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87" r:id="rId4"/>
    <p:sldId id="296" r:id="rId5"/>
    <p:sldId id="297" r:id="rId6"/>
    <p:sldId id="291" r:id="rId7"/>
    <p:sldId id="256" r:id="rId8"/>
    <p:sldId id="261" r:id="rId9"/>
    <p:sldId id="262" r:id="rId10"/>
    <p:sldId id="263" r:id="rId11"/>
    <p:sldId id="265" r:id="rId12"/>
    <p:sldId id="298" r:id="rId13"/>
    <p:sldId id="299" r:id="rId14"/>
    <p:sldId id="300" r:id="rId15"/>
    <p:sldId id="30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5D1"/>
    <a:srgbClr val="E3EFF1"/>
    <a:srgbClr val="E6EFC7"/>
    <a:srgbClr val="A1BF38"/>
    <a:srgbClr val="F5DFEB"/>
    <a:srgbClr val="D576A7"/>
    <a:srgbClr val="F27BAC"/>
    <a:srgbClr val="007DA6"/>
    <a:srgbClr val="F28A20"/>
    <a:srgbClr val="60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2D3D2F5-54D0-E9F0-BDFE-8480417C6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0FB5E1-D853-6B33-E7CD-B7AACE5B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7CA236B-01B9-A657-E3F6-B8792A90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A6823E-C9CC-F6C8-FA87-EBE5FF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79DA17-0794-4BC8-CAFF-E7996E80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F09E04-81EB-E499-0671-397F23F2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F37BFEA-9E96-A00B-B8A4-A8331465A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C4F48A2-ABAE-967C-7AEF-DDC7BE44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01D64A-4DE7-62DE-12E3-B26B8B11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CDB19C-F694-4384-8147-B8D0D048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24D37C-4E9B-CF8B-493E-B4CB56CF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98D4657-EF85-8849-CE28-950ED55F7EBD}"/>
              </a:ext>
            </a:extLst>
          </p:cNvPr>
          <p:cNvSpPr/>
          <p:nvPr userDrawn="1"/>
        </p:nvSpPr>
        <p:spPr>
          <a:xfrm>
            <a:off x="295121" y="267532"/>
            <a:ext cx="11601758" cy="6322935"/>
          </a:xfrm>
          <a:custGeom>
            <a:avLst/>
            <a:gdLst>
              <a:gd name="connsiteX0" fmla="*/ 0 w 11601758"/>
              <a:gd name="connsiteY0" fmla="*/ 1024442 h 6322935"/>
              <a:gd name="connsiteX1" fmla="*/ 1024442 w 11601758"/>
              <a:gd name="connsiteY1" fmla="*/ 0 h 6322935"/>
              <a:gd name="connsiteX2" fmla="*/ 10577316 w 11601758"/>
              <a:gd name="connsiteY2" fmla="*/ 0 h 6322935"/>
              <a:gd name="connsiteX3" fmla="*/ 11601758 w 11601758"/>
              <a:gd name="connsiteY3" fmla="*/ 1024442 h 6322935"/>
              <a:gd name="connsiteX4" fmla="*/ 11601758 w 11601758"/>
              <a:gd name="connsiteY4" fmla="*/ 5298493 h 6322935"/>
              <a:gd name="connsiteX5" fmla="*/ 10577316 w 11601758"/>
              <a:gd name="connsiteY5" fmla="*/ 6322935 h 6322935"/>
              <a:gd name="connsiteX6" fmla="*/ 1024442 w 11601758"/>
              <a:gd name="connsiteY6" fmla="*/ 6322935 h 6322935"/>
              <a:gd name="connsiteX7" fmla="*/ 0 w 11601758"/>
              <a:gd name="connsiteY7" fmla="*/ 5298493 h 6322935"/>
              <a:gd name="connsiteX8" fmla="*/ 0 w 11601758"/>
              <a:gd name="connsiteY8" fmla="*/ 1024442 h 63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1758" h="6322935" fill="none" extrusionOk="0">
                <a:moveTo>
                  <a:pt x="0" y="1024442"/>
                </a:moveTo>
                <a:cubicBezTo>
                  <a:pt x="6940" y="458581"/>
                  <a:pt x="446221" y="3427"/>
                  <a:pt x="1024442" y="0"/>
                </a:cubicBezTo>
                <a:cubicBezTo>
                  <a:pt x="3825549" y="159103"/>
                  <a:pt x="5884995" y="-99285"/>
                  <a:pt x="10577316" y="0"/>
                </a:cubicBezTo>
                <a:cubicBezTo>
                  <a:pt x="11144587" y="57879"/>
                  <a:pt x="11644746" y="547021"/>
                  <a:pt x="11601758" y="1024442"/>
                </a:cubicBezTo>
                <a:cubicBezTo>
                  <a:pt x="11727661" y="2255338"/>
                  <a:pt x="11744471" y="4620590"/>
                  <a:pt x="11601758" y="5298493"/>
                </a:cubicBezTo>
                <a:cubicBezTo>
                  <a:pt x="11588201" y="5827295"/>
                  <a:pt x="11080313" y="6284747"/>
                  <a:pt x="10577316" y="6322935"/>
                </a:cubicBezTo>
                <a:cubicBezTo>
                  <a:pt x="6564879" y="6270578"/>
                  <a:pt x="5383030" y="6448117"/>
                  <a:pt x="1024442" y="6322935"/>
                </a:cubicBezTo>
                <a:cubicBezTo>
                  <a:pt x="377202" y="6264470"/>
                  <a:pt x="33286" y="5928310"/>
                  <a:pt x="0" y="5298493"/>
                </a:cubicBezTo>
                <a:cubicBezTo>
                  <a:pt x="46472" y="3210218"/>
                  <a:pt x="102520" y="2853153"/>
                  <a:pt x="0" y="1024442"/>
                </a:cubicBezTo>
                <a:close/>
              </a:path>
              <a:path w="11601758" h="6322935" stroke="0" extrusionOk="0">
                <a:moveTo>
                  <a:pt x="0" y="1024442"/>
                </a:moveTo>
                <a:cubicBezTo>
                  <a:pt x="-75036" y="516866"/>
                  <a:pt x="484000" y="4960"/>
                  <a:pt x="1024442" y="0"/>
                </a:cubicBezTo>
                <a:cubicBezTo>
                  <a:pt x="2591117" y="65619"/>
                  <a:pt x="9374826" y="-111295"/>
                  <a:pt x="10577316" y="0"/>
                </a:cubicBezTo>
                <a:cubicBezTo>
                  <a:pt x="11160269" y="13040"/>
                  <a:pt x="11594934" y="404815"/>
                  <a:pt x="11601758" y="1024442"/>
                </a:cubicBezTo>
                <a:cubicBezTo>
                  <a:pt x="11497822" y="2187334"/>
                  <a:pt x="11697651" y="3327207"/>
                  <a:pt x="11601758" y="5298493"/>
                </a:cubicBezTo>
                <a:cubicBezTo>
                  <a:pt x="11585688" y="5838259"/>
                  <a:pt x="11147197" y="6397729"/>
                  <a:pt x="10577316" y="6322935"/>
                </a:cubicBezTo>
                <a:cubicBezTo>
                  <a:pt x="7453462" y="6259798"/>
                  <a:pt x="2714633" y="6212093"/>
                  <a:pt x="1024442" y="6322935"/>
                </a:cubicBezTo>
                <a:cubicBezTo>
                  <a:pt x="383048" y="6337315"/>
                  <a:pt x="-19877" y="5859330"/>
                  <a:pt x="0" y="5298493"/>
                </a:cubicBezTo>
                <a:cubicBezTo>
                  <a:pt x="-24036" y="3482306"/>
                  <a:pt x="101199" y="1560658"/>
                  <a:pt x="0" y="10244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04EA1"/>
            </a:solidFill>
            <a:extLst>
              <a:ext uri="{C807C97D-BFC1-408E-A445-0C87EB9F89A2}">
                <ask:lineSketchStyleProps xmlns:ask="http://schemas.microsoft.com/office/drawing/2018/sketchyshapes" sd="4002636333">
                  <a:prstGeom prst="roundRect">
                    <a:avLst>
                      <a:gd name="adj" fmla="val 162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5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EFB7D0-38C3-1D98-0E2B-FBFA903F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6534933-94DC-02FA-ECBA-AB7BFFBE9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8A1C38-0141-4ED1-A36B-5ED9D2B2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1E6D02-E857-4B6E-A748-A1E0B0B3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F54769-5745-3C7C-DA2C-21A54039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0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516655-BEB8-B694-B2E4-0FCB9818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6FC673B-C77C-483A-D3BF-BBB364551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9BE92E5-3E8B-4C6A-E38E-59F57842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0B89BF-A1CA-8138-110F-BF7451A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E4F344E-135D-96E8-DAC8-DD10AD79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5F03C9-EE91-325C-C762-4CA866EF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EC4BAC-81C4-6DAE-5837-E440B8B0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0D9BA1-88E9-6B37-F183-49B943C17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EB9BDAC-4D30-CEDA-AAD5-A1B1E21BB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475DF39-2983-4BBD-556E-7489465A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F8DF0A9-0755-0908-E838-E90F5BBF4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0AAB4CF-89FE-C069-DE52-0BA996B4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9DA678-E16E-4CD1-A167-52FE596E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DA16C41-6402-BD19-85BC-D23C758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578211-32C3-AF6F-7945-DEB9258F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81A1023-678D-A435-FAFC-DD2EF679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1C478CB-DC5D-99CD-4B01-2E962EFD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50F9885-6B7C-8921-F50A-8D7979A2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9E8FEF8-7412-D501-28FF-09A9CE26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4A2CE7-383E-570C-4502-E68CBEC2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33D627-8C9A-341C-0CFA-A2EC731A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4EE859-4400-AD1F-57B3-9DF6E116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78F192-3676-2FBC-3783-9495888F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F519AB3-D3E2-9B16-F797-1487541F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01FAE6-3971-3243-B0AB-CAC801FF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092F6E-E32B-4E69-62F7-329FA4A5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8F3ACD-BC40-6B57-0C7E-63CE1432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D890-9FAC-CBAC-531B-40346DEF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2B31C9D-D100-FF0D-6D73-BA28E349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EE87757-571D-85E0-E177-E162981A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99D33B-054A-5C43-3553-276A35F3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1CD8F2-3F4A-2C87-1551-A072337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85E635A-326B-796B-3D68-BB3842E6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C9E01339-10F0-0B98-5C5D-B43ADA869C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9228CBFB-B096-FCB9-2560-AE309CC60C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83351" y="0"/>
            <a:ext cx="882529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21" y="7977278"/>
            <a:ext cx="2653959" cy="24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B641ADE-BFF5-8219-9101-5DFCC17E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1" y="1895723"/>
            <a:ext cx="425537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4CDB490-2DA1-B3FB-4336-C6710F3E372C}"/>
              </a:ext>
            </a:extLst>
          </p:cNvPr>
          <p:cNvSpPr/>
          <p:nvPr/>
        </p:nvSpPr>
        <p:spPr>
          <a:xfrm>
            <a:off x="4745355" y="406757"/>
            <a:ext cx="3872865" cy="667663"/>
          </a:xfrm>
          <a:custGeom>
            <a:avLst/>
            <a:gdLst>
              <a:gd name="connsiteX0" fmla="*/ 0 w 3872865"/>
              <a:gd name="connsiteY0" fmla="*/ 221210 h 667663"/>
              <a:gd name="connsiteX1" fmla="*/ 221210 w 3872865"/>
              <a:gd name="connsiteY1" fmla="*/ 0 h 667663"/>
              <a:gd name="connsiteX2" fmla="*/ 3651655 w 3872865"/>
              <a:gd name="connsiteY2" fmla="*/ 0 h 667663"/>
              <a:gd name="connsiteX3" fmla="*/ 3872865 w 3872865"/>
              <a:gd name="connsiteY3" fmla="*/ 221210 h 667663"/>
              <a:gd name="connsiteX4" fmla="*/ 3872865 w 3872865"/>
              <a:gd name="connsiteY4" fmla="*/ 446453 h 667663"/>
              <a:gd name="connsiteX5" fmla="*/ 3651655 w 3872865"/>
              <a:gd name="connsiteY5" fmla="*/ 667663 h 667663"/>
              <a:gd name="connsiteX6" fmla="*/ 221210 w 3872865"/>
              <a:gd name="connsiteY6" fmla="*/ 667663 h 667663"/>
              <a:gd name="connsiteX7" fmla="*/ 0 w 3872865"/>
              <a:gd name="connsiteY7" fmla="*/ 446453 h 667663"/>
              <a:gd name="connsiteX8" fmla="*/ 0 w 3872865"/>
              <a:gd name="connsiteY8" fmla="*/ 221210 h 66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865" h="667663" fill="none" extrusionOk="0">
                <a:moveTo>
                  <a:pt x="0" y="221210"/>
                </a:moveTo>
                <a:cubicBezTo>
                  <a:pt x="18997" y="85067"/>
                  <a:pt x="104148" y="10397"/>
                  <a:pt x="221210" y="0"/>
                </a:cubicBezTo>
                <a:cubicBezTo>
                  <a:pt x="709157" y="-106144"/>
                  <a:pt x="2580366" y="-57456"/>
                  <a:pt x="3651655" y="0"/>
                </a:cubicBezTo>
                <a:cubicBezTo>
                  <a:pt x="3789332" y="8176"/>
                  <a:pt x="3878947" y="99067"/>
                  <a:pt x="3872865" y="221210"/>
                </a:cubicBezTo>
                <a:cubicBezTo>
                  <a:pt x="3884512" y="297362"/>
                  <a:pt x="3880949" y="371966"/>
                  <a:pt x="3872865" y="446453"/>
                </a:cubicBezTo>
                <a:cubicBezTo>
                  <a:pt x="3877610" y="575356"/>
                  <a:pt x="3776229" y="660131"/>
                  <a:pt x="3651655" y="667663"/>
                </a:cubicBezTo>
                <a:cubicBezTo>
                  <a:pt x="2577241" y="638666"/>
                  <a:pt x="918705" y="594299"/>
                  <a:pt x="221210" y="667663"/>
                </a:cubicBezTo>
                <a:cubicBezTo>
                  <a:pt x="107554" y="653523"/>
                  <a:pt x="4824" y="548812"/>
                  <a:pt x="0" y="446453"/>
                </a:cubicBezTo>
                <a:cubicBezTo>
                  <a:pt x="-16757" y="418249"/>
                  <a:pt x="876" y="267959"/>
                  <a:pt x="0" y="221210"/>
                </a:cubicBezTo>
                <a:close/>
              </a:path>
              <a:path w="3872865" h="667663" stroke="0" extrusionOk="0">
                <a:moveTo>
                  <a:pt x="0" y="221210"/>
                </a:moveTo>
                <a:cubicBezTo>
                  <a:pt x="22957" y="91243"/>
                  <a:pt x="92199" y="17132"/>
                  <a:pt x="221210" y="0"/>
                </a:cubicBezTo>
                <a:cubicBezTo>
                  <a:pt x="1309526" y="-6525"/>
                  <a:pt x="3273362" y="152743"/>
                  <a:pt x="3651655" y="0"/>
                </a:cubicBezTo>
                <a:cubicBezTo>
                  <a:pt x="3789385" y="8144"/>
                  <a:pt x="3869046" y="104576"/>
                  <a:pt x="3872865" y="221210"/>
                </a:cubicBezTo>
                <a:cubicBezTo>
                  <a:pt x="3889179" y="279716"/>
                  <a:pt x="3858478" y="418539"/>
                  <a:pt x="3872865" y="446453"/>
                </a:cubicBezTo>
                <a:cubicBezTo>
                  <a:pt x="3889201" y="567198"/>
                  <a:pt x="3764024" y="678742"/>
                  <a:pt x="3651655" y="667663"/>
                </a:cubicBezTo>
                <a:cubicBezTo>
                  <a:pt x="2548347" y="781497"/>
                  <a:pt x="1484510" y="667017"/>
                  <a:pt x="221210" y="667663"/>
                </a:cubicBezTo>
                <a:cubicBezTo>
                  <a:pt x="104075" y="678595"/>
                  <a:pt x="-1927" y="557831"/>
                  <a:pt x="0" y="446453"/>
                </a:cubicBezTo>
                <a:cubicBezTo>
                  <a:pt x="16661" y="338841"/>
                  <a:pt x="-10438" y="292056"/>
                  <a:pt x="0" y="221210"/>
                </a:cubicBezTo>
                <a:close/>
              </a:path>
            </a:pathLst>
          </a:custGeom>
          <a:solidFill>
            <a:srgbClr val="F3DEBB"/>
          </a:solidFill>
          <a:ln>
            <a:solidFill>
              <a:srgbClr val="DA9A36"/>
            </a:solidFill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C13E8E96-773B-479D-3A5C-5F10FDFD912F}"/>
                  </a:ext>
                </a:extLst>
              </p:cNvPr>
              <p:cNvSpPr/>
              <p:nvPr/>
            </p:nvSpPr>
            <p:spPr>
              <a:xfrm>
                <a:off x="3114676" y="1538214"/>
                <a:ext cx="6749414" cy="13878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0">
                <a:solidFill>
                  <a:srgbClr val="69152D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5400" b="1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C13E8E96-773B-479D-3A5C-5F10FDFD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76" y="1538214"/>
                <a:ext cx="6749414" cy="1387866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 b="-9829"/>
                </a:stretch>
              </a:blipFill>
              <a:ln w="31750">
                <a:solidFill>
                  <a:srgbClr val="69152D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3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34D84E-8C0E-A969-2DE0-F0A603C4453D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1D8D63F2-3190-9CE2-9DC0-C1F26BB08AC7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2056-9AC6-E012-2C5F-4BE05F631EBB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a) Nêu phân số chỉ mỗi phần đã tô màu của mỗi hình dưới đây: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8F7F96E-2F92-A3A1-DC4C-539F503F6163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37783-0D83-177A-E70F-F65AE812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2305724"/>
            <a:ext cx="11129010" cy="2028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6C1A3-E6F8-5803-81FE-F327014E26F5}"/>
                  </a:ext>
                </a:extLst>
              </p:cNvPr>
              <p:cNvSpPr txBox="1"/>
              <p:nvPr/>
            </p:nvSpPr>
            <p:spPr>
              <a:xfrm>
                <a:off x="751523" y="415223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6C1A3-E6F8-5803-81FE-F327014E2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3" y="4152232"/>
                <a:ext cx="2094547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D3F1C-29D1-32BA-51EF-460CEAE3E3E1}"/>
                  </a:ext>
                </a:extLst>
              </p:cNvPr>
              <p:cNvSpPr txBox="1"/>
              <p:nvPr/>
            </p:nvSpPr>
            <p:spPr>
              <a:xfrm>
                <a:off x="3071813" y="4129372"/>
                <a:ext cx="2094547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D3F1C-29D1-32BA-51EF-460CEAE3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4129372"/>
                <a:ext cx="2094547" cy="1422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924D0-6FFD-2427-E95A-730651646D81}"/>
                  </a:ext>
                </a:extLst>
              </p:cNvPr>
              <p:cNvSpPr txBox="1"/>
              <p:nvPr/>
            </p:nvSpPr>
            <p:spPr>
              <a:xfrm>
                <a:off x="5917883" y="422081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924D0-6FFD-2427-E95A-730651646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83" y="4220812"/>
                <a:ext cx="209454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2CAC9-6D7B-F41A-E946-468671CF3296}"/>
                  </a:ext>
                </a:extLst>
              </p:cNvPr>
              <p:cNvSpPr txBox="1"/>
              <p:nvPr/>
            </p:nvSpPr>
            <p:spPr>
              <a:xfrm>
                <a:off x="9392603" y="419795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2CAC9-6D7B-F41A-E946-468671CF3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03" y="4197952"/>
                <a:ext cx="2094547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BF8308-C064-85D0-EB7F-2080C1221B6E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82D3D2DE-6F7F-2BBC-B86C-57C1CFFB8283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9B8AA5-B6E5-F853-9640-EBEE22BC6065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b) Nêu hỗn số chỉ phần đã tô màu của mỗi hình dưới đây: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22570FB-816A-732D-3C85-BA4A219F299A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27ED3-AD40-C0C7-E542-862A7DC8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2286704"/>
            <a:ext cx="11014710" cy="1662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C410CF-55DD-B991-CEA4-95F35B67F8DB}"/>
                  </a:ext>
                </a:extLst>
              </p:cNvPr>
              <p:cNvSpPr txBox="1"/>
              <p:nvPr/>
            </p:nvSpPr>
            <p:spPr>
              <a:xfrm>
                <a:off x="820103" y="395792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C410CF-55DD-B991-CEA4-95F35B67F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3" y="3957922"/>
                <a:ext cx="2094547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2FD604-9AB0-0632-6846-D5AC85FFA14E}"/>
                  </a:ext>
                </a:extLst>
              </p:cNvPr>
              <p:cNvSpPr txBox="1"/>
              <p:nvPr/>
            </p:nvSpPr>
            <p:spPr>
              <a:xfrm>
                <a:off x="4809173" y="393506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2FD604-9AB0-0632-6846-D5AC85FF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73" y="3935062"/>
                <a:ext cx="2094547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1FC6-B585-3A48-2E45-9F1C6AEC9F70}"/>
                  </a:ext>
                </a:extLst>
              </p:cNvPr>
              <p:cNvSpPr txBox="1"/>
              <p:nvPr/>
            </p:nvSpPr>
            <p:spPr>
              <a:xfrm>
                <a:off x="8889683" y="392363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1FC6-B585-3A48-2E45-9F1C6AEC9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683" y="3923632"/>
                <a:ext cx="209454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CD786-FCBD-14D8-E1F2-7CE06563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0" y="811530"/>
            <a:ext cx="11254040" cy="3316818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46D337DC-E1B7-1F90-987A-A9E6E979859C}"/>
              </a:ext>
            </a:extLst>
          </p:cNvPr>
          <p:cNvSpPr/>
          <p:nvPr/>
        </p:nvSpPr>
        <p:spPr>
          <a:xfrm rot="16200000">
            <a:off x="1270353" y="1658969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32D260B-58A2-F043-824F-DAFE5AFC9F0F}"/>
              </a:ext>
            </a:extLst>
          </p:cNvPr>
          <p:cNvSpPr/>
          <p:nvPr/>
        </p:nvSpPr>
        <p:spPr>
          <a:xfrm rot="10800000">
            <a:off x="1268729" y="1681829"/>
            <a:ext cx="1139479" cy="1187100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F7D888C-3DE7-A8CA-C8F4-3F44011DDD34}"/>
              </a:ext>
            </a:extLst>
          </p:cNvPr>
          <p:cNvSpPr/>
          <p:nvPr/>
        </p:nvSpPr>
        <p:spPr>
          <a:xfrm rot="5400000">
            <a:off x="1281781" y="1693264"/>
            <a:ext cx="1172146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7EF0790-0D7E-CD66-9477-919D484802E6}"/>
              </a:ext>
            </a:extLst>
          </p:cNvPr>
          <p:cNvSpPr/>
          <p:nvPr/>
        </p:nvSpPr>
        <p:spPr>
          <a:xfrm rot="16200000">
            <a:off x="2996284" y="1670401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A71A20C-FD1F-9627-D93E-272EE35084DA}"/>
              </a:ext>
            </a:extLst>
          </p:cNvPr>
          <p:cNvSpPr/>
          <p:nvPr/>
        </p:nvSpPr>
        <p:spPr>
          <a:xfrm rot="10800000">
            <a:off x="2984854" y="1693261"/>
            <a:ext cx="117566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379E59E-A3F5-FDA2-ECE7-32A550AD3BB0}"/>
              </a:ext>
            </a:extLst>
          </p:cNvPr>
          <p:cNvSpPr/>
          <p:nvPr/>
        </p:nvSpPr>
        <p:spPr>
          <a:xfrm rot="5400000">
            <a:off x="2987996" y="1684976"/>
            <a:ext cx="1188717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7E192E-F8B5-1BC6-5278-41613BBED813}"/>
              </a:ext>
            </a:extLst>
          </p:cNvPr>
          <p:cNvSpPr/>
          <p:nvPr/>
        </p:nvSpPr>
        <p:spPr>
          <a:xfrm>
            <a:off x="3019144" y="1681835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A294C6D-8053-2790-AF74-3FF0E27D8077}"/>
              </a:ext>
            </a:extLst>
          </p:cNvPr>
          <p:cNvSpPr/>
          <p:nvPr/>
        </p:nvSpPr>
        <p:spPr>
          <a:xfrm rot="16200000">
            <a:off x="4402174" y="1670402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54C6A5C-F5A1-62E7-6E1E-1D48AF4BFF30}"/>
              </a:ext>
            </a:extLst>
          </p:cNvPr>
          <p:cNvSpPr/>
          <p:nvPr/>
        </p:nvSpPr>
        <p:spPr>
          <a:xfrm rot="10800000">
            <a:off x="4390744" y="1693262"/>
            <a:ext cx="117566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B57A3F6-C9F8-E1BA-42EE-571B7229FE91}"/>
              </a:ext>
            </a:extLst>
          </p:cNvPr>
          <p:cNvSpPr/>
          <p:nvPr/>
        </p:nvSpPr>
        <p:spPr>
          <a:xfrm rot="5400000">
            <a:off x="4393886" y="1684977"/>
            <a:ext cx="1188717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1D5BCFA-0067-3C7D-BC96-24F16A09E9F9}"/>
              </a:ext>
            </a:extLst>
          </p:cNvPr>
          <p:cNvSpPr/>
          <p:nvPr/>
        </p:nvSpPr>
        <p:spPr>
          <a:xfrm>
            <a:off x="4425034" y="1681836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2C37D1B-DD07-B45E-D7C1-2F1548F07EDF}"/>
              </a:ext>
            </a:extLst>
          </p:cNvPr>
          <p:cNvSpPr/>
          <p:nvPr/>
        </p:nvSpPr>
        <p:spPr>
          <a:xfrm rot="16200000">
            <a:off x="5716625" y="1658971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CBC142-568B-F998-9AEC-605FEC188773}"/>
              </a:ext>
            </a:extLst>
          </p:cNvPr>
          <p:cNvSpPr/>
          <p:nvPr/>
        </p:nvSpPr>
        <p:spPr>
          <a:xfrm>
            <a:off x="7520940" y="1668780"/>
            <a:ext cx="1234440" cy="12230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FF214B-CE3E-1600-A9AA-22687E9F0ECA}"/>
              </a:ext>
            </a:extLst>
          </p:cNvPr>
          <p:cNvSpPr/>
          <p:nvPr/>
        </p:nvSpPr>
        <p:spPr>
          <a:xfrm>
            <a:off x="954405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AEE5D-8201-4DF1-B155-1E94F929A9C3}"/>
              </a:ext>
            </a:extLst>
          </p:cNvPr>
          <p:cNvSpPr/>
          <p:nvPr/>
        </p:nvSpPr>
        <p:spPr>
          <a:xfrm>
            <a:off x="994410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27150B-5998-60CA-35E9-773300434FA1}"/>
              </a:ext>
            </a:extLst>
          </p:cNvPr>
          <p:cNvSpPr/>
          <p:nvPr/>
        </p:nvSpPr>
        <p:spPr>
          <a:xfrm>
            <a:off x="1033272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9EBC6-159C-74F8-D229-DA6516D33107}"/>
              </a:ext>
            </a:extLst>
          </p:cNvPr>
          <p:cNvSpPr/>
          <p:nvPr/>
        </p:nvSpPr>
        <p:spPr>
          <a:xfrm>
            <a:off x="1073277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5AF523-4ABD-5134-F8D7-D91C6F61596F}"/>
              </a:ext>
            </a:extLst>
          </p:cNvPr>
          <p:cNvSpPr/>
          <p:nvPr/>
        </p:nvSpPr>
        <p:spPr>
          <a:xfrm>
            <a:off x="1109853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B0AF7D-2DDB-DEC4-6ACA-9B4E451DEF8F}"/>
              </a:ext>
            </a:extLst>
          </p:cNvPr>
          <p:cNvSpPr/>
          <p:nvPr/>
        </p:nvSpPr>
        <p:spPr>
          <a:xfrm>
            <a:off x="9566910" y="227457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FCE8DD-122F-91DB-BFAA-CCD3B87768DF}"/>
              </a:ext>
            </a:extLst>
          </p:cNvPr>
          <p:cNvSpPr/>
          <p:nvPr/>
        </p:nvSpPr>
        <p:spPr>
          <a:xfrm>
            <a:off x="9944100" y="227457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51E395-2FDD-06CE-C5E6-F47520210EDE}"/>
              </a:ext>
            </a:extLst>
          </p:cNvPr>
          <p:cNvSpPr/>
          <p:nvPr/>
        </p:nvSpPr>
        <p:spPr>
          <a:xfrm>
            <a:off x="10321290" y="226314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34D84E-8C0E-A969-2DE0-F0A603C4453D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1D8D63F2-3190-9CE2-9DC0-C1F26BB08AC7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2056-9AC6-E012-2C5F-4BE05F631EBB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d) Tìm phân số thích hợp tương ứng với mỗi vạch trên tia số: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8F7F96E-2F92-A3A1-DC4C-539F503F6163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8DEC7-D046-A9FD-BAB3-FFB537F9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16476"/>
            <a:ext cx="11170920" cy="2446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48C03-4002-8A1A-F85D-E5B0ACB3B63C}"/>
                  </a:ext>
                </a:extLst>
              </p:cNvPr>
              <p:cNvSpPr/>
              <p:nvPr/>
            </p:nvSpPr>
            <p:spPr>
              <a:xfrm>
                <a:off x="3211830" y="22517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48C03-4002-8A1A-F85D-E5B0ACB3B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30" y="2251710"/>
                <a:ext cx="594360" cy="697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165D13-96ED-542B-C2CE-7C8C7FF76F11}"/>
                  </a:ext>
                </a:extLst>
              </p:cNvPr>
              <p:cNvSpPr/>
              <p:nvPr/>
            </p:nvSpPr>
            <p:spPr>
              <a:xfrm>
                <a:off x="3840480" y="38404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165D13-96ED-542B-C2CE-7C8C7FF76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0" y="3840480"/>
                <a:ext cx="594360" cy="697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8AD881-CBDA-7FF7-DAC8-A261485ABB30}"/>
                  </a:ext>
                </a:extLst>
              </p:cNvPr>
              <p:cNvSpPr/>
              <p:nvPr/>
            </p:nvSpPr>
            <p:spPr>
              <a:xfrm>
                <a:off x="5749290" y="222885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8AD881-CBDA-7FF7-DAC8-A261485AB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0" y="2228850"/>
                <a:ext cx="594360" cy="697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B1C08C-D85D-F40D-8B6B-B3E3E947AF88}"/>
                  </a:ext>
                </a:extLst>
              </p:cNvPr>
              <p:cNvSpPr/>
              <p:nvPr/>
            </p:nvSpPr>
            <p:spPr>
              <a:xfrm>
                <a:off x="7052310" y="222885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B1C08C-D85D-F40D-8B6B-B3E3E94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10" y="2228850"/>
                <a:ext cx="594360" cy="697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E5D56F-0145-BFA1-D57E-AD810CFA37E4}"/>
                  </a:ext>
                </a:extLst>
              </p:cNvPr>
              <p:cNvSpPr/>
              <p:nvPr/>
            </p:nvSpPr>
            <p:spPr>
              <a:xfrm>
                <a:off x="7680960" y="38404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E5D56F-0145-BFA1-D57E-AD810CFA3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840480"/>
                <a:ext cx="594360" cy="697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0A7B7-8A0F-42A5-E985-129BC30A08D0}"/>
                  </a:ext>
                </a:extLst>
              </p:cNvPr>
              <p:cNvSpPr/>
              <p:nvPr/>
            </p:nvSpPr>
            <p:spPr>
              <a:xfrm>
                <a:off x="8355330" y="22517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0A7B7-8A0F-42A5-E985-129BC30A0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330" y="2251710"/>
                <a:ext cx="594360" cy="697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BD98B3-8E3C-4F56-5C13-A3A6985A6824}"/>
                  </a:ext>
                </a:extLst>
              </p:cNvPr>
              <p:cNvSpPr/>
              <p:nvPr/>
            </p:nvSpPr>
            <p:spPr>
              <a:xfrm>
                <a:off x="9624060" y="38519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BD98B3-8E3C-4F56-5C13-A3A6985A6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060" y="3851910"/>
                <a:ext cx="594360" cy="697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5E2EB-7C78-E480-C19D-D7108C0C1B4D}"/>
                  </a:ext>
                </a:extLst>
              </p:cNvPr>
              <p:cNvSpPr/>
              <p:nvPr/>
            </p:nvSpPr>
            <p:spPr>
              <a:xfrm>
                <a:off x="10927080" y="22402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5E2EB-7C78-E480-C19D-D7108C0C1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080" y="2240280"/>
                <a:ext cx="594360" cy="697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98479F-D4C6-D33D-7D6B-CFA1FC57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" y="595312"/>
            <a:ext cx="1552575" cy="126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2279A-7A20-2B74-E856-4D379787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" y="2028824"/>
            <a:ext cx="11075767" cy="30460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7BECDF-CCBD-AC39-1578-C747C0127542}"/>
              </a:ext>
            </a:extLst>
          </p:cNvPr>
          <p:cNvSpPr/>
          <p:nvPr/>
        </p:nvSpPr>
        <p:spPr>
          <a:xfrm>
            <a:off x="1371600" y="230886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43C590-0B1B-C97D-27F3-DC21094541B7}"/>
              </a:ext>
            </a:extLst>
          </p:cNvPr>
          <p:cNvSpPr/>
          <p:nvPr/>
        </p:nvSpPr>
        <p:spPr>
          <a:xfrm>
            <a:off x="1360170" y="373761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9399A2-C142-0F9A-1ECD-C721A97E0DB7}"/>
              </a:ext>
            </a:extLst>
          </p:cNvPr>
          <p:cNvSpPr/>
          <p:nvPr/>
        </p:nvSpPr>
        <p:spPr>
          <a:xfrm>
            <a:off x="5669280" y="230886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C3395C-C858-B54A-52B3-5213C194CE7A}"/>
              </a:ext>
            </a:extLst>
          </p:cNvPr>
          <p:cNvSpPr/>
          <p:nvPr/>
        </p:nvSpPr>
        <p:spPr>
          <a:xfrm>
            <a:off x="5669280" y="372618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876B6B-42CD-893E-B360-0414E63129D6}"/>
              </a:ext>
            </a:extLst>
          </p:cNvPr>
          <p:cNvSpPr/>
          <p:nvPr/>
        </p:nvSpPr>
        <p:spPr>
          <a:xfrm>
            <a:off x="9978390" y="232029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4ABBF9-1995-7740-2A08-04462DE3823D}"/>
              </a:ext>
            </a:extLst>
          </p:cNvPr>
          <p:cNvSpPr/>
          <p:nvPr/>
        </p:nvSpPr>
        <p:spPr>
          <a:xfrm>
            <a:off x="9989820" y="372618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410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60325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209409" y="168491"/>
            <a:ext cx="876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viết phân số hai mươi sáu phần ba mươi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9C7E2-1EA5-5B16-5251-937ABDE3DD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16" y="1493491"/>
                <a:ext cx="11875575" cy="1893881"/>
              </a:xfrm>
              <a:prstGeom prst="roundRect">
                <a:avLst/>
              </a:prstGeom>
              <a:solidFill>
                <a:schemeClr val="bg1">
                  <a:alpha val="95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26</m:t>
                          </m:r>
                        </m:num>
                        <m:den>
                          <m:r>
                            <a:rPr kumimoji="0" lang="nl-NL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9C7E2-1EA5-5B16-5251-937ABDE3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6" y="1493491"/>
                <a:ext cx="11875575" cy="189388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75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32893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/>
              <p:nvPr/>
            </p:nvSpPr>
            <p:spPr>
              <a:xfrm>
                <a:off x="2045971" y="294221"/>
                <a:ext cx="912114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Em hãy chỉ ra tử số, mẫu số của phân số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88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71" y="294221"/>
                <a:ext cx="9121140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Tử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là 78,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là 88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4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35179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/>
              <p:nvPr/>
            </p:nvSpPr>
            <p:spPr>
              <a:xfrm>
                <a:off x="2380859" y="374231"/>
                <a:ext cx="1079653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Em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hãy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99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59" y="374231"/>
                <a:ext cx="10796530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 số sáu mươi tám phần chín mươi chín.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9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4" name="Picture 3" descr="A cartoon face with a blue rectangle&#10;&#10;Description automatically generated">
            <a:extLst>
              <a:ext uri="{FF2B5EF4-FFF2-40B4-BE49-F238E27FC236}">
                <a16:creationId xmlns:a16="http://schemas.microsoft.com/office/drawing/2014/main" id="{D07272EE-93C8-44A2-8E86-993C68DCE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17984" r="14273" b="13469"/>
          <a:stretch/>
        </p:blipFill>
        <p:spPr>
          <a:xfrm>
            <a:off x="3045342" y="3041902"/>
            <a:ext cx="6219344" cy="3418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00F11-96D2-DA5C-2EF8-F82D08DBF16A}"/>
              </a:ext>
            </a:extLst>
          </p:cNvPr>
          <p:cNvSpPr txBox="1"/>
          <p:nvPr/>
        </p:nvSpPr>
        <p:spPr>
          <a:xfrm>
            <a:off x="3523660" y="3882301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!!!</a:t>
            </a:r>
          </a:p>
        </p:txBody>
      </p:sp>
      <p:pic>
        <p:nvPicPr>
          <p:cNvPr id="2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37D63EA0-45CC-FABC-1C57-5BB123BFA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2018-5A2C-BDCF-4B1D-BB9709017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16" y="495595"/>
            <a:ext cx="829737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80492028-C08E-ACAD-C0AA-EB5C5085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55" y="672823"/>
            <a:ext cx="2091109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8714A-8116-4709-088B-A2AD9660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35" y="1430126"/>
            <a:ext cx="7003145" cy="28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4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Đồ họa 13">
            <a:extLst>
              <a:ext uri="{FF2B5EF4-FFF2-40B4-BE49-F238E27FC236}">
                <a16:creationId xmlns:a16="http://schemas.microsoft.com/office/drawing/2014/main" id="{4E5D581D-6499-5C6D-8CD6-D3964C768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018" y="0"/>
            <a:ext cx="744697" cy="1272190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360C1A0-0296-418F-BA1D-CE8D01A35434}"/>
              </a:ext>
            </a:extLst>
          </p:cNvPr>
          <p:cNvSpPr/>
          <p:nvPr/>
        </p:nvSpPr>
        <p:spPr>
          <a:xfrm>
            <a:off x="3815715" y="115213"/>
            <a:ext cx="4562475" cy="968653"/>
          </a:xfrm>
          <a:custGeom>
            <a:avLst/>
            <a:gdLst>
              <a:gd name="connsiteX0" fmla="*/ 0 w 4562475"/>
              <a:gd name="connsiteY0" fmla="*/ 320934 h 968653"/>
              <a:gd name="connsiteX1" fmla="*/ 320934 w 4562475"/>
              <a:gd name="connsiteY1" fmla="*/ 0 h 968653"/>
              <a:gd name="connsiteX2" fmla="*/ 4241541 w 4562475"/>
              <a:gd name="connsiteY2" fmla="*/ 0 h 968653"/>
              <a:gd name="connsiteX3" fmla="*/ 4562475 w 4562475"/>
              <a:gd name="connsiteY3" fmla="*/ 320934 h 968653"/>
              <a:gd name="connsiteX4" fmla="*/ 4562475 w 4562475"/>
              <a:gd name="connsiteY4" fmla="*/ 647719 h 968653"/>
              <a:gd name="connsiteX5" fmla="*/ 4241541 w 4562475"/>
              <a:gd name="connsiteY5" fmla="*/ 968653 h 968653"/>
              <a:gd name="connsiteX6" fmla="*/ 320934 w 4562475"/>
              <a:gd name="connsiteY6" fmla="*/ 968653 h 968653"/>
              <a:gd name="connsiteX7" fmla="*/ 0 w 4562475"/>
              <a:gd name="connsiteY7" fmla="*/ 647719 h 968653"/>
              <a:gd name="connsiteX8" fmla="*/ 0 w 4562475"/>
              <a:gd name="connsiteY8" fmla="*/ 320934 h 96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475" h="968653" fill="none" extrusionOk="0">
                <a:moveTo>
                  <a:pt x="0" y="320934"/>
                </a:moveTo>
                <a:cubicBezTo>
                  <a:pt x="10677" y="135834"/>
                  <a:pt x="146358" y="5435"/>
                  <a:pt x="320934" y="0"/>
                </a:cubicBezTo>
                <a:cubicBezTo>
                  <a:pt x="1018538" y="-106144"/>
                  <a:pt x="3251121" y="-57456"/>
                  <a:pt x="4241541" y="0"/>
                </a:cubicBezTo>
                <a:cubicBezTo>
                  <a:pt x="4431798" y="6860"/>
                  <a:pt x="4575533" y="143748"/>
                  <a:pt x="4562475" y="320934"/>
                </a:cubicBezTo>
                <a:cubicBezTo>
                  <a:pt x="4574093" y="356157"/>
                  <a:pt x="4548180" y="590115"/>
                  <a:pt x="4562475" y="647719"/>
                </a:cubicBezTo>
                <a:cubicBezTo>
                  <a:pt x="4570180" y="835895"/>
                  <a:pt x="4423425" y="954121"/>
                  <a:pt x="4241541" y="968653"/>
                </a:cubicBezTo>
                <a:cubicBezTo>
                  <a:pt x="2617788" y="939656"/>
                  <a:pt x="1504334" y="895289"/>
                  <a:pt x="320934" y="968653"/>
                </a:cubicBezTo>
                <a:cubicBezTo>
                  <a:pt x="148847" y="960085"/>
                  <a:pt x="668" y="822221"/>
                  <a:pt x="0" y="647719"/>
                </a:cubicBezTo>
                <a:cubicBezTo>
                  <a:pt x="14198" y="537916"/>
                  <a:pt x="18377" y="446655"/>
                  <a:pt x="0" y="320934"/>
                </a:cubicBezTo>
                <a:close/>
              </a:path>
              <a:path w="4562475" h="968653" stroke="0" extrusionOk="0">
                <a:moveTo>
                  <a:pt x="0" y="320934"/>
                </a:moveTo>
                <a:cubicBezTo>
                  <a:pt x="7778" y="141046"/>
                  <a:pt x="131860" y="29620"/>
                  <a:pt x="320934" y="0"/>
                </a:cubicBezTo>
                <a:cubicBezTo>
                  <a:pt x="1799045" y="-6525"/>
                  <a:pt x="2341274" y="152743"/>
                  <a:pt x="4241541" y="0"/>
                </a:cubicBezTo>
                <a:cubicBezTo>
                  <a:pt x="4438572" y="10355"/>
                  <a:pt x="4548150" y="164455"/>
                  <a:pt x="4562475" y="320934"/>
                </a:cubicBezTo>
                <a:cubicBezTo>
                  <a:pt x="4566041" y="360327"/>
                  <a:pt x="4552515" y="497362"/>
                  <a:pt x="4562475" y="647719"/>
                </a:cubicBezTo>
                <a:cubicBezTo>
                  <a:pt x="4574839" y="823887"/>
                  <a:pt x="4401622" y="988056"/>
                  <a:pt x="4241541" y="968653"/>
                </a:cubicBezTo>
                <a:cubicBezTo>
                  <a:pt x="2970863" y="1082487"/>
                  <a:pt x="1045330" y="968007"/>
                  <a:pt x="320934" y="968653"/>
                </a:cubicBezTo>
                <a:cubicBezTo>
                  <a:pt x="155179" y="993601"/>
                  <a:pt x="-2434" y="811338"/>
                  <a:pt x="0" y="647719"/>
                </a:cubicBezTo>
                <a:cubicBezTo>
                  <a:pt x="6787" y="497436"/>
                  <a:pt x="-11772" y="451688"/>
                  <a:pt x="0" y="320934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DCA1A1"/>
            </a:solidFill>
            <a:extLst>
              <a:ext uri="{C807C97D-BFC1-408E-A445-0C87EB9F89A2}">
                <ask:lineSketchStyleProps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“Đố bạn”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49C87-6604-430B-A895-A5980A6E022F}"/>
              </a:ext>
            </a:extLst>
          </p:cNvPr>
          <p:cNvSpPr txBox="1"/>
          <p:nvPr/>
        </p:nvSpPr>
        <p:spPr>
          <a:xfrm>
            <a:off x="582930" y="1371600"/>
            <a:ext cx="11361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77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01DDD-E8AB-B16A-6695-FD21BB18AE64}"/>
                  </a:ext>
                </a:extLst>
              </p:cNvPr>
              <p:cNvSpPr txBox="1"/>
              <p:nvPr/>
            </p:nvSpPr>
            <p:spPr>
              <a:xfrm>
                <a:off x="1074420" y="685800"/>
                <a:ext cx="1018413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</m:oMath>
                  </m:oMathPara>
                </a14:m>
                <a:endParaRPr lang="en-US" sz="40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01DDD-E8AB-B16A-6695-FD21BB18A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685800"/>
                <a:ext cx="10184130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CE2B2-B8E9-313B-351B-75CFEC530611}"/>
                  </a:ext>
                </a:extLst>
              </p:cNvPr>
              <p:cNvSpPr txBox="1"/>
              <p:nvPr/>
            </p:nvSpPr>
            <p:spPr>
              <a:xfrm>
                <a:off x="377190" y="788670"/>
                <a:ext cx="720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CE2B2-B8E9-313B-351B-75CFEC53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88670"/>
                <a:ext cx="72009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10B75-1AD2-B75C-A3C2-ECEB7120AF42}"/>
                  </a:ext>
                </a:extLst>
              </p:cNvPr>
              <p:cNvSpPr txBox="1"/>
              <p:nvPr/>
            </p:nvSpPr>
            <p:spPr>
              <a:xfrm>
                <a:off x="1074420" y="2205990"/>
                <a:ext cx="1018413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10B75-1AD2-B75C-A3C2-ECEB7120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2205990"/>
                <a:ext cx="10184130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B8620-0542-EC1F-4188-8E7D8A1281F8}"/>
                  </a:ext>
                </a:extLst>
              </p:cNvPr>
              <p:cNvSpPr txBox="1"/>
              <p:nvPr/>
            </p:nvSpPr>
            <p:spPr>
              <a:xfrm>
                <a:off x="1074420" y="3771900"/>
                <a:ext cx="1018413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B8620-0542-EC1F-4188-8E7D8A12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3771900"/>
                <a:ext cx="10184130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876E3C-C079-5BAA-A488-E582800A5B04}"/>
                  </a:ext>
                </a:extLst>
              </p:cNvPr>
              <p:cNvSpPr txBox="1"/>
              <p:nvPr/>
            </p:nvSpPr>
            <p:spPr>
              <a:xfrm>
                <a:off x="1131570" y="5246370"/>
                <a:ext cx="10184130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876E3C-C079-5BAA-A488-E582800A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70" y="5246370"/>
                <a:ext cx="10184130" cy="1245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47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D413810-E2E8-D6ED-85F1-A195E74C7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FCFFA0C2-F87D-12C9-0D66-522CEC344C9E}"/>
                  </a:ext>
                </a:extLst>
              </p:cNvPr>
              <p:cNvSpPr/>
              <p:nvPr/>
            </p:nvSpPr>
            <p:spPr>
              <a:xfrm>
                <a:off x="1000124" y="656312"/>
                <a:ext cx="9606915" cy="1046758"/>
              </a:xfrm>
              <a:custGeom>
                <a:avLst/>
                <a:gdLst>
                  <a:gd name="connsiteX0" fmla="*/ 0 w 9606915"/>
                  <a:gd name="connsiteY0" fmla="*/ 346812 h 1046758"/>
                  <a:gd name="connsiteX1" fmla="*/ 346812 w 9606915"/>
                  <a:gd name="connsiteY1" fmla="*/ 0 h 1046758"/>
                  <a:gd name="connsiteX2" fmla="*/ 9260103 w 9606915"/>
                  <a:gd name="connsiteY2" fmla="*/ 0 h 1046758"/>
                  <a:gd name="connsiteX3" fmla="*/ 9606915 w 9606915"/>
                  <a:gd name="connsiteY3" fmla="*/ 346812 h 1046758"/>
                  <a:gd name="connsiteX4" fmla="*/ 9606915 w 9606915"/>
                  <a:gd name="connsiteY4" fmla="*/ 699946 h 1046758"/>
                  <a:gd name="connsiteX5" fmla="*/ 9260103 w 9606915"/>
                  <a:gd name="connsiteY5" fmla="*/ 1046758 h 1046758"/>
                  <a:gd name="connsiteX6" fmla="*/ 346812 w 9606915"/>
                  <a:gd name="connsiteY6" fmla="*/ 1046758 h 1046758"/>
                  <a:gd name="connsiteX7" fmla="*/ 0 w 9606915"/>
                  <a:gd name="connsiteY7" fmla="*/ 699946 h 1046758"/>
                  <a:gd name="connsiteX8" fmla="*/ 0 w 9606915"/>
                  <a:gd name="connsiteY8" fmla="*/ 346812 h 1046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06915" h="1046758" fill="none" extrusionOk="0">
                    <a:moveTo>
                      <a:pt x="0" y="346812"/>
                    </a:moveTo>
                    <a:cubicBezTo>
                      <a:pt x="30312" y="132978"/>
                      <a:pt x="166364" y="22569"/>
                      <a:pt x="346812" y="0"/>
                    </a:cubicBezTo>
                    <a:cubicBezTo>
                      <a:pt x="4233902" y="-106144"/>
                      <a:pt x="6363951" y="-57456"/>
                      <a:pt x="9260103" y="0"/>
                    </a:cubicBezTo>
                    <a:cubicBezTo>
                      <a:pt x="9464059" y="6547"/>
                      <a:pt x="9613345" y="155303"/>
                      <a:pt x="9606915" y="346812"/>
                    </a:cubicBezTo>
                    <a:cubicBezTo>
                      <a:pt x="9577224" y="484899"/>
                      <a:pt x="9634973" y="649913"/>
                      <a:pt x="9606915" y="699946"/>
                    </a:cubicBezTo>
                    <a:cubicBezTo>
                      <a:pt x="9619714" y="909641"/>
                      <a:pt x="9453447" y="1041102"/>
                      <a:pt x="9260103" y="1046758"/>
                    </a:cubicBezTo>
                    <a:cubicBezTo>
                      <a:pt x="7248022" y="1017761"/>
                      <a:pt x="2881469" y="973394"/>
                      <a:pt x="346812" y="1046758"/>
                    </a:cubicBezTo>
                    <a:cubicBezTo>
                      <a:pt x="157472" y="1043107"/>
                      <a:pt x="8433" y="856849"/>
                      <a:pt x="0" y="699946"/>
                    </a:cubicBezTo>
                    <a:cubicBezTo>
                      <a:pt x="28676" y="563308"/>
                      <a:pt x="23837" y="413786"/>
                      <a:pt x="0" y="346812"/>
                    </a:cubicBezTo>
                    <a:close/>
                  </a:path>
                  <a:path w="9606915" h="1046758" stroke="0" extrusionOk="0">
                    <a:moveTo>
                      <a:pt x="0" y="346812"/>
                    </a:moveTo>
                    <a:cubicBezTo>
                      <a:pt x="3798" y="153983"/>
                      <a:pt x="148637" y="16620"/>
                      <a:pt x="346812" y="0"/>
                    </a:cubicBezTo>
                    <a:cubicBezTo>
                      <a:pt x="1961333" y="-6525"/>
                      <a:pt x="6870228" y="152743"/>
                      <a:pt x="9260103" y="0"/>
                    </a:cubicBezTo>
                    <a:cubicBezTo>
                      <a:pt x="9458162" y="3413"/>
                      <a:pt x="9602878" y="161125"/>
                      <a:pt x="9606915" y="346812"/>
                    </a:cubicBezTo>
                    <a:cubicBezTo>
                      <a:pt x="9598896" y="474667"/>
                      <a:pt x="9620738" y="639925"/>
                      <a:pt x="9606915" y="699946"/>
                    </a:cubicBezTo>
                    <a:cubicBezTo>
                      <a:pt x="9611261" y="891106"/>
                      <a:pt x="9432441" y="1068461"/>
                      <a:pt x="9260103" y="1046758"/>
                    </a:cubicBezTo>
                    <a:cubicBezTo>
                      <a:pt x="7758888" y="1160592"/>
                      <a:pt x="2428136" y="1046112"/>
                      <a:pt x="346812" y="1046758"/>
                    </a:cubicBezTo>
                    <a:cubicBezTo>
                      <a:pt x="157488" y="1051566"/>
                      <a:pt x="-608" y="888080"/>
                      <a:pt x="0" y="699946"/>
                    </a:cubicBezTo>
                    <a:cubicBezTo>
                      <a:pt x="30315" y="641490"/>
                      <a:pt x="13938" y="442148"/>
                      <a:pt x="0" y="346812"/>
                    </a:cubicBezTo>
                    <a:close/>
                  </a:path>
                </a:pathLst>
              </a:custGeom>
              <a:solidFill>
                <a:srgbClr val="F3DEBB"/>
              </a:solidFill>
              <a:ln>
                <a:solidFill>
                  <a:srgbClr val="DA9A36"/>
                </a:solidFill>
                <a:extLst>
                  <a:ext uri="{C807C97D-BFC1-408E-A445-0C87EB9F89A2}">
                    <ask:lineSketchStyleProps xmlns:ask="http://schemas.microsoft.com/office/drawing/2018/sketchyshapes" sd="4134909596">
                      <a:prstGeom prst="roundRect">
                        <a:avLst>
                          <a:gd name="adj" fmla="val 3313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Trong 4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FCFFA0C2-F87D-12C9-0D66-522CEC34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4" y="656312"/>
                <a:ext cx="9606915" cy="1046758"/>
              </a:xfrm>
              <a:prstGeom prst="roundRect">
                <a:avLst>
                  <a:gd name="adj" fmla="val 3313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DA9A36"/>
                </a:solidFill>
                <a:extLst>
                  <a:ext uri="{C807C97D-BFC1-408E-A445-0C87EB9F89A2}">
                    <ask:lineSketchStyleProps xmlns:ask="http://schemas.microsoft.com/office/drawing/2018/sketchyshapes" sd="4134909596">
                      <a:custGeom>
                        <a:avLst/>
                        <a:gdLst>
                          <a:gd name="connsiteX0" fmla="*/ 0 w 9606915"/>
                          <a:gd name="connsiteY0" fmla="*/ 346812 h 1046758"/>
                          <a:gd name="connsiteX1" fmla="*/ 346812 w 9606915"/>
                          <a:gd name="connsiteY1" fmla="*/ 0 h 1046758"/>
                          <a:gd name="connsiteX2" fmla="*/ 9260103 w 9606915"/>
                          <a:gd name="connsiteY2" fmla="*/ 0 h 1046758"/>
                          <a:gd name="connsiteX3" fmla="*/ 9606915 w 9606915"/>
                          <a:gd name="connsiteY3" fmla="*/ 346812 h 1046758"/>
                          <a:gd name="connsiteX4" fmla="*/ 9606915 w 9606915"/>
                          <a:gd name="connsiteY4" fmla="*/ 699946 h 1046758"/>
                          <a:gd name="connsiteX5" fmla="*/ 9260103 w 9606915"/>
                          <a:gd name="connsiteY5" fmla="*/ 1046758 h 1046758"/>
                          <a:gd name="connsiteX6" fmla="*/ 346812 w 9606915"/>
                          <a:gd name="connsiteY6" fmla="*/ 1046758 h 1046758"/>
                          <a:gd name="connsiteX7" fmla="*/ 0 w 9606915"/>
                          <a:gd name="connsiteY7" fmla="*/ 699946 h 1046758"/>
                          <a:gd name="connsiteX8" fmla="*/ 0 w 9606915"/>
                          <a:gd name="connsiteY8" fmla="*/ 346812 h 10467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606915" h="1046758" fill="none" extrusionOk="0">
                            <a:moveTo>
                              <a:pt x="0" y="346812"/>
                            </a:moveTo>
                            <a:cubicBezTo>
                              <a:pt x="30312" y="132978"/>
                              <a:pt x="166364" y="22569"/>
                              <a:pt x="346812" y="0"/>
                            </a:cubicBezTo>
                            <a:cubicBezTo>
                              <a:pt x="4233902" y="-106144"/>
                              <a:pt x="6363951" y="-57456"/>
                              <a:pt x="9260103" y="0"/>
                            </a:cubicBezTo>
                            <a:cubicBezTo>
                              <a:pt x="9464059" y="6547"/>
                              <a:pt x="9613345" y="155303"/>
                              <a:pt x="9606915" y="346812"/>
                            </a:cubicBezTo>
                            <a:cubicBezTo>
                              <a:pt x="9577224" y="484899"/>
                              <a:pt x="9634973" y="649913"/>
                              <a:pt x="9606915" y="699946"/>
                            </a:cubicBezTo>
                            <a:cubicBezTo>
                              <a:pt x="9619714" y="909641"/>
                              <a:pt x="9453447" y="1041102"/>
                              <a:pt x="9260103" y="1046758"/>
                            </a:cubicBezTo>
                            <a:cubicBezTo>
                              <a:pt x="7248022" y="1017761"/>
                              <a:pt x="2881469" y="973394"/>
                              <a:pt x="346812" y="1046758"/>
                            </a:cubicBezTo>
                            <a:cubicBezTo>
                              <a:pt x="157472" y="1043107"/>
                              <a:pt x="8433" y="856849"/>
                              <a:pt x="0" y="699946"/>
                            </a:cubicBezTo>
                            <a:cubicBezTo>
                              <a:pt x="28676" y="563308"/>
                              <a:pt x="23837" y="413786"/>
                              <a:pt x="0" y="346812"/>
                            </a:cubicBezTo>
                            <a:close/>
                          </a:path>
                          <a:path w="9606915" h="1046758" stroke="0" extrusionOk="0">
                            <a:moveTo>
                              <a:pt x="0" y="346812"/>
                            </a:moveTo>
                            <a:cubicBezTo>
                              <a:pt x="3798" y="153983"/>
                              <a:pt x="148637" y="16620"/>
                              <a:pt x="346812" y="0"/>
                            </a:cubicBezTo>
                            <a:cubicBezTo>
                              <a:pt x="1961333" y="-6525"/>
                              <a:pt x="6870228" y="152743"/>
                              <a:pt x="9260103" y="0"/>
                            </a:cubicBezTo>
                            <a:cubicBezTo>
                              <a:pt x="9458162" y="3413"/>
                              <a:pt x="9602878" y="161125"/>
                              <a:pt x="9606915" y="346812"/>
                            </a:cubicBezTo>
                            <a:cubicBezTo>
                              <a:pt x="9598896" y="474667"/>
                              <a:pt x="9620738" y="639925"/>
                              <a:pt x="9606915" y="699946"/>
                            </a:cubicBezTo>
                            <a:cubicBezTo>
                              <a:pt x="9611261" y="891106"/>
                              <a:pt x="9432441" y="1068461"/>
                              <a:pt x="9260103" y="1046758"/>
                            </a:cubicBezTo>
                            <a:cubicBezTo>
                              <a:pt x="7758888" y="1160592"/>
                              <a:pt x="2428136" y="1046112"/>
                              <a:pt x="346812" y="1046758"/>
                            </a:cubicBezTo>
                            <a:cubicBezTo>
                              <a:pt x="157488" y="1051566"/>
                              <a:pt x="-608" y="888080"/>
                              <a:pt x="0" y="699946"/>
                            </a:cubicBezTo>
                            <a:cubicBezTo>
                              <a:pt x="30315" y="641490"/>
                              <a:pt x="13938" y="442148"/>
                              <a:pt x="0" y="34681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FD48-0B9D-3E35-6626-39D99E8D5DAD}"/>
                  </a:ext>
                </a:extLst>
              </p:cNvPr>
              <p:cNvSpPr txBox="1"/>
              <p:nvPr/>
            </p:nvSpPr>
            <p:spPr>
              <a:xfrm>
                <a:off x="2145983" y="2078474"/>
                <a:ext cx="6097904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FD48-0B9D-3E35-6626-39D99E8D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83" y="2078474"/>
                <a:ext cx="6097904" cy="1070549"/>
              </a:xfrm>
              <a:prstGeom prst="rect">
                <a:avLst/>
              </a:prstGeom>
              <a:blipFill>
                <a:blip r:embed="rId3"/>
                <a:stretch>
                  <a:fillRect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150AF-88E9-9604-CE41-2449759CE88B}"/>
                  </a:ext>
                </a:extLst>
              </p:cNvPr>
              <p:cNvSpPr txBox="1"/>
              <p:nvPr/>
            </p:nvSpPr>
            <p:spPr>
              <a:xfrm>
                <a:off x="2100263" y="3347204"/>
                <a:ext cx="609790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150AF-88E9-9604-CE41-2449759C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63" y="3347204"/>
                <a:ext cx="6097904" cy="1067152"/>
              </a:xfrm>
              <a:prstGeom prst="rect">
                <a:avLst/>
              </a:prstGeom>
              <a:blipFill>
                <a:blip r:embed="rId4"/>
                <a:stretch>
                  <a:fillRect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1AA07C-CC8B-C4A9-17EE-476D5D0F4A08}"/>
                  </a:ext>
                </a:extLst>
              </p:cNvPr>
              <p:cNvSpPr txBox="1"/>
              <p:nvPr/>
            </p:nvSpPr>
            <p:spPr>
              <a:xfrm>
                <a:off x="2134553" y="4718804"/>
                <a:ext cx="6097904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1AA07C-CC8B-C4A9-17EE-476D5D0F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553" y="4718804"/>
                <a:ext cx="6097904" cy="1067728"/>
              </a:xfrm>
              <a:prstGeom prst="rect">
                <a:avLst/>
              </a:prstGeom>
              <a:blipFill>
                <a:blip r:embed="rId5"/>
                <a:stretch>
                  <a:fillRect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29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307</Words>
  <Application>Microsoft Office PowerPoint</Application>
  <PresentationFormat>Widescreen</PresentationFormat>
  <Paragraphs>52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</vt:lpstr>
      <vt:lpstr>Cambria Math</vt:lpstr>
      <vt:lpstr>Chủ đề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</cp:revision>
  <dcterms:created xsi:type="dcterms:W3CDTF">2025-03-12T14:24:00Z</dcterms:created>
  <dcterms:modified xsi:type="dcterms:W3CDTF">2025-04-26T07:47:03Z</dcterms:modified>
</cp:coreProperties>
</file>