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34" r:id="rId3"/>
    <p:sldMasterId id="2147483736" r:id="rId4"/>
  </p:sldMasterIdLst>
  <p:notesMasterIdLst>
    <p:notesMasterId r:id="rId10"/>
  </p:notesMasterIdLst>
  <p:sldIdLst>
    <p:sldId id="285" r:id="rId5"/>
    <p:sldId id="286" r:id="rId6"/>
    <p:sldId id="513" r:id="rId7"/>
    <p:sldId id="514" r:id="rId8"/>
    <p:sldId id="5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062E-B235-4605-81C9-0F86DC032F2A}"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9B003-E639-4AA7-A0B3-974266FCA134}" type="slidenum">
              <a:rPr lang="en-US" smtClean="0"/>
              <a:t>‹#›</a:t>
            </a:fld>
            <a:endParaRPr lang="en-US"/>
          </a:p>
        </p:txBody>
      </p:sp>
    </p:spTree>
    <p:extLst>
      <p:ext uri="{BB962C8B-B14F-4D97-AF65-F5344CB8AC3E}">
        <p14:creationId xmlns:p14="http://schemas.microsoft.com/office/powerpoint/2010/main" val="95177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8935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6940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0736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39047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94392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3420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9367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2120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32770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28181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3306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39981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494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81629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66675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58510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1027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7550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143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031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476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25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1258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0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243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284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90361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4478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180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5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4638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9501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9364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6448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706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3756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6353431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64618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96039"/>
      </p:ext>
    </p:extLst>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5528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3713">
        <p14:prism isInverted="1"/>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6EF64D-524D-4B5A-9697-E01951A0C57E}"/>
              </a:ext>
            </a:extLst>
          </p:cNvPr>
          <p:cNvSpPr>
            <a:spLocks noGrp="1"/>
          </p:cNvSpPr>
          <p:nvPr>
            <p:ph type="title"/>
          </p:nvPr>
        </p:nvSpPr>
        <p:spPr/>
        <p:txBody>
          <a:bodyPr>
            <a:normAutofit/>
          </a:bodyPr>
          <a:lstStyle/>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từ chỉ tình cảm của người thân trong gia đình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xmlns="" id="{BC667806-97FD-44AA-81F1-2DD22C99BDE4}"/>
              </a:ext>
            </a:extLst>
          </p:cNvPr>
          <p:cNvSpPr>
            <a:spLocks noGrp="1"/>
          </p:cNvSpPr>
          <p:nvPr>
            <p:ph idx="1"/>
          </p:nvPr>
        </p:nvSpPr>
        <p:spPr/>
        <p:txBody>
          <a:bodyPr/>
          <a:lstStyle/>
          <a:p>
            <a:endParaRPr lang="en-US"/>
          </a:p>
        </p:txBody>
      </p:sp>
      <p:sp>
        <p:nvSpPr>
          <p:cNvPr id="5" name="Rectangle: Rounded Corners 4">
            <a:extLst>
              <a:ext uri="{FF2B5EF4-FFF2-40B4-BE49-F238E27FC236}">
                <a16:creationId xmlns:a16="http://schemas.microsoft.com/office/drawing/2014/main" xmlns="" id="{98305658-AF1D-4D27-B270-898DD1D2DB0D}"/>
              </a:ext>
            </a:extLst>
          </p:cNvPr>
          <p:cNvSpPr/>
          <p:nvPr/>
        </p:nvSpPr>
        <p:spPr>
          <a:xfrm>
            <a:off x="838200"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sóc</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xmlns="" id="{D06872E9-D4C5-4559-90EC-40C8D3009D88}"/>
              </a:ext>
            </a:extLst>
          </p:cNvPr>
          <p:cNvSpPr/>
          <p:nvPr/>
        </p:nvSpPr>
        <p:spPr>
          <a:xfrm>
            <a:off x="4038600"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chỉ</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C914384F-0C56-421C-B125-3C3E71B2A7A7}"/>
              </a:ext>
            </a:extLst>
          </p:cNvPr>
          <p:cNvSpPr/>
          <p:nvPr/>
        </p:nvSpPr>
        <p:spPr>
          <a:xfrm>
            <a:off x="7621772"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Quan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tâm</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Rounded Corners 7">
            <a:extLst>
              <a:ext uri="{FF2B5EF4-FFF2-40B4-BE49-F238E27FC236}">
                <a16:creationId xmlns:a16="http://schemas.microsoft.com/office/drawing/2014/main" xmlns="" id="{D7A45A6E-0144-47D9-92C1-020E889DEA09}"/>
              </a:ext>
            </a:extLst>
          </p:cNvPr>
          <p:cNvSpPr/>
          <p:nvPr/>
        </p:nvSpPr>
        <p:spPr>
          <a:xfrm>
            <a:off x="933893"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Yêu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thương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xmlns="" id="{79EC6AB1-6346-40A9-88BF-34E06E287D1C}"/>
              </a:ext>
            </a:extLst>
          </p:cNvPr>
          <p:cNvSpPr/>
          <p:nvPr/>
        </p:nvSpPr>
        <p:spPr>
          <a:xfrm>
            <a:off x="4038600"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Kính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trọng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xmlns="" id="{48876481-241C-49DA-9661-FE2B05974F33}"/>
              </a:ext>
            </a:extLst>
          </p:cNvPr>
          <p:cNvSpPr/>
          <p:nvPr/>
        </p:nvSpPr>
        <p:spPr>
          <a:xfrm>
            <a:off x="7621771"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Vui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43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6"/>
                                        </p:tgtEl>
                                        <p:attrNameLst>
                                          <p:attrName>ppt_x</p:attrName>
                                        </p:attrNameLst>
                                      </p:cBhvr>
                                      <p:tavLst>
                                        <p:tav tm="0">
                                          <p:val>
                                            <p:strVal val="ppt_x"/>
                                          </p:val>
                                        </p:tav>
                                        <p:tav tm="100000">
                                          <p:val>
                                            <p:strVal val="ppt_x"/>
                                          </p:val>
                                        </p:tav>
                                      </p:tavLst>
                                    </p:anim>
                                    <p:anim calcmode="lin" valueType="num">
                                      <p:cBhvr additive="base">
                                        <p:cTn id="42" dur="500"/>
                                        <p:tgtEl>
                                          <p:spTgt spid="6"/>
                                        </p:tgtEl>
                                        <p:attrNameLst>
                                          <p:attrName>ppt_y</p:attrName>
                                        </p:attrNameLst>
                                      </p:cBhvr>
                                      <p:tavLst>
                                        <p:tav tm="0">
                                          <p:val>
                                            <p:strVal val="ppt_y"/>
                                          </p:val>
                                        </p:tav>
                                        <p:tav tm="100000">
                                          <p:val>
                                            <p:strVal val="1+ppt_h/2"/>
                                          </p:val>
                                        </p:tav>
                                      </p:tavLst>
                                    </p:anim>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10"/>
                                        </p:tgtEl>
                                        <p:attrNameLst>
                                          <p:attrName>ppt_x</p:attrName>
                                        </p:attrNameLst>
                                      </p:cBhvr>
                                      <p:tavLst>
                                        <p:tav tm="0">
                                          <p:val>
                                            <p:strVal val="ppt_x"/>
                                          </p:val>
                                        </p:tav>
                                        <p:tav tm="100000">
                                          <p:val>
                                            <p:strVal val="ppt_x"/>
                                          </p:val>
                                        </p:tav>
                                      </p:tavLst>
                                    </p:anim>
                                    <p:anim calcmode="lin" valueType="num">
                                      <p:cBhvr additive="base">
                                        <p:cTn id="48" dur="500"/>
                                        <p:tgtEl>
                                          <p:spTgt spid="10"/>
                                        </p:tgtEl>
                                        <p:attrNameLst>
                                          <p:attrName>ppt_y</p:attrName>
                                        </p:attrNameLst>
                                      </p:cBhvr>
                                      <p:tavLst>
                                        <p:tav tm="0">
                                          <p:val>
                                            <p:strVal val="ppt_y"/>
                                          </p:val>
                                        </p:tav>
                                        <p:tav tm="100000">
                                          <p:val>
                                            <p:strVal val="1+ppt_h/2"/>
                                          </p:val>
                                        </p:tav>
                                      </p:tavLst>
                                    </p:anim>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6" grpId="1" animBg="1"/>
      <p:bldP spid="7" grpId="0" animBg="1"/>
      <p:bldP spid="8" grpId="0" animBg="1"/>
      <p:bldP spid="9" grpId="0"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11BDF-5245-4E9B-841B-E7E35F5B638C}"/>
              </a:ext>
            </a:extLst>
          </p:cNvPr>
          <p:cNvSpPr>
            <a:spLocks noGrp="1"/>
          </p:cNvSpPr>
          <p:nvPr>
            <p:ph type="title"/>
          </p:nvPr>
        </p:nvSpPr>
        <p:spPr/>
        <p:txBody>
          <a:bodyPr>
            <a:normAutofit/>
          </a:bodyP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2.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tính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xmlns="" id="{BAAF0FC9-1386-4904-A518-41CC64D6577F}"/>
              </a:ext>
            </a:extLst>
          </p:cNvPr>
          <p:cNvSpPr>
            <a:spLocks noGrp="1"/>
          </p:cNvSpPr>
          <p:nvPr>
            <p:ph idx="1"/>
          </p:nvPr>
        </p:nvSpPr>
        <p:spPr>
          <a:xfrm>
            <a:off x="838200" y="1825625"/>
            <a:ext cx="11290540" cy="4351338"/>
          </a:xfrm>
        </p:spPr>
        <p:txBody>
          <a:bodyPr>
            <a:normAutofit/>
          </a:bodyPr>
          <a:lstStyle/>
          <a:p>
            <a:pPr marL="0" indent="0">
              <a:buNone/>
            </a:pPr>
            <a:r>
              <a:rPr lang="vi-VN" sz="3200" dirty="0">
                <a:latin typeface="Arial-Rounded" panose="020B0500000000000000" pitchFamily="34" charset="0"/>
                <a:ea typeface="Arial-Rounded" panose="020B0500000000000000" pitchFamily="34" charset="0"/>
                <a:cs typeface="Arial-Rounded" panose="020B0500000000000000" pitchFamily="34" charset="0"/>
              </a:rPr>
              <a:t>Khi dạy em học, bố rất kiên nhẫn. Khi chơi cùng em, bố rất vui vẻ và hài hước. Mỗi khi em mắc lỗi, bố rất nghiêm khắc dạy bảo nhưng cũng dễ tha thứ.</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a:extLst>
              <a:ext uri="{FF2B5EF4-FFF2-40B4-BE49-F238E27FC236}">
                <a16:creationId xmlns:a16="http://schemas.microsoft.com/office/drawing/2014/main" xmlns="" id="{203BA9EF-6FFE-4727-AF7A-90C54A79731E}"/>
              </a:ext>
            </a:extLst>
          </p:cNvPr>
          <p:cNvCxnSpPr/>
          <p:nvPr/>
        </p:nvCxnSpPr>
        <p:spPr>
          <a:xfrm>
            <a:off x="4901609" y="2286000"/>
            <a:ext cx="162678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xmlns="" id="{C07E0F87-3E85-4904-BBA6-ED469B9CDF03}"/>
              </a:ext>
            </a:extLst>
          </p:cNvPr>
          <p:cNvCxnSpPr>
            <a:cxnSpLocks/>
          </p:cNvCxnSpPr>
          <p:nvPr/>
        </p:nvCxnSpPr>
        <p:spPr>
          <a:xfrm>
            <a:off x="1088867" y="2758445"/>
            <a:ext cx="10331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xmlns="" id="{DF39646B-51F1-4F5A-84E0-04ACD651E1F8}"/>
              </a:ext>
            </a:extLst>
          </p:cNvPr>
          <p:cNvCxnSpPr>
            <a:cxnSpLocks/>
          </p:cNvCxnSpPr>
          <p:nvPr/>
        </p:nvCxnSpPr>
        <p:spPr>
          <a:xfrm>
            <a:off x="2612232" y="2775698"/>
            <a:ext cx="145843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xmlns="" id="{0CFC4E95-1633-4D51-B656-C333F87E83DE}"/>
              </a:ext>
            </a:extLst>
          </p:cNvPr>
          <p:cNvCxnSpPr>
            <a:cxnSpLocks/>
          </p:cNvCxnSpPr>
          <p:nvPr/>
        </p:nvCxnSpPr>
        <p:spPr>
          <a:xfrm>
            <a:off x="9458196" y="2769078"/>
            <a:ext cx="2085753"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39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5AC20-72B1-4646-B9DC-B543FAB81F3B}"/>
              </a:ext>
            </a:extLst>
          </p:cNvPr>
          <p:cNvSpPr>
            <a:spLocks noGrp="1"/>
          </p:cNvSpPr>
          <p:nvPr>
            <p:ph type="title"/>
          </p:nvPr>
        </p:nvSpPr>
        <p:spPr/>
        <p:txBody>
          <a:bodyPr/>
          <a:lstStyle/>
          <a:p>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Chọn</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than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hoặc</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thay</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ô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vuông</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xmlns="" id="{9EBE2D3E-6272-4F02-84BF-7FD5D768119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xmlns="" id="{007A6298-C5F1-4C85-9012-FFAE35D328E2}"/>
              </a:ext>
            </a:extLst>
          </p:cNvPr>
          <p:cNvPicPr>
            <a:picLocks noChangeAspect="1"/>
          </p:cNvPicPr>
          <p:nvPr/>
        </p:nvPicPr>
        <p:blipFill>
          <a:blip r:embed="rId2"/>
          <a:stretch>
            <a:fillRect/>
          </a:stretch>
        </p:blipFill>
        <p:spPr>
          <a:xfrm>
            <a:off x="1020726" y="2073349"/>
            <a:ext cx="9303267" cy="2998381"/>
          </a:xfrm>
          <a:prstGeom prst="rect">
            <a:avLst/>
          </a:prstGeom>
        </p:spPr>
      </p:pic>
      <p:sp>
        <p:nvSpPr>
          <p:cNvPr id="6" name="Rectangle 5">
            <a:extLst>
              <a:ext uri="{FF2B5EF4-FFF2-40B4-BE49-F238E27FC236}">
                <a16:creationId xmlns:a16="http://schemas.microsoft.com/office/drawing/2014/main" xmlns="" id="{D0E9DE17-E8E5-49B2-93A8-9BEF9FE45F84}"/>
              </a:ext>
            </a:extLst>
          </p:cNvPr>
          <p:cNvSpPr/>
          <p:nvPr/>
        </p:nvSpPr>
        <p:spPr>
          <a:xfrm>
            <a:off x="3189767" y="2636874"/>
            <a:ext cx="276447" cy="223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Rectangle 6">
            <a:extLst>
              <a:ext uri="{FF2B5EF4-FFF2-40B4-BE49-F238E27FC236}">
                <a16:creationId xmlns:a16="http://schemas.microsoft.com/office/drawing/2014/main" xmlns="" id="{A06E49E3-BBF2-40C5-9696-CA0D89F9075C}"/>
              </a:ext>
            </a:extLst>
          </p:cNvPr>
          <p:cNvSpPr/>
          <p:nvPr/>
        </p:nvSpPr>
        <p:spPr>
          <a:xfrm>
            <a:off x="8399720" y="2620925"/>
            <a:ext cx="244549" cy="239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Rectangle 8">
            <a:extLst>
              <a:ext uri="{FF2B5EF4-FFF2-40B4-BE49-F238E27FC236}">
                <a16:creationId xmlns:a16="http://schemas.microsoft.com/office/drawing/2014/main" xmlns="" id="{1A4FBFE7-3982-4A54-9575-3795FEE0D05B}"/>
              </a:ext>
            </a:extLst>
          </p:cNvPr>
          <p:cNvSpPr/>
          <p:nvPr/>
        </p:nvSpPr>
        <p:spPr>
          <a:xfrm>
            <a:off x="5427810" y="3189767"/>
            <a:ext cx="244549" cy="239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 name="Rectangle 9">
            <a:extLst>
              <a:ext uri="{FF2B5EF4-FFF2-40B4-BE49-F238E27FC236}">
                <a16:creationId xmlns:a16="http://schemas.microsoft.com/office/drawing/2014/main" xmlns="" id="{3F832027-EAF1-4618-A018-8968C160421A}"/>
              </a:ext>
            </a:extLst>
          </p:cNvPr>
          <p:cNvSpPr/>
          <p:nvPr/>
        </p:nvSpPr>
        <p:spPr>
          <a:xfrm>
            <a:off x="4731488" y="3700131"/>
            <a:ext cx="228489" cy="30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1" name="Content Placeholder 20" descr="logo">
            <a:extLst>
              <a:ext uri="{FF2B5EF4-FFF2-40B4-BE49-F238E27FC236}">
                <a16:creationId xmlns:a16="http://schemas.microsoft.com/office/drawing/2014/main" xmlns="" id="{4BD3E627-A56D-4274-BBE1-304280BDBF50}"/>
              </a:ext>
            </a:extLst>
          </p:cNvPr>
          <p:cNvPicPr>
            <a:picLocks noChangeAspect="1"/>
          </p:cNvPicPr>
          <p:nvPr/>
        </p:nvPicPr>
        <p:blipFill>
          <a:blip r:embed="rId3"/>
          <a:stretch>
            <a:fillRect/>
          </a:stretch>
        </p:blipFill>
        <p:spPr>
          <a:xfrm>
            <a:off x="10219892" y="-249990"/>
            <a:ext cx="1564640" cy="1598295"/>
          </a:xfrm>
          <a:prstGeom prst="rect">
            <a:avLst/>
          </a:prstGeom>
        </p:spPr>
      </p:pic>
    </p:spTree>
    <p:extLst>
      <p:ext uri="{BB962C8B-B14F-4D97-AF65-F5344CB8AC3E}">
        <p14:creationId xmlns:p14="http://schemas.microsoft.com/office/powerpoint/2010/main" val="319876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112</Words>
  <Application>Microsoft Office PowerPoint</Application>
  <PresentationFormat>Custom</PresentationFormat>
  <Paragraphs>17</Paragraphs>
  <Slides>5</Slides>
  <Notes>1</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3_Office Theme</vt:lpstr>
      <vt:lpstr>2_Office 主题​​</vt:lpstr>
      <vt:lpstr>5_Office Theme</vt:lpstr>
      <vt:lpstr>8_Office Theme</vt:lpstr>
      <vt:lpstr>PowerPoint Presentation</vt:lpstr>
      <vt:lpstr>PowerPoint Presentation</vt:lpstr>
      <vt:lpstr>1. Những từ chỉ tình cảm của người thân trong gia đình?</vt:lpstr>
      <vt:lpstr>2. Tìm từ ngữ bạn nhỏ nói về tính cách của bố mình trong đoạn văn:</vt:lpstr>
      <vt:lpstr>3. Chọn dấu chấm, dấu chấm than hoặc dấu chấm hỏi thay cho ô vuông: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14</cp:revision>
  <dcterms:created xsi:type="dcterms:W3CDTF">2021-05-27T08:02:03Z</dcterms:created>
  <dcterms:modified xsi:type="dcterms:W3CDTF">2024-12-19T14:58:50Z</dcterms:modified>
</cp:coreProperties>
</file>