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4" r:id="rId3"/>
    <p:sldMasterId id="2147483736" r:id="rId4"/>
  </p:sldMasterIdLst>
  <p:notesMasterIdLst>
    <p:notesMasterId r:id="rId11"/>
  </p:notesMasterIdLst>
  <p:sldIdLst>
    <p:sldId id="279" r:id="rId5"/>
    <p:sldId id="280" r:id="rId6"/>
    <p:sldId id="282" r:id="rId7"/>
    <p:sldId id="511" r:id="rId8"/>
    <p:sldId id="512" r:id="rId9"/>
    <p:sldId id="5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77577" y="2232273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Đến bữa ăn, nhìn hai bàn tay của Hường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lễ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phép</a:t>
            </a:r>
            <a:r>
              <a:rPr lang="vi-VN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55551" y="294944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bát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cơm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lại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đến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lúc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chơi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với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55551" y="3730873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n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hau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nghĩ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Hường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biết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rằng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ngay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trong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55551" y="4437628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rò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chơi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ấy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đã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dạy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nết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ngoan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3" name="Content Placeholder 10" descr="logo">
            <a:extLst>
              <a:ext uri="{FF2B5EF4-FFF2-40B4-BE49-F238E27FC236}">
                <a16:creationId xmlns:a16="http://schemas.microsoft.com/office/drawing/2014/main" xmlns="" id="{2CA281A2-C0B1-463A-B592-FB91F428F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665" y="-108452"/>
            <a:ext cx="1656080" cy="16916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0" descr="logo">
            <a:extLst>
              <a:ext uri="{FF2B5EF4-FFF2-40B4-BE49-F238E27FC236}">
                <a16:creationId xmlns:a16="http://schemas.microsoft.com/office/drawing/2014/main" xmlns="" id="{4A8E2FBD-F0BF-40FF-AA39-6D91E285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892" y="-249990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2EDBD-34C3-42B9-8A4D-2A8751B7423A}"/>
              </a:ext>
            </a:extLst>
          </p:cNvPr>
          <p:cNvSpPr txBox="1"/>
          <p:nvPr/>
        </p:nvSpPr>
        <p:spPr>
          <a:xfrm>
            <a:off x="1783080" y="582930"/>
            <a:ext cx="904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xmlns="" id="{E04FDEBC-5EB7-4148-B63F-2F433DE0C91C}"/>
              </a:ext>
            </a:extLst>
          </p:cNvPr>
          <p:cNvSpPr/>
          <p:nvPr/>
        </p:nvSpPr>
        <p:spPr>
          <a:xfrm>
            <a:off x="3589020" y="1840230"/>
            <a:ext cx="4354830" cy="26517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Thao,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trấn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Trấn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AEFBB293-B523-44DE-BBF3-EDF973659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717" y="3858861"/>
            <a:ext cx="7963786" cy="282901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B8741E-F5FF-44FE-ADCD-287A0031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516" y="460781"/>
            <a:ext cx="8218967" cy="2729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9FE000-1DDA-49CC-AA9C-D9A5262CE1BB}"/>
              </a:ext>
            </a:extLst>
          </p:cNvPr>
          <p:cNvSpPr/>
          <p:nvPr/>
        </p:nvSpPr>
        <p:spPr>
          <a:xfrm>
            <a:off x="2984648" y="2963309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2E39C7-EAAA-4EF5-9849-03C89CB32BDB}"/>
              </a:ext>
            </a:extLst>
          </p:cNvPr>
          <p:cNvSpPr/>
          <p:nvPr/>
        </p:nvSpPr>
        <p:spPr>
          <a:xfrm>
            <a:off x="5618422" y="3006541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82BE80-7AFD-44B8-A506-931F4D373BE8}"/>
              </a:ext>
            </a:extLst>
          </p:cNvPr>
          <p:cNvSpPr/>
          <p:nvPr/>
        </p:nvSpPr>
        <p:spPr>
          <a:xfrm>
            <a:off x="7911952" y="3065499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Lẵng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529D4F-97BC-4F6D-A6A2-6E5B3CF7DAED}"/>
              </a:ext>
            </a:extLst>
          </p:cNvPr>
          <p:cNvSpPr/>
          <p:nvPr/>
        </p:nvSpPr>
        <p:spPr>
          <a:xfrm>
            <a:off x="3274827" y="4215051"/>
            <a:ext cx="542261" cy="15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B3D56E-C5FA-4D66-9622-DDFA32AE73D7}"/>
              </a:ext>
            </a:extLst>
          </p:cNvPr>
          <p:cNvSpPr/>
          <p:nvPr/>
        </p:nvSpPr>
        <p:spPr>
          <a:xfrm>
            <a:off x="4758067" y="4369981"/>
            <a:ext cx="542261" cy="15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9176C0-231C-44C0-AF0B-3A7EDC29E101}"/>
              </a:ext>
            </a:extLst>
          </p:cNvPr>
          <p:cNvSpPr/>
          <p:nvPr/>
        </p:nvSpPr>
        <p:spPr>
          <a:xfrm>
            <a:off x="3545957" y="5118440"/>
            <a:ext cx="542261" cy="15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</a:p>
        </p:txBody>
      </p:sp>
      <p:pic>
        <p:nvPicPr>
          <p:cNvPr id="14" name="Content Placeholder 20" descr="logo">
            <a:extLst>
              <a:ext uri="{FF2B5EF4-FFF2-40B4-BE49-F238E27FC236}">
                <a16:creationId xmlns:a16="http://schemas.microsoft.com/office/drawing/2014/main" xmlns="" id="{034415CF-3338-46BE-B7B4-A10DDC9B1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892" y="-249990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0" descr="logo">
            <a:extLst>
              <a:ext uri="{FF2B5EF4-FFF2-40B4-BE49-F238E27FC236}">
                <a16:creationId xmlns:a16="http://schemas.microsoft.com/office/drawing/2014/main" xmlns="" id="{4A8E2FBD-F0BF-40FF-AA39-6D91E285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892" y="-249990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2EDBD-34C3-42B9-8A4D-2A8751B7423A}"/>
              </a:ext>
            </a:extLst>
          </p:cNvPr>
          <p:cNvSpPr txBox="1"/>
          <p:nvPr/>
        </p:nvSpPr>
        <p:spPr>
          <a:xfrm>
            <a:off x="1783080" y="582930"/>
            <a:ext cx="904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xmlns="" id="{E04FDEBC-5EB7-4148-B63F-2F433DE0C91C}"/>
              </a:ext>
            </a:extLst>
          </p:cNvPr>
          <p:cNvSpPr/>
          <p:nvPr/>
        </p:nvSpPr>
        <p:spPr>
          <a:xfrm>
            <a:off x="3589019" y="1348305"/>
            <a:ext cx="5399705" cy="314368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Thượng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huyện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Kim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0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en-US" sz="40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126</Words>
  <Application>Microsoft Office PowerPoint</Application>
  <PresentationFormat>Custom</PresentationFormat>
  <Paragraphs>21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3_Office Theme</vt:lpstr>
      <vt:lpstr>2_Office 主题​​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14</cp:revision>
  <dcterms:created xsi:type="dcterms:W3CDTF">2021-05-27T08:02:03Z</dcterms:created>
  <dcterms:modified xsi:type="dcterms:W3CDTF">2024-12-19T14:58:06Z</dcterms:modified>
</cp:coreProperties>
</file>