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1" r:id="rId3"/>
  </p:sldMasterIdLst>
  <p:notesMasterIdLst>
    <p:notesMasterId r:id="rId27"/>
  </p:notesMasterIdLst>
  <p:sldIdLst>
    <p:sldId id="257" r:id="rId4"/>
    <p:sldId id="334" r:id="rId5"/>
    <p:sldId id="371" r:id="rId6"/>
    <p:sldId id="369" r:id="rId7"/>
    <p:sldId id="368" r:id="rId8"/>
    <p:sldId id="287" r:id="rId9"/>
    <p:sldId id="260" r:id="rId10"/>
    <p:sldId id="263" r:id="rId11"/>
    <p:sldId id="372" r:id="rId12"/>
    <p:sldId id="377" r:id="rId13"/>
    <p:sldId id="375" r:id="rId14"/>
    <p:sldId id="379" r:id="rId15"/>
    <p:sldId id="4411" r:id="rId16"/>
    <p:sldId id="4412" r:id="rId17"/>
    <p:sldId id="4413" r:id="rId18"/>
    <p:sldId id="4414" r:id="rId19"/>
    <p:sldId id="4415" r:id="rId20"/>
    <p:sldId id="4416" r:id="rId21"/>
    <p:sldId id="4417" r:id="rId22"/>
    <p:sldId id="4418" r:id="rId23"/>
    <p:sldId id="4419" r:id="rId24"/>
    <p:sldId id="4420"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1EAAF-267F-4F18-BC35-03601A2035E6}"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C9483-C3F4-4055-9A45-B28A89E12C3C}" type="slidenum">
              <a:rPr lang="en-US" smtClean="0"/>
              <a:t>‹#›</a:t>
            </a:fld>
            <a:endParaRPr lang="en-US"/>
          </a:p>
        </p:txBody>
      </p:sp>
    </p:spTree>
    <p:extLst>
      <p:ext uri="{BB962C8B-B14F-4D97-AF65-F5344CB8AC3E}">
        <p14:creationId xmlns:p14="http://schemas.microsoft.com/office/powerpoint/2010/main" val="2595140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113DC-AB00-2CD2-7D1D-0CD949565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0F366F-A253-529E-5F88-51EF91B25E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807B17-D368-E21D-542A-C71F567E7E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78DFAC1-DC6C-2E0F-6F62-6786260BADF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41058B7-3431-E726-70AD-85A4148DA0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0145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60872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25985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6831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4524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12679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17506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237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44BFF-EAE0-FF24-5996-176C2CC659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A0CB829-FFF0-7470-42E2-813BABDACC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FE03515-7D60-3BD4-36E0-29FD36C355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A98C1A5-F4DF-4ADF-A03B-96C2B78CA8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076739D4-4F2C-9AFE-3DA4-E30D4DFC5EF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C0C8D00-D1B6-E140-40C6-F6FD31160F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68120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1A1FF3-F9A5-FE4C-3524-23A142462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A20C56-01A4-00A2-E313-221E8367169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20AD16C-601E-445C-720D-499EC020EB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FFEEE7-E7AB-2480-06D5-6B796A0420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2B06593-D070-E835-BEF7-97DED6D2E7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D7BB7F1F-3B58-DF38-C0B1-66F05E4B00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85150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4B00F-3C9F-B08B-0EEC-E511BEAB75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CDFE77F-775B-894F-7EB4-615F5468B2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54B8A5-5451-30D6-C0A3-A70171DEF7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5F8FC73-B6CD-3FB4-3960-034CC5FDFB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DAC7C0E-E1B8-DE83-9037-5F01A86B04F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9835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A6CE1B-4937-9849-2359-8664670503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47F5E2-C91B-B83E-9FC3-46105EE079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B038F1-3389-6B17-D186-EF1A5CB77F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E9D5E73-553C-E20B-4B40-F3FEDAA573D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42D4C45-A922-8B12-ED45-130EFF30656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33288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AF23CB-9554-0861-2376-82E98F41FD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6E43681-DF28-854B-1880-EE82D86C920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952282-52B0-5924-A740-ABB66868B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EFAE975-4827-2F6C-A89B-7CDBCFA0D3E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ED9F358-8C3B-63DF-A82C-228CCB8C76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36245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2F41EC-8A79-4536-B5CD-9526E5E68D7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A5B2A-D7EF-4F33-AC59-5E5B9A5AD555}" type="datetimeFigureOut">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3" name="页脚占位符 2">
            <a:extLst>
              <a:ext uri="{FF2B5EF4-FFF2-40B4-BE49-F238E27FC236}">
                <a16:creationId xmlns:a16="http://schemas.microsoft.com/office/drawing/2014/main" xmlns="" id="{66F9F972-33CA-485B-AD2D-5D4439A53F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4" name="灯片编号占位符 3">
            <a:extLst>
              <a:ext uri="{FF2B5EF4-FFF2-40B4-BE49-F238E27FC236}">
                <a16:creationId xmlns:a16="http://schemas.microsoft.com/office/drawing/2014/main" xmlns="" id="{6F9BDC8B-C4D8-49BB-B564-AD5D1CD5D1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93CEB-88F1-4459-86A3-DED80D24AAA7}" type="slidenum">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Tree>
    <p:extLst>
      <p:ext uri="{BB962C8B-B14F-4D97-AF65-F5344CB8AC3E}">
        <p14:creationId xmlns:p14="http://schemas.microsoft.com/office/powerpoint/2010/main" val="255356757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2F41EC-8A79-4536-B5CD-9526E5E68D7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A5B2A-D7EF-4F33-AC59-5E5B9A5AD555}" type="datetimeFigureOut">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3" name="页脚占位符 2">
            <a:extLst>
              <a:ext uri="{FF2B5EF4-FFF2-40B4-BE49-F238E27FC236}">
                <a16:creationId xmlns:a16="http://schemas.microsoft.com/office/drawing/2014/main" xmlns="" id="{66F9F972-33CA-485B-AD2D-5D4439A53F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4" name="灯片编号占位符 3">
            <a:extLst>
              <a:ext uri="{FF2B5EF4-FFF2-40B4-BE49-F238E27FC236}">
                <a16:creationId xmlns:a16="http://schemas.microsoft.com/office/drawing/2014/main" xmlns="" id="{6F9BDC8B-C4D8-49BB-B564-AD5D1CD5D1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93CEB-88F1-4459-86A3-DED80D24AAA7}" type="slidenum">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Tree>
    <p:extLst>
      <p:ext uri="{BB962C8B-B14F-4D97-AF65-F5344CB8AC3E}">
        <p14:creationId xmlns:p14="http://schemas.microsoft.com/office/powerpoint/2010/main" val="134611740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2F41EC-8A79-4536-B5CD-9526E5E68D7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A5B2A-D7EF-4F33-AC59-5E5B9A5AD555}" type="datetimeFigureOut">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3" name="页脚占位符 2">
            <a:extLst>
              <a:ext uri="{FF2B5EF4-FFF2-40B4-BE49-F238E27FC236}">
                <a16:creationId xmlns:a16="http://schemas.microsoft.com/office/drawing/2014/main" xmlns="" id="{66F9F972-33CA-485B-AD2D-5D4439A53F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4" name="灯片编号占位符 3">
            <a:extLst>
              <a:ext uri="{FF2B5EF4-FFF2-40B4-BE49-F238E27FC236}">
                <a16:creationId xmlns:a16="http://schemas.microsoft.com/office/drawing/2014/main" xmlns="" id="{6F9BDC8B-C4D8-49BB-B564-AD5D1CD5D1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93CEB-88F1-4459-86A3-DED80D24AAA7}" type="slidenum">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Tree>
    <p:extLst>
      <p:ext uri="{BB962C8B-B14F-4D97-AF65-F5344CB8AC3E}">
        <p14:creationId xmlns:p14="http://schemas.microsoft.com/office/powerpoint/2010/main" val="200414025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2F41EC-8A79-4536-B5CD-9526E5E68D7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A5B2A-D7EF-4F33-AC59-5E5B9A5AD555}" type="datetimeFigureOut">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3" name="页脚占位符 2">
            <a:extLst>
              <a:ext uri="{FF2B5EF4-FFF2-40B4-BE49-F238E27FC236}">
                <a16:creationId xmlns:a16="http://schemas.microsoft.com/office/drawing/2014/main" xmlns="" id="{66F9F972-33CA-485B-AD2D-5D4439A53F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4" name="灯片编号占位符 3">
            <a:extLst>
              <a:ext uri="{FF2B5EF4-FFF2-40B4-BE49-F238E27FC236}">
                <a16:creationId xmlns:a16="http://schemas.microsoft.com/office/drawing/2014/main" xmlns="" id="{6F9BDC8B-C4D8-49BB-B564-AD5D1CD5D1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93CEB-88F1-4459-86A3-DED80D24AAA7}" type="slidenum">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Tree>
    <p:extLst>
      <p:ext uri="{BB962C8B-B14F-4D97-AF65-F5344CB8AC3E}">
        <p14:creationId xmlns:p14="http://schemas.microsoft.com/office/powerpoint/2010/main" val="1870998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2F41EC-8A79-4536-B5CD-9526E5E68D7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A5B2A-D7EF-4F33-AC59-5E5B9A5AD555}" type="datetimeFigureOut">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3" name="页脚占位符 2">
            <a:extLst>
              <a:ext uri="{FF2B5EF4-FFF2-40B4-BE49-F238E27FC236}">
                <a16:creationId xmlns:a16="http://schemas.microsoft.com/office/drawing/2014/main" xmlns="" id="{66F9F972-33CA-485B-AD2D-5D4439A53F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4" name="灯片编号占位符 3">
            <a:extLst>
              <a:ext uri="{FF2B5EF4-FFF2-40B4-BE49-F238E27FC236}">
                <a16:creationId xmlns:a16="http://schemas.microsoft.com/office/drawing/2014/main" xmlns="" id="{6F9BDC8B-C4D8-49BB-B564-AD5D1CD5D1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93CEB-88F1-4459-86A3-DED80D24AAA7}" type="slidenum">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Tree>
    <p:extLst>
      <p:ext uri="{BB962C8B-B14F-4D97-AF65-F5344CB8AC3E}">
        <p14:creationId xmlns:p14="http://schemas.microsoft.com/office/powerpoint/2010/main" val="127942477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2F41EC-8A79-4536-B5CD-9526E5E68D7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A5B2A-D7EF-4F33-AC59-5E5B9A5AD555}" type="datetimeFigureOut">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3" name="页脚占位符 2">
            <a:extLst>
              <a:ext uri="{FF2B5EF4-FFF2-40B4-BE49-F238E27FC236}">
                <a16:creationId xmlns:a16="http://schemas.microsoft.com/office/drawing/2014/main" xmlns="" id="{66F9F972-33CA-485B-AD2D-5D4439A53F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
        <p:nvSpPr>
          <p:cNvPr id="4" name="灯片编号占位符 3">
            <a:extLst>
              <a:ext uri="{FF2B5EF4-FFF2-40B4-BE49-F238E27FC236}">
                <a16:creationId xmlns:a16="http://schemas.microsoft.com/office/drawing/2014/main" xmlns="" id="{6F9BDC8B-C4D8-49BB-B564-AD5D1CD5D13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93CEB-88F1-4459-86A3-DED80D24AAA7}" type="slidenum">
              <a:rPr kumimoji="0" lang="zh-CN" altLang="en-US" sz="1800" b="0" i="0" u="none" strike="noStrike" kern="1200" cap="none" spc="0" normalizeH="0" baseline="0" noProof="0" smtClean="0">
                <a:ln>
                  <a:noFill/>
                </a:ln>
                <a:solidFill>
                  <a:prstClr val="black"/>
                </a:solidFill>
                <a:effectLst/>
                <a:uLnTx/>
                <a:uFillTx/>
                <a:latin typeface="字魂100号-方方先锋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字魂100号-方方先锋体" panose="020F0502020204030204"/>
              <a:cs typeface="+mn-cs"/>
            </a:endParaRPr>
          </a:p>
        </p:txBody>
      </p:sp>
    </p:spTree>
    <p:extLst>
      <p:ext uri="{BB962C8B-B14F-4D97-AF65-F5344CB8AC3E}">
        <p14:creationId xmlns:p14="http://schemas.microsoft.com/office/powerpoint/2010/main" val="295236138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107725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512486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674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F8D37-AFE0-D81C-5FB6-C5947EDCA0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A7A48AA-76CE-06E9-84C2-762516CE43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76BEB1-5620-7B5E-79BD-2FFA7D8B11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6D79700-AE4C-E9A4-901A-055D38C7A4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7F19593-661F-D6DA-3CCA-AFF9B03535F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015374"/>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212303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633085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2121404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861746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AD59B-00B7-26F1-BFE1-1BE74E973E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206C73-1796-A717-EF8F-218393E58E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C051F82-6810-BFFF-63E5-92BE3D848B0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08A383-20A2-1197-9E27-235A845261E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2239A17-4757-41EC-3C98-DC5D590190E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424A183-047F-6DC0-8D9B-2287916A13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975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C12FC-0D26-8C14-088E-6DC6CF76723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4B15B37-D94D-A9FD-6D4F-45F3410C9EF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9488891-4431-E58E-1F65-A2627CBF37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D2AF9D-2345-610A-8863-47D3345444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614A95D-37C9-5460-5A78-479BE1DBECD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EDDDE1C-B0B8-2536-D15F-1CE8270663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4D492C50-9F4D-4C90-175C-46045D646CC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AD3FC9DA-60B5-4A88-E21C-989BFE1E00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43550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57777C-7A10-6645-A21E-424585461F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880D075-D275-2AD4-BDC8-961436C8D4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A68F5CEC-95AC-0581-7B09-6B74B533A63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8200E793-5234-ED63-B3C1-613CEAF163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5045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892748"/>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36601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AA86DE-DFCE-4716-DF99-6D85336DCB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AA5860-BF12-4F7E-A080-E9BEB978303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CEED9EA-0EDD-E30D-24E2-8C68BF052C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0AB194C-7D5E-B58A-F924-2C8222BBA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8FE-2403-4150-9697-48967B755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6964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3.jp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449285" y="7508147"/>
            <a:ext cx="3008833" cy="2804614"/>
          </a:xfrm>
          <a:prstGeom prst="rect">
            <a:avLst/>
          </a:prstGeom>
        </p:spPr>
      </p:pic>
    </p:spTree>
    <p:extLst>
      <p:ext uri="{BB962C8B-B14F-4D97-AF65-F5344CB8AC3E}">
        <p14:creationId xmlns:p14="http://schemas.microsoft.com/office/powerpoint/2010/main" val="4071089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851F68E-D81C-47BC-B455-B9D05FE585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3197"/>
            <a:ext cx="12192000" cy="6858000"/>
          </a:xfrm>
          <a:prstGeom prst="rect">
            <a:avLst/>
          </a:prstGeom>
        </p:spPr>
      </p:pic>
      <p:sp>
        <p:nvSpPr>
          <p:cNvPr id="11" name="矩形: 圆角 10">
            <a:extLst>
              <a:ext uri="{FF2B5EF4-FFF2-40B4-BE49-F238E27FC236}">
                <a16:creationId xmlns:a16="http://schemas.microsoft.com/office/drawing/2014/main" xmlns="" id="{EBA75F86-7BF9-487F-AE58-2C28BFF703B5}"/>
              </a:ext>
            </a:extLst>
          </p:cNvPr>
          <p:cNvSpPr/>
          <p:nvPr userDrawn="1"/>
        </p:nvSpPr>
        <p:spPr>
          <a:xfrm>
            <a:off x="337628" y="295425"/>
            <a:ext cx="11465169" cy="6246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0号-方方先锋体" panose="020F0502020204030204"/>
              <a:cs typeface="+mn-cs"/>
            </a:endParaRPr>
          </a:p>
        </p:txBody>
      </p:sp>
    </p:spTree>
    <p:extLst>
      <p:ext uri="{BB962C8B-B14F-4D97-AF65-F5344CB8AC3E}">
        <p14:creationId xmlns:p14="http://schemas.microsoft.com/office/powerpoint/2010/main" val="28046382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7735311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1.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B2A3F9-A462-30AF-7C09-C74B3CB30E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14" t="21360" r="19119" b="5667"/>
          <a:stretch/>
        </p:blipFill>
        <p:spPr>
          <a:xfrm>
            <a:off x="-1" y="0"/>
            <a:ext cx="12192001" cy="6858000"/>
          </a:xfrm>
          <a:prstGeom prst="rect">
            <a:avLst/>
          </a:prstGeom>
        </p:spPr>
      </p:pic>
      <p:pic>
        <p:nvPicPr>
          <p:cNvPr id="11" name="Picture 10">
            <a:extLst>
              <a:ext uri="{FF2B5EF4-FFF2-40B4-BE49-F238E27FC236}">
                <a16:creationId xmlns:a16="http://schemas.microsoft.com/office/drawing/2014/main" xmlns="" id="{3BD8EE30-C916-A1C1-99EA-8D828EDD2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24181"/>
            <a:ext cx="3048634" cy="3610358"/>
          </a:xfrm>
          <a:prstGeom prst="rect">
            <a:avLst/>
          </a:prstGeom>
        </p:spPr>
      </p:pic>
      <p:pic>
        <p:nvPicPr>
          <p:cNvPr id="4" name="Picture 3">
            <a:extLst>
              <a:ext uri="{FF2B5EF4-FFF2-40B4-BE49-F238E27FC236}">
                <a16:creationId xmlns:a16="http://schemas.microsoft.com/office/drawing/2014/main" xmlns="" id="{367E2C38-47EE-5776-7585-125503A01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621" r="-783" b="50000"/>
          <a:stretch/>
        </p:blipFill>
        <p:spPr>
          <a:xfrm>
            <a:off x="9418819" y="2643793"/>
            <a:ext cx="2996693" cy="2651679"/>
          </a:xfrm>
          <a:prstGeom prst="rect">
            <a:avLst/>
          </a:prstGeom>
        </p:spPr>
      </p:pic>
      <p:pic>
        <p:nvPicPr>
          <p:cNvPr id="5" name="Picture 4">
            <a:extLst>
              <a:ext uri="{FF2B5EF4-FFF2-40B4-BE49-F238E27FC236}">
                <a16:creationId xmlns:a16="http://schemas.microsoft.com/office/drawing/2014/main" xmlns="" id="{9B63F6B6-0F4D-96E1-9AF8-EDF7B91F1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5" t="49814" r="34456" b="-1859"/>
          <a:stretch/>
        </p:blipFill>
        <p:spPr>
          <a:xfrm>
            <a:off x="8266222" y="2651679"/>
            <a:ext cx="1320911" cy="2760112"/>
          </a:xfrm>
          <a:prstGeom prst="rect">
            <a:avLst/>
          </a:prstGeom>
        </p:spPr>
      </p:pic>
      <p:pic>
        <p:nvPicPr>
          <p:cNvPr id="6" name="Picture 5">
            <a:extLst>
              <a:ext uri="{FF2B5EF4-FFF2-40B4-BE49-F238E27FC236}">
                <a16:creationId xmlns:a16="http://schemas.microsoft.com/office/drawing/2014/main" xmlns="" id="{73919286-4BC7-64A4-C827-D1A86D3BE0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51426" b="50000"/>
          <a:stretch/>
        </p:blipFill>
        <p:spPr>
          <a:xfrm>
            <a:off x="7757935" y="4206321"/>
            <a:ext cx="4139766" cy="2651679"/>
          </a:xfrm>
          <a:prstGeom prst="rect">
            <a:avLst/>
          </a:prstGeom>
        </p:spPr>
      </p:pic>
      <p:pic>
        <p:nvPicPr>
          <p:cNvPr id="3" name="Picture 2">
            <a:extLst>
              <a:ext uri="{FF2B5EF4-FFF2-40B4-BE49-F238E27FC236}">
                <a16:creationId xmlns:a16="http://schemas.microsoft.com/office/drawing/2014/main" xmlns="" id="{87AE4C46-BBFF-9288-7E7D-00F0A07C3CC2}"/>
              </a:ext>
            </a:extLst>
          </p:cNvPr>
          <p:cNvPicPr>
            <a:picLocks noChangeAspect="1"/>
          </p:cNvPicPr>
          <p:nvPr/>
        </p:nvPicPr>
        <p:blipFill>
          <a:blip r:embed="rId5"/>
          <a:stretch>
            <a:fillRect/>
          </a:stretch>
        </p:blipFill>
        <p:spPr>
          <a:xfrm>
            <a:off x="2135378" y="1460756"/>
            <a:ext cx="7029297" cy="3834716"/>
          </a:xfrm>
          <a:prstGeom prst="rect">
            <a:avLst/>
          </a:prstGeom>
        </p:spPr>
      </p:pic>
    </p:spTree>
    <p:extLst>
      <p:ext uri="{BB962C8B-B14F-4D97-AF65-F5344CB8AC3E}">
        <p14:creationId xmlns:p14="http://schemas.microsoft.com/office/powerpoint/2010/main" val="3956463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05134DF-397F-89EC-1BE4-115CE6959143}"/>
              </a:ext>
            </a:extLst>
          </p:cNvPr>
          <p:cNvGrpSpPr/>
          <p:nvPr/>
        </p:nvGrpSpPr>
        <p:grpSpPr>
          <a:xfrm>
            <a:off x="482600" y="153962"/>
            <a:ext cx="11112501" cy="1754326"/>
            <a:chOff x="3358686" y="2072625"/>
            <a:chExt cx="9566160" cy="1828098"/>
          </a:xfrm>
        </p:grpSpPr>
        <p:sp>
          <p:nvSpPr>
            <p:cNvPr id="6" name="Rectangle: Rounded Corners 5">
              <a:extLst>
                <a:ext uri="{FF2B5EF4-FFF2-40B4-BE49-F238E27FC236}">
                  <a16:creationId xmlns:a16="http://schemas.microsoft.com/office/drawing/2014/main" xmlns="" id="{F8E96CF5-C32D-E4B5-F291-55E431E28911}"/>
                </a:ext>
              </a:extLst>
            </p:cNvPr>
            <p:cNvSpPr/>
            <p:nvPr/>
          </p:nvSpPr>
          <p:spPr>
            <a:xfrm>
              <a:off x="3358686" y="2096806"/>
              <a:ext cx="9489041" cy="1754326"/>
            </a:xfrm>
            <a:prstGeom prst="roundRect">
              <a:avLst/>
            </a:prstGeom>
            <a:solidFill>
              <a:srgbClr val="DDE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字魂100号-方方先锋体" panose="020F0502020204030204"/>
                <a:cs typeface="+mn-cs"/>
              </a:endParaRPr>
            </a:p>
          </p:txBody>
        </p:sp>
        <p:sp>
          <p:nvSpPr>
            <p:cNvPr id="7" name="PA-文本框 54">
              <a:extLst>
                <a:ext uri="{FF2B5EF4-FFF2-40B4-BE49-F238E27FC236}">
                  <a16:creationId xmlns:a16="http://schemas.microsoft.com/office/drawing/2014/main" xmlns="" id="{B8E5C10C-0CE5-2D54-CA5F-29C1616E3963}"/>
                </a:ext>
              </a:extLst>
            </p:cNvPr>
            <p:cNvSpPr txBox="1"/>
            <p:nvPr>
              <p:custDataLst>
                <p:tags r:id="rId1"/>
              </p:custDataLst>
            </p:nvPr>
          </p:nvSpPr>
          <p:spPr>
            <a:xfrm>
              <a:off x="3435807" y="2072625"/>
              <a:ext cx="9489039" cy="1828098"/>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300" normalizeH="0" baseline="0" noProof="0" dirty="0">
                  <a:ln>
                    <a:noFill/>
                  </a:ln>
                  <a:solidFill>
                    <a:prstClr val="black"/>
                  </a:solidFill>
                  <a:effectLst/>
                  <a:uLnTx/>
                  <a:uFillTx/>
                  <a:latin typeface="Cambria" panose="02040503050406030204" pitchFamily="18" charset="0"/>
                  <a:ea typeface="字魂156号-萌趣苏打饼" panose="00000500000000000000" pitchFamily="2" charset="-122"/>
                  <a:cs typeface="+mn-cs"/>
                  <a:sym typeface="思源黑体 CN" panose="020B0500000000000000" pitchFamily="34" charset="-122"/>
                </a:rPr>
                <a:t>c) Mảnh đất sử dụng làm sân chơi của một khu chung cư có dạng hình chữ nhật với kích thước như hình vẽ. Hỏi mảnh đất đó có diện tích bao nhiêu héc-ta?</a:t>
              </a:r>
              <a:endParaRPr kumimoji="0" lang="zh-CN" altLang="en-US" sz="3600" b="1" i="0" u="none" strike="noStrike" kern="1200" cap="none" spc="-300" normalizeH="0" baseline="0" noProof="0" dirty="0">
                <a:ln>
                  <a:noFill/>
                </a:ln>
                <a:solidFill>
                  <a:prstClr val="black"/>
                </a:solidFill>
                <a:effectLst/>
                <a:uLnTx/>
                <a:uFillTx/>
                <a:latin typeface="Cambria" panose="02040503050406030204" pitchFamily="18" charset="0"/>
                <a:ea typeface="字魂156号-萌趣苏打饼" panose="00000500000000000000" pitchFamily="2" charset="-122"/>
                <a:cs typeface="+mn-cs"/>
                <a:sym typeface="思源黑体 CN" panose="020B0500000000000000" pitchFamily="34" charset="-122"/>
              </a:endParaRPr>
            </a:p>
          </p:txBody>
        </p:sp>
      </p:grpSp>
      <p:pic>
        <p:nvPicPr>
          <p:cNvPr id="3" name="Picture 2">
            <a:extLst>
              <a:ext uri="{FF2B5EF4-FFF2-40B4-BE49-F238E27FC236}">
                <a16:creationId xmlns:a16="http://schemas.microsoft.com/office/drawing/2014/main" xmlns="" id="{AD114E28-3E73-DDA8-FBB1-5DECF81AA5DD}"/>
              </a:ext>
            </a:extLst>
          </p:cNvPr>
          <p:cNvPicPr>
            <a:picLocks noChangeAspect="1"/>
          </p:cNvPicPr>
          <p:nvPr/>
        </p:nvPicPr>
        <p:blipFill>
          <a:blip r:embed="rId3"/>
          <a:stretch>
            <a:fillRect/>
          </a:stretch>
        </p:blipFill>
        <p:spPr>
          <a:xfrm>
            <a:off x="5901069" y="2150730"/>
            <a:ext cx="5764397" cy="3842931"/>
          </a:xfrm>
          <a:prstGeom prst="rect">
            <a:avLst/>
          </a:prstGeom>
        </p:spPr>
      </p:pic>
      <p:sp>
        <p:nvSpPr>
          <p:cNvPr id="13" name="TextBox 12">
            <a:extLst>
              <a:ext uri="{FF2B5EF4-FFF2-40B4-BE49-F238E27FC236}">
                <a16:creationId xmlns:a16="http://schemas.microsoft.com/office/drawing/2014/main" xmlns="" id="{0528CE56-3FF4-7CAC-36DC-1317C7ED4B85}"/>
              </a:ext>
            </a:extLst>
          </p:cNvPr>
          <p:cNvSpPr txBox="1"/>
          <p:nvPr/>
        </p:nvSpPr>
        <p:spPr>
          <a:xfrm>
            <a:off x="393405" y="2817628"/>
            <a:ext cx="5837274" cy="3170099"/>
          </a:xfrm>
          <a:prstGeom prst="rect">
            <a:avLst/>
          </a:prstGeom>
          <a:noFill/>
        </p:spPr>
        <p:txBody>
          <a:bodyPr wrap="square" rtlCol="0">
            <a:spAutoFit/>
          </a:bodyPr>
          <a:lstStyle/>
          <a:p>
            <a:pPr algn="ctr"/>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mảnh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đất</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là</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a:solidFill>
                  <a:srgbClr val="FF0000"/>
                </a:solidFill>
                <a:effectLst/>
                <a:latin typeface="Cambria" panose="02040503050406030204" pitchFamily="18" charset="0"/>
                <a:ea typeface="Cambria" panose="02040503050406030204" pitchFamily="18" charset="0"/>
              </a:rPr>
              <a:t>250 × 150 = 37 500 (m</a:t>
            </a:r>
            <a:r>
              <a:rPr lang="en-US" sz="4000" b="0" i="0" baseline="30000" dirty="0">
                <a:solidFill>
                  <a:srgbClr val="FF0000"/>
                </a:solidFill>
                <a:effectLst/>
                <a:latin typeface="Cambria" panose="02040503050406030204" pitchFamily="18" charset="0"/>
                <a:ea typeface="Cambria" panose="02040503050406030204" pitchFamily="18" charset="0"/>
              </a:rPr>
              <a:t>2</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err="1">
                <a:solidFill>
                  <a:srgbClr val="FF0000"/>
                </a:solidFill>
                <a:effectLst/>
                <a:latin typeface="Cambria" panose="02040503050406030204" pitchFamily="18" charset="0"/>
                <a:ea typeface="Cambria" panose="02040503050406030204" pitchFamily="18" charset="0"/>
              </a:rPr>
              <a:t>Đổi</a:t>
            </a:r>
            <a:r>
              <a:rPr lang="en-US" sz="4000" b="0" i="0" dirty="0">
                <a:solidFill>
                  <a:srgbClr val="FF0000"/>
                </a:solidFill>
                <a:effectLst/>
                <a:latin typeface="Cambria" panose="02040503050406030204" pitchFamily="18" charset="0"/>
                <a:ea typeface="Cambria" panose="02040503050406030204" pitchFamily="18" charset="0"/>
              </a:rPr>
              <a:t>: 37 500 m</a:t>
            </a:r>
            <a:r>
              <a:rPr lang="en-US" sz="4000" b="0" i="0" baseline="30000" dirty="0">
                <a:solidFill>
                  <a:srgbClr val="FF0000"/>
                </a:solidFill>
                <a:effectLst/>
                <a:latin typeface="Cambria" panose="02040503050406030204" pitchFamily="18" charset="0"/>
                <a:ea typeface="Cambria" panose="02040503050406030204" pitchFamily="18" charset="0"/>
              </a:rPr>
              <a:t>2</a:t>
            </a:r>
            <a:r>
              <a:rPr lang="en-US" sz="4000" b="0" i="0" dirty="0">
                <a:solidFill>
                  <a:srgbClr val="FF0000"/>
                </a:solidFill>
                <a:effectLst/>
                <a:latin typeface="Cambria" panose="02040503050406030204" pitchFamily="18" charset="0"/>
                <a:ea typeface="Cambria" panose="02040503050406030204" pitchFamily="18" charset="0"/>
              </a:rPr>
              <a:t> = 3,75 ha</a:t>
            </a:r>
          </a:p>
          <a:p>
            <a:pPr algn="r"/>
            <a:r>
              <a:rPr lang="en-US" sz="4000" b="0" i="0" dirty="0" err="1">
                <a:solidFill>
                  <a:srgbClr val="FF0000"/>
                </a:solidFill>
                <a:effectLst/>
                <a:latin typeface="Cambria" panose="02040503050406030204" pitchFamily="18" charset="0"/>
                <a:ea typeface="Cambria" panose="02040503050406030204" pitchFamily="18" charset="0"/>
              </a:rPr>
              <a:t>Đáp</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số</a:t>
            </a:r>
            <a:r>
              <a:rPr lang="en-US" sz="4000" b="0" i="0" dirty="0">
                <a:solidFill>
                  <a:srgbClr val="FF0000"/>
                </a:solidFill>
                <a:effectLst/>
                <a:latin typeface="Cambria" panose="02040503050406030204" pitchFamily="18" charset="0"/>
                <a:ea typeface="Cambria" panose="02040503050406030204" pitchFamily="18" charset="0"/>
              </a:rPr>
              <a:t>: 3,75 ha</a:t>
            </a:r>
          </a:p>
          <a:p>
            <a:pPr algn="ct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0172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05134DF-397F-89EC-1BE4-115CE6959143}"/>
              </a:ext>
            </a:extLst>
          </p:cNvPr>
          <p:cNvGrpSpPr/>
          <p:nvPr/>
        </p:nvGrpSpPr>
        <p:grpSpPr>
          <a:xfrm>
            <a:off x="1172830" y="116957"/>
            <a:ext cx="10502148" cy="1222746"/>
            <a:chOff x="3358686" y="2017244"/>
            <a:chExt cx="9489041" cy="1307074"/>
          </a:xfrm>
        </p:grpSpPr>
        <p:sp>
          <p:nvSpPr>
            <p:cNvPr id="6" name="Rectangle: Rounded Corners 5">
              <a:extLst>
                <a:ext uri="{FF2B5EF4-FFF2-40B4-BE49-F238E27FC236}">
                  <a16:creationId xmlns:a16="http://schemas.microsoft.com/office/drawing/2014/main" xmlns="" id="{F8E96CF5-C32D-E4B5-F291-55E431E28911}"/>
                </a:ext>
              </a:extLst>
            </p:cNvPr>
            <p:cNvSpPr/>
            <p:nvPr/>
          </p:nvSpPr>
          <p:spPr>
            <a:xfrm>
              <a:off x="3358686" y="2096807"/>
              <a:ext cx="9489041" cy="1227511"/>
            </a:xfrm>
            <a:prstGeom prst="roundRect">
              <a:avLst/>
            </a:prstGeom>
            <a:solidFill>
              <a:srgbClr val="DDE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PA-文本框 54">
              <a:extLst>
                <a:ext uri="{FF2B5EF4-FFF2-40B4-BE49-F238E27FC236}">
                  <a16:creationId xmlns:a16="http://schemas.microsoft.com/office/drawing/2014/main" xmlns="" id="{B8E5C10C-0CE5-2D54-CA5F-29C1616E3963}"/>
                </a:ext>
              </a:extLst>
            </p:cNvPr>
            <p:cNvSpPr txBox="1"/>
            <p:nvPr>
              <p:custDataLst>
                <p:tags r:id="rId1"/>
              </p:custDataLst>
            </p:nvPr>
          </p:nvSpPr>
          <p:spPr>
            <a:xfrm>
              <a:off x="3485590" y="2017244"/>
              <a:ext cx="9271018" cy="128311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sym typeface="思源黑体 CN" panose="020B0500000000000000" pitchFamily="34" charset="-122"/>
                </a:rPr>
                <a:t>T</a:t>
              </a:r>
              <a:r>
                <a:rPr kumimoji="0" lang="vi-VN"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sym typeface="思源黑体 CN" panose="020B0500000000000000" pitchFamily="34" charset="-122"/>
                </a:rPr>
                <a:t>rong thực tế, người Việt Nam còn sử dụng các đơn vị đo diện tích như sào, mẫu, thước, công với cách tính như sau:</a:t>
              </a:r>
            </a:p>
          </p:txBody>
        </p:sp>
      </p:grpSp>
      <p:sp>
        <p:nvSpPr>
          <p:cNvPr id="2" name="Oval 1">
            <a:extLst>
              <a:ext uri="{FF2B5EF4-FFF2-40B4-BE49-F238E27FC236}">
                <a16:creationId xmlns:a16="http://schemas.microsoft.com/office/drawing/2014/main" xmlns="" id="{03AB82EB-6254-2280-0F17-AB73C95C0445}"/>
              </a:ext>
            </a:extLst>
          </p:cNvPr>
          <p:cNvSpPr/>
          <p:nvPr/>
        </p:nvSpPr>
        <p:spPr>
          <a:xfrm>
            <a:off x="323998" y="393700"/>
            <a:ext cx="711200" cy="7239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2</a:t>
            </a:r>
          </a:p>
        </p:txBody>
      </p:sp>
      <p:pic>
        <p:nvPicPr>
          <p:cNvPr id="4" name="Picture 3">
            <a:extLst>
              <a:ext uri="{FF2B5EF4-FFF2-40B4-BE49-F238E27FC236}">
                <a16:creationId xmlns:a16="http://schemas.microsoft.com/office/drawing/2014/main" xmlns="" id="{3D39FD10-6718-6594-F79A-81A533F22534}"/>
              </a:ext>
            </a:extLst>
          </p:cNvPr>
          <p:cNvPicPr>
            <a:picLocks noChangeAspect="1"/>
          </p:cNvPicPr>
          <p:nvPr/>
        </p:nvPicPr>
        <p:blipFill>
          <a:blip r:embed="rId3"/>
          <a:stretch>
            <a:fillRect/>
          </a:stretch>
        </p:blipFill>
        <p:spPr>
          <a:xfrm>
            <a:off x="4423144" y="1532860"/>
            <a:ext cx="6750566" cy="3805197"/>
          </a:xfrm>
          <a:prstGeom prst="rect">
            <a:avLst/>
          </a:prstGeom>
        </p:spPr>
      </p:pic>
      <p:sp>
        <p:nvSpPr>
          <p:cNvPr id="9" name="TextBox 8">
            <a:extLst>
              <a:ext uri="{FF2B5EF4-FFF2-40B4-BE49-F238E27FC236}">
                <a16:creationId xmlns:a16="http://schemas.microsoft.com/office/drawing/2014/main" xmlns="" id="{9513079C-169E-5061-B342-4F7B7AD40959}"/>
              </a:ext>
            </a:extLst>
          </p:cNvPr>
          <p:cNvSpPr txBox="1"/>
          <p:nvPr/>
        </p:nvSpPr>
        <p:spPr>
          <a:xfrm>
            <a:off x="914401" y="5401340"/>
            <a:ext cx="10069032" cy="954107"/>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Một thửa ruộng có diện tích 2 mẫu 3 sào Bắc Bộ. Tính diện tích của thửa ruộng đó theo đơn vị mét vuông.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2039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D39F30B-48DC-7963-3AC9-A435C119F321}"/>
              </a:ext>
            </a:extLst>
          </p:cNvPr>
          <p:cNvSpPr txBox="1"/>
          <p:nvPr/>
        </p:nvSpPr>
        <p:spPr>
          <a:xfrm>
            <a:off x="1275907" y="1360967"/>
            <a:ext cx="9473609" cy="3477875"/>
          </a:xfrm>
          <a:prstGeom prst="rect">
            <a:avLst/>
          </a:prstGeom>
          <a:noFill/>
        </p:spPr>
        <p:txBody>
          <a:bodyPr wrap="square" rtlCol="0">
            <a:spAutoFit/>
          </a:bodyPr>
          <a:lstStyle/>
          <a:p>
            <a:pPr algn="ctr"/>
            <a:r>
              <a:rPr lang="en-US" sz="4400" b="1" dirty="0" err="1">
                <a:solidFill>
                  <a:srgbClr val="FF0000"/>
                </a:solidFill>
                <a:latin typeface="Cambria" panose="02040503050406030204" pitchFamily="18" charset="0"/>
                <a:ea typeface="Cambria" panose="02040503050406030204" pitchFamily="18" charset="0"/>
              </a:rPr>
              <a:t>Bài</a:t>
            </a:r>
            <a:r>
              <a:rPr lang="vi-VN" sz="4400" b="1" i="0" dirty="0">
                <a:solidFill>
                  <a:srgbClr val="FF0000"/>
                </a:solidFill>
                <a:effectLst/>
                <a:latin typeface="Cambria" panose="02040503050406030204" pitchFamily="18" charset="0"/>
                <a:ea typeface="Cambria" panose="02040503050406030204" pitchFamily="18" charset="0"/>
              </a:rPr>
              <a:t> giải:</a:t>
            </a:r>
            <a:endParaRPr lang="vi-VN" sz="4400" b="0" i="0" dirty="0">
              <a:solidFill>
                <a:srgbClr val="FF0000"/>
              </a:solidFill>
              <a:effectLst/>
              <a:latin typeface="Cambria" panose="02040503050406030204" pitchFamily="18" charset="0"/>
              <a:ea typeface="Cambria" panose="02040503050406030204" pitchFamily="18" charset="0"/>
            </a:endParaRPr>
          </a:p>
          <a:p>
            <a:pPr algn="ctr"/>
            <a:r>
              <a:rPr lang="vi-VN" sz="4400" b="0" i="0" dirty="0">
                <a:solidFill>
                  <a:srgbClr val="FF0000"/>
                </a:solidFill>
                <a:effectLst/>
                <a:latin typeface="Cambria" panose="02040503050406030204" pitchFamily="18" charset="0"/>
                <a:ea typeface="Cambria" panose="02040503050406030204" pitchFamily="18" charset="0"/>
              </a:rPr>
              <a:t>Diện tích thửa ruộng đó theo đơn vị mét vuông là:</a:t>
            </a:r>
          </a:p>
          <a:p>
            <a:pPr algn="ctr"/>
            <a:r>
              <a:rPr lang="vi-VN" sz="4400" b="0" i="0" dirty="0">
                <a:solidFill>
                  <a:srgbClr val="FF0000"/>
                </a:solidFill>
                <a:effectLst/>
                <a:latin typeface="Cambria" panose="02040503050406030204" pitchFamily="18" charset="0"/>
                <a:ea typeface="Cambria" panose="02040503050406030204" pitchFamily="18" charset="0"/>
              </a:rPr>
              <a:t>3 600 × 2 + 360 × 3 = 8 280 (m</a:t>
            </a:r>
            <a:r>
              <a:rPr lang="vi-VN" sz="4400" b="0" i="0" baseline="30000" dirty="0">
                <a:solidFill>
                  <a:srgbClr val="FF0000"/>
                </a:solidFill>
                <a:effectLst/>
                <a:latin typeface="Cambria" panose="02040503050406030204" pitchFamily="18" charset="0"/>
                <a:ea typeface="Cambria" panose="02040503050406030204" pitchFamily="18" charset="0"/>
              </a:rPr>
              <a:t>2</a:t>
            </a:r>
            <a:r>
              <a:rPr lang="vi-VN" sz="4400" b="0" i="0" dirty="0">
                <a:solidFill>
                  <a:srgbClr val="FF0000"/>
                </a:solidFill>
                <a:effectLst/>
                <a:latin typeface="Cambria" panose="02040503050406030204" pitchFamily="18" charset="0"/>
                <a:ea typeface="Cambria" panose="02040503050406030204" pitchFamily="18" charset="0"/>
              </a:rPr>
              <a:t>)</a:t>
            </a:r>
          </a:p>
          <a:p>
            <a:pPr algn="r"/>
            <a:r>
              <a:rPr lang="vi-VN" sz="4400" b="0" i="0" dirty="0">
                <a:solidFill>
                  <a:srgbClr val="FF0000"/>
                </a:solidFill>
                <a:effectLst/>
                <a:latin typeface="Cambria" panose="02040503050406030204" pitchFamily="18" charset="0"/>
                <a:ea typeface="Cambria" panose="02040503050406030204" pitchFamily="18" charset="0"/>
              </a:rPr>
              <a:t>Đáp số: 8 280 m</a:t>
            </a:r>
            <a:r>
              <a:rPr lang="vi-VN" sz="4400" b="0" i="0" baseline="30000" dirty="0">
                <a:solidFill>
                  <a:srgbClr val="FF0000"/>
                </a:solidFill>
                <a:effectLst/>
                <a:latin typeface="Cambria" panose="02040503050406030204" pitchFamily="18" charset="0"/>
                <a:ea typeface="Cambria" panose="02040503050406030204" pitchFamily="18" charset="0"/>
              </a:rPr>
              <a:t>2</a:t>
            </a:r>
            <a:r>
              <a:rPr lang="vi-VN" sz="44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46947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05134DF-397F-89EC-1BE4-115CE6959143}"/>
              </a:ext>
            </a:extLst>
          </p:cNvPr>
          <p:cNvGrpSpPr/>
          <p:nvPr/>
        </p:nvGrpSpPr>
        <p:grpSpPr>
          <a:xfrm>
            <a:off x="1172830" y="116957"/>
            <a:ext cx="10502148" cy="1222746"/>
            <a:chOff x="3358686" y="2017244"/>
            <a:chExt cx="9489041" cy="1307074"/>
          </a:xfrm>
        </p:grpSpPr>
        <p:sp>
          <p:nvSpPr>
            <p:cNvPr id="6" name="Rectangle: Rounded Corners 5">
              <a:extLst>
                <a:ext uri="{FF2B5EF4-FFF2-40B4-BE49-F238E27FC236}">
                  <a16:creationId xmlns:a16="http://schemas.microsoft.com/office/drawing/2014/main" xmlns="" id="{F8E96CF5-C32D-E4B5-F291-55E431E28911}"/>
                </a:ext>
              </a:extLst>
            </p:cNvPr>
            <p:cNvSpPr/>
            <p:nvPr/>
          </p:nvSpPr>
          <p:spPr>
            <a:xfrm>
              <a:off x="3358686" y="2096807"/>
              <a:ext cx="9489041" cy="1227511"/>
            </a:xfrm>
            <a:prstGeom prst="roundRect">
              <a:avLst/>
            </a:prstGeom>
            <a:solidFill>
              <a:srgbClr val="DDE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PA-文本框 54">
              <a:extLst>
                <a:ext uri="{FF2B5EF4-FFF2-40B4-BE49-F238E27FC236}">
                  <a16:creationId xmlns:a16="http://schemas.microsoft.com/office/drawing/2014/main" xmlns="" id="{B8E5C10C-0CE5-2D54-CA5F-29C1616E3963}"/>
                </a:ext>
              </a:extLst>
            </p:cNvPr>
            <p:cNvSpPr txBox="1"/>
            <p:nvPr>
              <p:custDataLst>
                <p:tags r:id="rId1"/>
              </p:custDataLst>
            </p:nvPr>
          </p:nvSpPr>
          <p:spPr>
            <a:xfrm>
              <a:off x="3485590" y="2017244"/>
              <a:ext cx="9271018" cy="128311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a)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Nêu</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cách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tính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chu vi,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diện</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tích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mỗi</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hình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sau</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Lấy</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ví</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dụ</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minh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họa</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a:t>
              </a:r>
              <a:endParaRPr kumimoji="0" lang="vi-VN"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sp>
        <p:nvSpPr>
          <p:cNvPr id="2" name="Oval 1">
            <a:extLst>
              <a:ext uri="{FF2B5EF4-FFF2-40B4-BE49-F238E27FC236}">
                <a16:creationId xmlns:a16="http://schemas.microsoft.com/office/drawing/2014/main" xmlns="" id="{03AB82EB-6254-2280-0F17-AB73C95C0445}"/>
              </a:ext>
            </a:extLst>
          </p:cNvPr>
          <p:cNvSpPr/>
          <p:nvPr/>
        </p:nvSpPr>
        <p:spPr>
          <a:xfrm>
            <a:off x="323998" y="393700"/>
            <a:ext cx="711200" cy="7239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a:t>
            </a:r>
          </a:p>
        </p:txBody>
      </p:sp>
      <p:pic>
        <p:nvPicPr>
          <p:cNvPr id="5" name="Picture 4">
            <a:extLst>
              <a:ext uri="{FF2B5EF4-FFF2-40B4-BE49-F238E27FC236}">
                <a16:creationId xmlns:a16="http://schemas.microsoft.com/office/drawing/2014/main" xmlns="" id="{3814C634-9132-7201-E23D-4B045E62A5C0}"/>
              </a:ext>
            </a:extLst>
          </p:cNvPr>
          <p:cNvPicPr>
            <a:picLocks noChangeAspect="1"/>
          </p:cNvPicPr>
          <p:nvPr/>
        </p:nvPicPr>
        <p:blipFill>
          <a:blip r:embed="rId3"/>
          <a:stretch>
            <a:fillRect/>
          </a:stretch>
        </p:blipFill>
        <p:spPr>
          <a:xfrm>
            <a:off x="2372833" y="1443370"/>
            <a:ext cx="7467600" cy="4800600"/>
          </a:xfrm>
          <a:prstGeom prst="rect">
            <a:avLst/>
          </a:prstGeom>
        </p:spPr>
      </p:pic>
    </p:spTree>
    <p:extLst>
      <p:ext uri="{BB962C8B-B14F-4D97-AF65-F5344CB8AC3E}">
        <p14:creationId xmlns:p14="http://schemas.microsoft.com/office/powerpoint/2010/main" val="838391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E51E39-CBA5-8BB9-0559-434F78452969}"/>
              </a:ext>
            </a:extLst>
          </p:cNvPr>
          <p:cNvPicPr>
            <a:picLocks noChangeAspect="1"/>
          </p:cNvPicPr>
          <p:nvPr/>
        </p:nvPicPr>
        <p:blipFill>
          <a:blip r:embed="rId2"/>
          <a:stretch>
            <a:fillRect/>
          </a:stretch>
        </p:blipFill>
        <p:spPr>
          <a:xfrm>
            <a:off x="580470" y="1235259"/>
            <a:ext cx="2992070" cy="3089770"/>
          </a:xfrm>
          <a:prstGeom prst="rect">
            <a:avLst/>
          </a:prstGeom>
        </p:spPr>
      </p:pic>
      <p:sp>
        <p:nvSpPr>
          <p:cNvPr id="4" name="TextBox 3">
            <a:extLst>
              <a:ext uri="{FF2B5EF4-FFF2-40B4-BE49-F238E27FC236}">
                <a16:creationId xmlns:a16="http://schemas.microsoft.com/office/drawing/2014/main" xmlns="" id="{28F2AB80-F8E1-6E44-33CE-17129577922A}"/>
              </a:ext>
            </a:extLst>
          </p:cNvPr>
          <p:cNvSpPr txBox="1"/>
          <p:nvPr/>
        </p:nvSpPr>
        <p:spPr>
          <a:xfrm>
            <a:off x="3923414" y="999460"/>
            <a:ext cx="7378995" cy="2246769"/>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Muốn tính chu vi hình chữ nhật ta lấy tổng chiều dài và nhiều rộng nhân với 2.</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Muốn tính diện tích hình chữ nhật ta lấy chiều dài nhân với chiều rộng (cùng một đơn vị đo).</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59F88905-615D-DF79-D262-F994A6FEEC88}"/>
              </a:ext>
            </a:extLst>
          </p:cNvPr>
          <p:cNvSpPr txBox="1"/>
          <p:nvPr/>
        </p:nvSpPr>
        <p:spPr>
          <a:xfrm>
            <a:off x="3997842" y="3561906"/>
            <a:ext cx="7378995" cy="1815882"/>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Ví dụ: Hình chữ nhật có chiều dài 7 cm, chiều rộng 3 cm có:</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Chu vi là: (7 + 3) × 2 = 20 (cm)</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Diện tích là: 7 × 3 = 21 (cm2)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1783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39ED7A-3919-8868-B455-C1BB4845BBA6}"/>
              </a:ext>
            </a:extLst>
          </p:cNvPr>
          <p:cNvPicPr>
            <a:picLocks noChangeAspect="1"/>
          </p:cNvPicPr>
          <p:nvPr/>
        </p:nvPicPr>
        <p:blipFill>
          <a:blip r:embed="rId2"/>
          <a:stretch>
            <a:fillRect/>
          </a:stretch>
        </p:blipFill>
        <p:spPr>
          <a:xfrm>
            <a:off x="525867" y="1355540"/>
            <a:ext cx="3729549" cy="3833148"/>
          </a:xfrm>
          <a:prstGeom prst="rect">
            <a:avLst/>
          </a:prstGeom>
        </p:spPr>
      </p:pic>
      <p:sp>
        <p:nvSpPr>
          <p:cNvPr id="4" name="TextBox 3">
            <a:extLst>
              <a:ext uri="{FF2B5EF4-FFF2-40B4-BE49-F238E27FC236}">
                <a16:creationId xmlns:a16="http://schemas.microsoft.com/office/drawing/2014/main" xmlns="" id="{B5C679BF-E01C-822C-A920-1E6D00751B29}"/>
              </a:ext>
            </a:extLst>
          </p:cNvPr>
          <p:cNvSpPr txBox="1"/>
          <p:nvPr/>
        </p:nvSpPr>
        <p:spPr>
          <a:xfrm>
            <a:off x="4274289" y="988828"/>
            <a:ext cx="7378995" cy="1815882"/>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Muốn tính chu vi hình vuông ta lấy độ dài cạnh nhân với 4.</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Muốn tính diện tích hình vuông ta lấy độ dài cạnh nhân với chính nó.</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C995695A-EBC6-9A1B-1677-7F913612F2BD}"/>
              </a:ext>
            </a:extLst>
          </p:cNvPr>
          <p:cNvSpPr txBox="1"/>
          <p:nvPr/>
        </p:nvSpPr>
        <p:spPr>
          <a:xfrm>
            <a:off x="4550735" y="3019646"/>
            <a:ext cx="7378995" cy="1569660"/>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vuông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cạnh</a:t>
            </a:r>
            <a:r>
              <a:rPr lang="en-US" sz="3200" dirty="0">
                <a:solidFill>
                  <a:srgbClr val="FF0000"/>
                </a:solidFill>
                <a:latin typeface="Cambria" panose="02040503050406030204" pitchFamily="18" charset="0"/>
                <a:ea typeface="Cambria" panose="02040503050406030204" pitchFamily="18" charset="0"/>
              </a:rPr>
              <a:t> 5 cm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a:t>
            </a:r>
          </a:p>
          <a:p>
            <a:r>
              <a:rPr lang="en-US" sz="3200" dirty="0">
                <a:solidFill>
                  <a:srgbClr val="FF0000"/>
                </a:solidFill>
                <a:latin typeface="Cambria" panose="02040503050406030204" pitchFamily="18" charset="0"/>
                <a:ea typeface="Cambria" panose="02040503050406030204" pitchFamily="18" charset="0"/>
              </a:rPr>
              <a:t>Chu vi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5 × 4 = 20 (cm)</a:t>
            </a:r>
          </a:p>
          <a:p>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5 × 5 = 25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08100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18F320B-9182-DDB3-61BD-C41DD0CB3432}"/>
              </a:ext>
            </a:extLst>
          </p:cNvPr>
          <p:cNvPicPr>
            <a:picLocks noChangeAspect="1"/>
          </p:cNvPicPr>
          <p:nvPr/>
        </p:nvPicPr>
        <p:blipFill>
          <a:blip r:embed="rId2"/>
          <a:stretch>
            <a:fillRect/>
          </a:stretch>
        </p:blipFill>
        <p:spPr>
          <a:xfrm>
            <a:off x="850715" y="1569299"/>
            <a:ext cx="3178638" cy="3279148"/>
          </a:xfrm>
          <a:prstGeom prst="rect">
            <a:avLst/>
          </a:prstGeom>
        </p:spPr>
      </p:pic>
      <p:sp>
        <p:nvSpPr>
          <p:cNvPr id="4" name="TextBox 3">
            <a:extLst>
              <a:ext uri="{FF2B5EF4-FFF2-40B4-BE49-F238E27FC236}">
                <a16:creationId xmlns:a16="http://schemas.microsoft.com/office/drawing/2014/main" xmlns="" id="{FDE56999-50E0-663A-8BB0-378813BF9369}"/>
              </a:ext>
            </a:extLst>
          </p:cNvPr>
          <p:cNvSpPr txBox="1"/>
          <p:nvPr/>
        </p:nvSpPr>
        <p:spPr>
          <a:xfrm>
            <a:off x="4274289" y="988828"/>
            <a:ext cx="7378995" cy="2246769"/>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Muốn tính chu vi hình tròn, ta lấy đường kính (hoặc hai lần bán kính) nhân với số 3,14.</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Muốn tính diện tích hình tròn, ta lấy bán kính nhân với bán kính rồi nhân với số 3,14.</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0E2DDA36-536E-CF01-149E-2AB8C8EDCA47}"/>
              </a:ext>
            </a:extLst>
          </p:cNvPr>
          <p:cNvSpPr txBox="1"/>
          <p:nvPr/>
        </p:nvSpPr>
        <p:spPr>
          <a:xfrm>
            <a:off x="4582632" y="3572539"/>
            <a:ext cx="7378995" cy="1569660"/>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3 cm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a:t>
            </a:r>
          </a:p>
          <a:p>
            <a:r>
              <a:rPr lang="en-US" sz="3200" dirty="0">
                <a:solidFill>
                  <a:srgbClr val="FF0000"/>
                </a:solidFill>
                <a:latin typeface="Cambria" panose="02040503050406030204" pitchFamily="18" charset="0"/>
                <a:ea typeface="Cambria" panose="02040503050406030204" pitchFamily="18" charset="0"/>
              </a:rPr>
              <a:t>Chu vi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3 × 2 × 3,14 = 18,84 (cm)</a:t>
            </a:r>
          </a:p>
          <a:p>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3 × 3 × 3,14 = 28,26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01985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F7EC11B-F91D-6E20-075E-597DE28B33DD}"/>
              </a:ext>
            </a:extLst>
          </p:cNvPr>
          <p:cNvPicPr>
            <a:picLocks noChangeAspect="1"/>
          </p:cNvPicPr>
          <p:nvPr/>
        </p:nvPicPr>
        <p:blipFill>
          <a:blip r:embed="rId2"/>
          <a:stretch>
            <a:fillRect/>
          </a:stretch>
        </p:blipFill>
        <p:spPr>
          <a:xfrm>
            <a:off x="709834" y="1540280"/>
            <a:ext cx="2767013" cy="2984507"/>
          </a:xfrm>
          <a:prstGeom prst="rect">
            <a:avLst/>
          </a:prstGeom>
        </p:spPr>
      </p:pic>
      <p:sp>
        <p:nvSpPr>
          <p:cNvPr id="4" name="TextBox 3">
            <a:extLst>
              <a:ext uri="{FF2B5EF4-FFF2-40B4-BE49-F238E27FC236}">
                <a16:creationId xmlns:a16="http://schemas.microsoft.com/office/drawing/2014/main" xmlns="" id="{05198B2C-2C8D-5C16-D1D4-2D4B7E9CE551}"/>
              </a:ext>
            </a:extLst>
          </p:cNvPr>
          <p:cNvSpPr txBox="1"/>
          <p:nvPr/>
        </p:nvSpPr>
        <p:spPr>
          <a:xfrm>
            <a:off x="4274289" y="988828"/>
            <a:ext cx="7378995" cy="2308324"/>
          </a:xfrm>
          <a:prstGeom prst="rect">
            <a:avLst/>
          </a:prstGeom>
          <a:noFill/>
        </p:spPr>
        <p:txBody>
          <a:bodyPr wrap="square" rtlCol="0">
            <a:spAutoFit/>
          </a:bodyP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Muốn tính diện tích hình thang, ta lấy tổng độ dài hai đáy nhân với chiều cao (cùng một đơn vị đo) rồi chia cho 2.</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EAA81122-3F8D-206C-AD21-EE6B2A9EB13C}"/>
              </a:ext>
            </a:extLst>
          </p:cNvPr>
          <p:cNvSpPr txBox="1"/>
          <p:nvPr/>
        </p:nvSpPr>
        <p:spPr>
          <a:xfrm>
            <a:off x="4582632" y="3572539"/>
            <a:ext cx="7378995" cy="1569660"/>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thang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lớn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8 cm, </a:t>
            </a:r>
            <a:r>
              <a:rPr lang="en-US" sz="3200" dirty="0" err="1">
                <a:solidFill>
                  <a:srgbClr val="FF0000"/>
                </a:solidFill>
                <a:latin typeface="Cambria" panose="02040503050406030204" pitchFamily="18" charset="0"/>
                <a:ea typeface="Cambria" panose="02040503050406030204" pitchFamily="18" charset="0"/>
              </a:rPr>
              <a:t>đáy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6 cm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chiều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cao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5 cm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a:t>
            </a:r>
          </a:p>
          <a:p>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(8 + 6) × 5 : 2 = 35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6164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F556351-BF0A-472D-571D-BE15F768C4AF}"/>
              </a:ext>
            </a:extLst>
          </p:cNvPr>
          <p:cNvPicPr>
            <a:picLocks noChangeAspect="1"/>
          </p:cNvPicPr>
          <p:nvPr/>
        </p:nvPicPr>
        <p:blipFill>
          <a:blip r:embed="rId2"/>
          <a:stretch>
            <a:fillRect/>
          </a:stretch>
        </p:blipFill>
        <p:spPr>
          <a:xfrm>
            <a:off x="573051" y="1876869"/>
            <a:ext cx="4857750" cy="2381250"/>
          </a:xfrm>
          <a:prstGeom prst="rect">
            <a:avLst/>
          </a:prstGeom>
        </p:spPr>
      </p:pic>
      <p:sp>
        <p:nvSpPr>
          <p:cNvPr id="4" name="TextBox 3">
            <a:extLst>
              <a:ext uri="{FF2B5EF4-FFF2-40B4-BE49-F238E27FC236}">
                <a16:creationId xmlns:a16="http://schemas.microsoft.com/office/drawing/2014/main" xmlns="" id="{285F3C6D-7F21-14D1-B1ED-6C56FC7AD920}"/>
              </a:ext>
            </a:extLst>
          </p:cNvPr>
          <p:cNvSpPr txBox="1"/>
          <p:nvPr/>
        </p:nvSpPr>
        <p:spPr>
          <a:xfrm>
            <a:off x="5369441" y="669851"/>
            <a:ext cx="5986131" cy="2862322"/>
          </a:xfrm>
          <a:prstGeom prst="rect">
            <a:avLst/>
          </a:prstGeom>
          <a:noFill/>
        </p:spPr>
        <p:txBody>
          <a:bodyPr wrap="square" rtlCol="0">
            <a:spAutoFit/>
          </a:bodyP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Muốn tính diện tích hình tam giác, ta lấy độ dài đáy nhân với chiều cao tương ứng (cùng một đơn vị đo) rồi chia cho 2.</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D9402B3C-D9EA-2224-B59E-EF1173B4D284}"/>
              </a:ext>
            </a:extLst>
          </p:cNvPr>
          <p:cNvSpPr txBox="1"/>
          <p:nvPr/>
        </p:nvSpPr>
        <p:spPr>
          <a:xfrm>
            <a:off x="5688420" y="3763926"/>
            <a:ext cx="5943600"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Ví d</a:t>
            </a:r>
            <a:r>
              <a:rPr lang="en-US" sz="3200" dirty="0">
                <a:solidFill>
                  <a:srgbClr val="FF0000"/>
                </a:solidFill>
                <a:latin typeface="Cambria" panose="02040503050406030204" pitchFamily="18" charset="0"/>
                <a:ea typeface="Cambria" panose="02040503050406030204" pitchFamily="18" charset="0"/>
              </a:rPr>
              <a:t>ụ</a:t>
            </a:r>
            <a:r>
              <a:rPr lang="vi-VN" sz="3200" dirty="0">
                <a:solidFill>
                  <a:srgbClr val="FF0000"/>
                </a:solidFill>
                <a:latin typeface="Cambria" panose="02040503050406030204" pitchFamily="18" charset="0"/>
                <a:ea typeface="Cambria" panose="02040503050406030204" pitchFamily="18" charset="0"/>
              </a:rPr>
              <a:t>: hình tam giác có độ dài đáy 10 cm, chiều cao tương ứng là 6 cm có</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Diện tích là: 10 × 6 : 2 = 30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55729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05134DF-397F-89EC-1BE4-115CE6959143}"/>
              </a:ext>
            </a:extLst>
          </p:cNvPr>
          <p:cNvGrpSpPr/>
          <p:nvPr/>
        </p:nvGrpSpPr>
        <p:grpSpPr>
          <a:xfrm>
            <a:off x="1140933" y="329609"/>
            <a:ext cx="6046677" cy="754913"/>
            <a:chOff x="3358686" y="2017244"/>
            <a:chExt cx="9489041" cy="1307074"/>
          </a:xfrm>
        </p:grpSpPr>
        <p:sp>
          <p:nvSpPr>
            <p:cNvPr id="6" name="Rectangle: Rounded Corners 5">
              <a:extLst>
                <a:ext uri="{FF2B5EF4-FFF2-40B4-BE49-F238E27FC236}">
                  <a16:creationId xmlns:a16="http://schemas.microsoft.com/office/drawing/2014/main" xmlns="" id="{F8E96CF5-C32D-E4B5-F291-55E431E28911}"/>
                </a:ext>
              </a:extLst>
            </p:cNvPr>
            <p:cNvSpPr/>
            <p:nvPr/>
          </p:nvSpPr>
          <p:spPr>
            <a:xfrm>
              <a:off x="3358686" y="2096807"/>
              <a:ext cx="9489041" cy="1227511"/>
            </a:xfrm>
            <a:prstGeom prst="roundRect">
              <a:avLst/>
            </a:prstGeom>
            <a:solidFill>
              <a:srgbClr val="DDE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PA-文本框 54">
              <a:extLst>
                <a:ext uri="{FF2B5EF4-FFF2-40B4-BE49-F238E27FC236}">
                  <a16:creationId xmlns:a16="http://schemas.microsoft.com/office/drawing/2014/main" xmlns="" id="{B8E5C10C-0CE5-2D54-CA5F-29C1616E3963}"/>
                </a:ext>
              </a:extLst>
            </p:cNvPr>
            <p:cNvSpPr txBox="1"/>
            <p:nvPr>
              <p:custDataLst>
                <p:tags r:id="rId1"/>
              </p:custDataLst>
            </p:nvPr>
          </p:nvSpPr>
          <p:spPr>
            <a:xfrm>
              <a:off x="3485590" y="2017244"/>
              <a:ext cx="9271018" cy="690906"/>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Tính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diện</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tích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mỗi</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hình</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3600" b="1" i="0" u="none" strike="noStrike" kern="1200" cap="none" spc="-3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sau</a:t>
              </a:r>
              <a:r>
                <a:rPr kumimoji="0" lang="en-US"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a:t>
              </a:r>
              <a:endParaRPr kumimoji="0" lang="vi-VN" altLang="zh-CN" sz="3600" b="1" i="0" u="none" strike="noStrike" kern="1200" cap="none" spc="-30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sp>
        <p:nvSpPr>
          <p:cNvPr id="2" name="Oval 1">
            <a:extLst>
              <a:ext uri="{FF2B5EF4-FFF2-40B4-BE49-F238E27FC236}">
                <a16:creationId xmlns:a16="http://schemas.microsoft.com/office/drawing/2014/main" xmlns="" id="{03AB82EB-6254-2280-0F17-AB73C95C0445}"/>
              </a:ext>
            </a:extLst>
          </p:cNvPr>
          <p:cNvSpPr/>
          <p:nvPr/>
        </p:nvSpPr>
        <p:spPr>
          <a:xfrm>
            <a:off x="323998" y="393700"/>
            <a:ext cx="711200" cy="7239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a:t>
            </a:r>
          </a:p>
        </p:txBody>
      </p:sp>
      <p:pic>
        <p:nvPicPr>
          <p:cNvPr id="4" name="Picture 3">
            <a:extLst>
              <a:ext uri="{FF2B5EF4-FFF2-40B4-BE49-F238E27FC236}">
                <a16:creationId xmlns:a16="http://schemas.microsoft.com/office/drawing/2014/main" xmlns="" id="{D473AEC5-4776-11D8-A52B-2525B96D02BF}"/>
              </a:ext>
            </a:extLst>
          </p:cNvPr>
          <p:cNvPicPr>
            <a:picLocks noChangeAspect="1"/>
          </p:cNvPicPr>
          <p:nvPr/>
        </p:nvPicPr>
        <p:blipFill>
          <a:blip r:embed="rId3"/>
          <a:stretch>
            <a:fillRect/>
          </a:stretch>
        </p:blipFill>
        <p:spPr>
          <a:xfrm>
            <a:off x="1374147" y="1498637"/>
            <a:ext cx="9401175" cy="4562475"/>
          </a:xfrm>
          <a:prstGeom prst="rect">
            <a:avLst/>
          </a:prstGeom>
        </p:spPr>
      </p:pic>
    </p:spTree>
    <p:extLst>
      <p:ext uri="{BB962C8B-B14F-4D97-AF65-F5344CB8AC3E}">
        <p14:creationId xmlns:p14="http://schemas.microsoft.com/office/powerpoint/2010/main" val="12648940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Modestly smiling girl cartoon art illustration premium  vector">
            <a:extLst>
              <a:ext uri="{FF2B5EF4-FFF2-40B4-BE49-F238E27FC236}">
                <a16:creationId xmlns:a16="http://schemas.microsoft.com/office/drawing/2014/main" xmlns="" id="{515A669A-B22A-4FFB-B87B-B8C8D60E0AC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44" b="88618" l="26750" r="74350">
                        <a14:foregroundMark x1="37750" y1="23577" x2="30150" y2="54909"/>
                        <a14:foregroundMark x1="30150" y1="54909" x2="30100" y2="73358"/>
                        <a14:foregroundMark x1="46800" y1="18637" x2="48250" y2="44903"/>
                        <a14:foregroundMark x1="47550" y1="16448" x2="61750" y2="44903"/>
                        <a14:foregroundMark x1="54650" y1="15134" x2="63250" y2="23577"/>
                        <a14:foregroundMark x1="63250" y1="23577" x2="70750" y2="37273"/>
                        <a14:foregroundMark x1="70750" y1="37273" x2="72750" y2="46029"/>
                        <a14:foregroundMark x1="72750" y1="46029" x2="71850" y2="66417"/>
                        <a14:foregroundMark x1="63350" y1="64665" x2="54300" y2="81801"/>
                        <a14:foregroundMark x1="57850" y1="79550" x2="70950" y2="69106"/>
                        <a14:foregroundMark x1="71350" y1="71795" x2="64050" y2="45528"/>
                        <a14:foregroundMark x1="65800" y1="55972" x2="68850" y2="68918"/>
                        <a14:foregroundMark x1="65800" y1="28643" x2="58450" y2="27642"/>
                        <a14:foregroundMark x1="58450" y1="27642" x2="48250" y2="22452"/>
                        <a14:foregroundMark x1="66350" y1="23765" x2="56250" y2="14009"/>
                        <a14:foregroundMark x1="52700" y1="14009" x2="69900" y2="37336"/>
                        <a14:foregroundMark x1="52850" y1="30457" x2="60150" y2="52908"/>
                        <a14:foregroundMark x1="52150" y1="14009" x2="39000" y2="18637"/>
                        <a14:foregroundMark x1="51800" y1="10006" x2="54450" y2="10882"/>
                        <a14:foregroundMark x1="26750" y1="66229" x2="26750" y2="66229"/>
                        <a14:foregroundMark x1="45050" y1="79112" x2="53550" y2="79362"/>
                        <a14:foregroundMark x1="48950" y1="64916" x2="57850" y2="70419"/>
                        <a14:foregroundMark x1="56400" y1="62226" x2="56250" y2="75797"/>
                        <a14:foregroundMark x1="46650" y1="86241" x2="48250" y2="88680"/>
                        <a14:foregroundMark x1="57850" y1="88680" x2="59600" y2="88680"/>
                        <a14:foregroundMark x1="74350" y1="65791" x2="74350" y2="51345"/>
                      </a14:backgroundRemoval>
                    </a14:imgEffect>
                  </a14:imgLayer>
                </a14:imgProps>
              </a:ext>
              <a:ext uri="{28A0092B-C50C-407E-A947-70E740481C1C}">
                <a14:useLocalDpi xmlns:a14="http://schemas.microsoft.com/office/drawing/2010/main" val="0"/>
              </a:ext>
            </a:extLst>
          </a:blip>
          <a:srcRect l="22833" t="6889" r="21209" b="8890"/>
          <a:stretch/>
        </p:blipFill>
        <p:spPr bwMode="auto">
          <a:xfrm>
            <a:off x="209990" y="3429000"/>
            <a:ext cx="2765517" cy="332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Happy cute girl chef with food bags banner logo cartoon art  illustration">
            <a:extLst>
              <a:ext uri="{FF2B5EF4-FFF2-40B4-BE49-F238E27FC236}">
                <a16:creationId xmlns:a16="http://schemas.microsoft.com/office/drawing/2014/main" xmlns="" id="{A5C73E16-55D4-4A76-A314-23FDF33B24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69" b="94212" l="23962" r="71406">
                        <a14:foregroundMark x1="23962" y1="59281" x2="25240" y2="63673"/>
                        <a14:foregroundMark x1="30671" y1="26148" x2="37380" y2="36926"/>
                        <a14:foregroundMark x1="28115" y1="31537" x2="33546" y2="31537"/>
                        <a14:foregroundMark x1="36581" y1="17964" x2="43930" y2="15768"/>
                        <a14:foregroundMark x1="71406" y1="51896" x2="71406" y2="56687"/>
                        <a14:foregroundMark x1="44569" y1="67066" x2="52077" y2="65868"/>
                        <a14:foregroundMark x1="47923" y1="91816" x2="54792" y2="93413"/>
                        <a14:foregroundMark x1="46006" y1="92216" x2="48083" y2="94212"/>
                      </a14:backgroundRemoval>
                    </a14:imgEffect>
                  </a14:imgLayer>
                </a14:imgProps>
              </a:ext>
              <a:ext uri="{28A0092B-C50C-407E-A947-70E740481C1C}">
                <a14:useLocalDpi xmlns:a14="http://schemas.microsoft.com/office/drawing/2010/main" val="0"/>
              </a:ext>
            </a:extLst>
          </a:blip>
          <a:srcRect l="20773" t="12156" r="23487" b="2814"/>
          <a:stretch/>
        </p:blipFill>
        <p:spPr bwMode="auto">
          <a:xfrm>
            <a:off x="9624354" y="3737380"/>
            <a:ext cx="2567647" cy="31347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92E763F-A2B6-57F0-1659-DE60F8EE73EA}"/>
              </a:ext>
            </a:extLst>
          </p:cNvPr>
          <p:cNvSpPr txBox="1"/>
          <p:nvPr/>
        </p:nvSpPr>
        <p:spPr>
          <a:xfrm>
            <a:off x="2649844" y="1921938"/>
            <a:ext cx="7435273" cy="2718949"/>
          </a:xfrm>
          <a:prstGeom prst="rect">
            <a:avLst/>
          </a:prstGeom>
          <a:noFill/>
        </p:spPr>
        <p:txBody>
          <a:bodyPr wrap="square" rtlCol="0">
            <a:spAutoFit/>
          </a:bodyPr>
          <a:lstStyle/>
          <a:p>
            <a:pPr algn="just"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a:rPr>
              <a:t>Học</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sinh</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lắng</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nghe</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câu</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hỏi</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từ</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giáo</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viên</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và</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giơ</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tay</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phát</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biểu</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đáp</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án</a:t>
            </a:r>
            <a:r>
              <a:rPr lang="en-US" sz="4267" b="1" kern="0" dirty="0">
                <a:solidFill>
                  <a:srgbClr val="000000"/>
                </a:solidFill>
                <a:latin typeface="Calibri" panose="020F0502020204030204" pitchFamily="34" charset="0"/>
                <a:cs typeface="Calibri" panose="020F0502020204030204" pitchFamily="34" charset="0"/>
                <a:sym typeface="Arial"/>
              </a:rPr>
              <a:t>. Ai </a:t>
            </a:r>
            <a:r>
              <a:rPr lang="en-US" sz="4267" b="1" kern="0" dirty="0" err="1">
                <a:solidFill>
                  <a:srgbClr val="000000"/>
                </a:solidFill>
                <a:latin typeface="Calibri" panose="020F0502020204030204" pitchFamily="34" charset="0"/>
                <a:cs typeface="Calibri" panose="020F0502020204030204" pitchFamily="34" charset="0"/>
                <a:sym typeface="Arial"/>
              </a:rPr>
              <a:t>trả</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lời</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đúng</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thì</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sẽ</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nhận</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được</a:t>
            </a:r>
            <a:r>
              <a:rPr lang="en-US" sz="4267" b="1" kern="0" dirty="0">
                <a:solidFill>
                  <a:srgbClr val="000000"/>
                </a:solidFill>
                <a:latin typeface="Calibri" panose="020F0502020204030204" pitchFamily="34" charset="0"/>
                <a:cs typeface="Calibri" panose="020F0502020204030204" pitchFamily="34" charset="0"/>
                <a:sym typeface="Arial"/>
              </a:rPr>
              <a:t> 1 </a:t>
            </a:r>
            <a:r>
              <a:rPr lang="en-US" sz="4267" b="1" kern="0" dirty="0" err="1">
                <a:solidFill>
                  <a:srgbClr val="000000"/>
                </a:solidFill>
                <a:latin typeface="Calibri" panose="020F0502020204030204" pitchFamily="34" charset="0"/>
                <a:cs typeface="Calibri" panose="020F0502020204030204" pitchFamily="34" charset="0"/>
                <a:sym typeface="Arial"/>
              </a:rPr>
              <a:t>điểm</a:t>
            </a:r>
            <a:r>
              <a:rPr lang="en-US" sz="4267" b="1" kern="0" dirty="0">
                <a:solidFill>
                  <a:srgbClr val="000000"/>
                </a:solidFill>
                <a:latin typeface="Calibri" panose="020F0502020204030204" pitchFamily="34" charset="0"/>
                <a:cs typeface="Calibri" panose="020F0502020204030204" pitchFamily="34" charset="0"/>
                <a:sym typeface="Arial"/>
              </a:rPr>
              <a:t> </a:t>
            </a:r>
            <a:r>
              <a:rPr lang="en-US" sz="4267" b="1" kern="0" dirty="0" err="1">
                <a:solidFill>
                  <a:srgbClr val="000000"/>
                </a:solidFill>
                <a:latin typeface="Calibri" panose="020F0502020204030204" pitchFamily="34" charset="0"/>
                <a:cs typeface="Calibri" panose="020F0502020204030204" pitchFamily="34" charset="0"/>
                <a:sym typeface="Arial"/>
              </a:rPr>
              <a:t>cộng</a:t>
            </a:r>
            <a:r>
              <a:rPr lang="en-US" sz="4267" b="1" kern="0" dirty="0">
                <a:solidFill>
                  <a:srgbClr val="000000"/>
                </a:solidFill>
                <a:latin typeface="Calibri" panose="020F0502020204030204" pitchFamily="34" charset="0"/>
                <a:cs typeface="Calibri" panose="020F0502020204030204" pitchFamily="34" charset="0"/>
                <a:sym typeface="Arial"/>
              </a:rPr>
              <a:t>.</a:t>
            </a:r>
          </a:p>
        </p:txBody>
      </p:sp>
      <p:pic>
        <p:nvPicPr>
          <p:cNvPr id="2" name="Picture 1">
            <a:extLst>
              <a:ext uri="{FF2B5EF4-FFF2-40B4-BE49-F238E27FC236}">
                <a16:creationId xmlns:a16="http://schemas.microsoft.com/office/drawing/2014/main" xmlns="" id="{B5FB1CDD-AAD5-735F-DEDE-4481F96F1367}"/>
              </a:ext>
            </a:extLst>
          </p:cNvPr>
          <p:cNvPicPr>
            <a:picLocks noChangeAspect="1"/>
          </p:cNvPicPr>
          <p:nvPr/>
        </p:nvPicPr>
        <p:blipFill>
          <a:blip r:embed="rId6"/>
          <a:stretch>
            <a:fillRect/>
          </a:stretch>
        </p:blipFill>
        <p:spPr>
          <a:xfrm>
            <a:off x="257175" y="182825"/>
            <a:ext cx="12192000" cy="2701400"/>
          </a:xfrm>
          <a:prstGeom prst="rect">
            <a:avLst/>
          </a:prstGeom>
        </p:spPr>
      </p:pic>
    </p:spTree>
    <p:extLst>
      <p:ext uri="{BB962C8B-B14F-4D97-AF65-F5344CB8AC3E}">
        <p14:creationId xmlns:p14="http://schemas.microsoft.com/office/powerpoint/2010/main" val="2197439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EED19CE-50D2-5A4E-F598-6C6C8CB85109}"/>
              </a:ext>
            </a:extLst>
          </p:cNvPr>
          <p:cNvPicPr>
            <a:picLocks noChangeAspect="1"/>
          </p:cNvPicPr>
          <p:nvPr/>
        </p:nvPicPr>
        <p:blipFill>
          <a:blip r:embed="rId2"/>
          <a:stretch>
            <a:fillRect/>
          </a:stretch>
        </p:blipFill>
        <p:spPr>
          <a:xfrm>
            <a:off x="721130" y="613143"/>
            <a:ext cx="3127261" cy="2608521"/>
          </a:xfrm>
          <a:prstGeom prst="rect">
            <a:avLst/>
          </a:prstGeom>
        </p:spPr>
      </p:pic>
      <p:sp>
        <p:nvSpPr>
          <p:cNvPr id="4" name="TextBox 3">
            <a:extLst>
              <a:ext uri="{FF2B5EF4-FFF2-40B4-BE49-F238E27FC236}">
                <a16:creationId xmlns:a16="http://schemas.microsoft.com/office/drawing/2014/main" xmlns="" id="{D69C37BA-B135-A5C8-68AE-12F413E8F82E}"/>
              </a:ext>
            </a:extLst>
          </p:cNvPr>
          <p:cNvSpPr txBox="1"/>
          <p:nvPr/>
        </p:nvSpPr>
        <p:spPr>
          <a:xfrm>
            <a:off x="4242391" y="914399"/>
            <a:ext cx="7230139" cy="1323439"/>
          </a:xfrm>
          <a:prstGeom prst="rect">
            <a:avLst/>
          </a:prstGeom>
          <a:noFill/>
        </p:spPr>
        <p:txBody>
          <a:bodyPr wrap="square" rtlCol="0">
            <a:spAutoFit/>
          </a:bodyPr>
          <a:lstStyle/>
          <a:p>
            <a:pPr algn="ctr"/>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hình</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vuông</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là</a:t>
            </a:r>
            <a:r>
              <a:rPr lang="en-US" sz="4000" b="0" i="0" dirty="0">
                <a:solidFill>
                  <a:srgbClr val="FF0000"/>
                </a:solidFill>
                <a:effectLst/>
                <a:latin typeface="Cambria" panose="02040503050406030204" pitchFamily="18" charset="0"/>
                <a:ea typeface="Cambria" panose="02040503050406030204" pitchFamily="18" charset="0"/>
              </a:rPr>
              <a:t>:</a:t>
            </a:r>
          </a:p>
          <a:p>
            <a:pPr algn="ctr"/>
            <a:r>
              <a:rPr lang="en-US" sz="4000" b="0" i="0" dirty="0">
                <a:solidFill>
                  <a:srgbClr val="FF0000"/>
                </a:solidFill>
                <a:effectLst/>
                <a:latin typeface="Cambria" panose="02040503050406030204" pitchFamily="18" charset="0"/>
                <a:ea typeface="Cambria" panose="02040503050406030204" pitchFamily="18" charset="0"/>
              </a:rPr>
              <a:t>3,5 × 3,5 = 12,25 (cm</a:t>
            </a:r>
            <a:r>
              <a:rPr lang="en-US" sz="4000" b="0" i="0" baseline="30000" dirty="0">
                <a:solidFill>
                  <a:srgbClr val="FF0000"/>
                </a:solidFill>
                <a:effectLst/>
                <a:latin typeface="Cambria" panose="02040503050406030204" pitchFamily="18" charset="0"/>
                <a:ea typeface="Cambria" panose="02040503050406030204" pitchFamily="18" charset="0"/>
              </a:rPr>
              <a:t>2</a:t>
            </a:r>
            <a:r>
              <a:rPr lang="en-US" sz="4000" b="0" i="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FCA0DF10-E75D-6C92-1C4B-69A1A2047476}"/>
              </a:ext>
            </a:extLst>
          </p:cNvPr>
          <p:cNvPicPr>
            <a:picLocks noChangeAspect="1"/>
          </p:cNvPicPr>
          <p:nvPr/>
        </p:nvPicPr>
        <p:blipFill>
          <a:blip r:embed="rId3"/>
          <a:stretch>
            <a:fillRect/>
          </a:stretch>
        </p:blipFill>
        <p:spPr>
          <a:xfrm>
            <a:off x="770417" y="3456246"/>
            <a:ext cx="4082435" cy="2604312"/>
          </a:xfrm>
          <a:prstGeom prst="rect">
            <a:avLst/>
          </a:prstGeom>
        </p:spPr>
      </p:pic>
      <p:sp>
        <p:nvSpPr>
          <p:cNvPr id="6" name="TextBox 5">
            <a:extLst>
              <a:ext uri="{FF2B5EF4-FFF2-40B4-BE49-F238E27FC236}">
                <a16:creationId xmlns:a16="http://schemas.microsoft.com/office/drawing/2014/main" xmlns="" id="{94BDAAAB-E18E-4A62-006B-6B8DCD00D763}"/>
              </a:ext>
            </a:extLst>
          </p:cNvPr>
          <p:cNvSpPr txBox="1"/>
          <p:nvPr/>
        </p:nvSpPr>
        <p:spPr>
          <a:xfrm>
            <a:off x="4572001" y="3753292"/>
            <a:ext cx="7230139" cy="1323439"/>
          </a:xfrm>
          <a:prstGeom prst="rect">
            <a:avLst/>
          </a:prstGeom>
          <a:noFill/>
        </p:spPr>
        <p:txBody>
          <a:bodyPr wrap="square" rtlCol="0">
            <a:spAutoFit/>
          </a:bodyPr>
          <a:lstStyle/>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10,5 × 6,5 = 68,25 (cm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endParaRPr lang="en-US" sz="7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93945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D9D6D7B-7C78-3A5C-0EAB-E947C751BE3C}"/>
              </a:ext>
            </a:extLst>
          </p:cNvPr>
          <p:cNvPicPr>
            <a:picLocks noChangeAspect="1"/>
          </p:cNvPicPr>
          <p:nvPr/>
        </p:nvPicPr>
        <p:blipFill>
          <a:blip r:embed="rId2"/>
          <a:stretch>
            <a:fillRect/>
          </a:stretch>
        </p:blipFill>
        <p:spPr>
          <a:xfrm>
            <a:off x="1070898" y="610043"/>
            <a:ext cx="2905125" cy="2171700"/>
          </a:xfrm>
          <a:prstGeom prst="rect">
            <a:avLst/>
          </a:prstGeom>
        </p:spPr>
      </p:pic>
      <p:pic>
        <p:nvPicPr>
          <p:cNvPr id="7" name="Picture 6">
            <a:extLst>
              <a:ext uri="{FF2B5EF4-FFF2-40B4-BE49-F238E27FC236}">
                <a16:creationId xmlns:a16="http://schemas.microsoft.com/office/drawing/2014/main" xmlns="" id="{F429C03B-7C23-6820-6D67-2AEB87CA3243}"/>
              </a:ext>
            </a:extLst>
          </p:cNvPr>
          <p:cNvPicPr>
            <a:picLocks noChangeAspect="1"/>
          </p:cNvPicPr>
          <p:nvPr/>
        </p:nvPicPr>
        <p:blipFill>
          <a:blip r:embed="rId3"/>
          <a:stretch>
            <a:fillRect/>
          </a:stretch>
        </p:blipFill>
        <p:spPr>
          <a:xfrm>
            <a:off x="1560217" y="3515943"/>
            <a:ext cx="2543175" cy="1952625"/>
          </a:xfrm>
          <a:prstGeom prst="rect">
            <a:avLst/>
          </a:prstGeom>
        </p:spPr>
      </p:pic>
      <p:sp>
        <p:nvSpPr>
          <p:cNvPr id="8" name="TextBox 7">
            <a:extLst>
              <a:ext uri="{FF2B5EF4-FFF2-40B4-BE49-F238E27FC236}">
                <a16:creationId xmlns:a16="http://schemas.microsoft.com/office/drawing/2014/main" xmlns="" id="{9C13B4D8-47B5-6666-DD83-AF857AEC7267}"/>
              </a:ext>
            </a:extLst>
          </p:cNvPr>
          <p:cNvSpPr txBox="1"/>
          <p:nvPr/>
        </p:nvSpPr>
        <p:spPr>
          <a:xfrm>
            <a:off x="4242391" y="914399"/>
            <a:ext cx="7230139"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tam </a:t>
            </a:r>
            <a:r>
              <a:rPr lang="en-US" sz="3600" dirty="0" err="1">
                <a:solidFill>
                  <a:srgbClr val="FF0000"/>
                </a:solidFill>
                <a:latin typeface="Cambria" panose="02040503050406030204" pitchFamily="18" charset="0"/>
                <a:ea typeface="Cambria" panose="02040503050406030204" pitchFamily="18" charset="0"/>
              </a:rPr>
              <a:t>giác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10 × 6,4 : 2 = 32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endParaRPr lang="en-US" sz="6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F153CE36-71C3-A403-E5E7-DF5A33CF5084}"/>
              </a:ext>
            </a:extLst>
          </p:cNvPr>
          <p:cNvSpPr txBox="1"/>
          <p:nvPr/>
        </p:nvSpPr>
        <p:spPr>
          <a:xfrm>
            <a:off x="4433777" y="3806454"/>
            <a:ext cx="7230139"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thang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(20 + 10,3) × 12 : 2 = 181,8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endParaRPr lang="en-US" sz="115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8135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341F1C-29F3-0DC4-84E4-A38F523C3CB7}"/>
              </a:ext>
            </a:extLst>
          </p:cNvPr>
          <p:cNvPicPr>
            <a:picLocks noChangeAspect="1"/>
          </p:cNvPicPr>
          <p:nvPr/>
        </p:nvPicPr>
        <p:blipFill>
          <a:blip r:embed="rId2"/>
          <a:stretch>
            <a:fillRect/>
          </a:stretch>
        </p:blipFill>
        <p:spPr>
          <a:xfrm>
            <a:off x="1100912" y="596310"/>
            <a:ext cx="2241601" cy="2104360"/>
          </a:xfrm>
          <a:prstGeom prst="rect">
            <a:avLst/>
          </a:prstGeom>
        </p:spPr>
      </p:pic>
      <p:pic>
        <p:nvPicPr>
          <p:cNvPr id="5" name="Picture 4">
            <a:extLst>
              <a:ext uri="{FF2B5EF4-FFF2-40B4-BE49-F238E27FC236}">
                <a16:creationId xmlns:a16="http://schemas.microsoft.com/office/drawing/2014/main" xmlns="" id="{014D04A7-F555-B47C-94CC-49E8F9D2D98E}"/>
              </a:ext>
            </a:extLst>
          </p:cNvPr>
          <p:cNvPicPr>
            <a:picLocks noChangeAspect="1"/>
          </p:cNvPicPr>
          <p:nvPr/>
        </p:nvPicPr>
        <p:blipFill>
          <a:blip r:embed="rId3"/>
          <a:stretch>
            <a:fillRect/>
          </a:stretch>
        </p:blipFill>
        <p:spPr>
          <a:xfrm>
            <a:off x="572718" y="3314257"/>
            <a:ext cx="3903589" cy="2339766"/>
          </a:xfrm>
          <a:prstGeom prst="rect">
            <a:avLst/>
          </a:prstGeom>
        </p:spPr>
      </p:pic>
      <p:sp>
        <p:nvSpPr>
          <p:cNvPr id="6" name="TextBox 5">
            <a:extLst>
              <a:ext uri="{FF2B5EF4-FFF2-40B4-BE49-F238E27FC236}">
                <a16:creationId xmlns:a16="http://schemas.microsoft.com/office/drawing/2014/main" xmlns="" id="{337BD92C-00C2-DCD6-65A1-F19186584B87}"/>
              </a:ext>
            </a:extLst>
          </p:cNvPr>
          <p:cNvSpPr txBox="1"/>
          <p:nvPr/>
        </p:nvSpPr>
        <p:spPr>
          <a:xfrm>
            <a:off x="4242391" y="914399"/>
            <a:ext cx="7230139"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3,14 × 17 × 17 = 907,46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endParaRPr lang="en-US" sz="115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E5F9379B-9ED1-C379-B66F-0D61AF0CBCC3}"/>
              </a:ext>
            </a:extLst>
          </p:cNvPr>
          <p:cNvSpPr txBox="1"/>
          <p:nvPr/>
        </p:nvSpPr>
        <p:spPr>
          <a:xfrm>
            <a:off x="4433777" y="3806454"/>
            <a:ext cx="7230139"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thang </a:t>
            </a:r>
            <a:r>
              <a:rPr lang="en-US" sz="3600" dirty="0" err="1">
                <a:solidFill>
                  <a:srgbClr val="FF0000"/>
                </a:solidFill>
                <a:latin typeface="Cambria" panose="02040503050406030204" pitchFamily="18" charset="0"/>
                <a:ea typeface="Cambria" panose="02040503050406030204" pitchFamily="18" charset="0"/>
              </a:rPr>
              <a:t>vuông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(10 + 8) × 4,5 : 2 = 40,5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endParaRPr lang="en-US" sz="287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570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5F90B9C-225D-684E-22DE-0A1EA6B4D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14" t="21360" r="19119" b="5667"/>
          <a:stretch/>
        </p:blipFill>
        <p:spPr>
          <a:xfrm>
            <a:off x="74237" y="0"/>
            <a:ext cx="12192001" cy="6858000"/>
          </a:xfrm>
          <a:prstGeom prst="rect">
            <a:avLst/>
          </a:prstGeom>
        </p:spPr>
      </p:pic>
      <p:pic>
        <p:nvPicPr>
          <p:cNvPr id="9" name="Picture 8">
            <a:extLst>
              <a:ext uri="{FF2B5EF4-FFF2-40B4-BE49-F238E27FC236}">
                <a16:creationId xmlns:a16="http://schemas.microsoft.com/office/drawing/2014/main" xmlns="" id="{CF171C7C-BC8A-D6FB-0844-A02268CC5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37" y="432346"/>
            <a:ext cx="7529747" cy="5993307"/>
          </a:xfrm>
          <a:prstGeom prst="rect">
            <a:avLst/>
          </a:prstGeom>
        </p:spPr>
      </p:pic>
      <p:pic>
        <p:nvPicPr>
          <p:cNvPr id="3" name="Picture 2">
            <a:extLst>
              <a:ext uri="{FF2B5EF4-FFF2-40B4-BE49-F238E27FC236}">
                <a16:creationId xmlns:a16="http://schemas.microsoft.com/office/drawing/2014/main" xmlns="" id="{4F74E1AE-506C-97DB-A9FA-34B292190ED4}"/>
              </a:ext>
            </a:extLst>
          </p:cNvPr>
          <p:cNvPicPr>
            <a:picLocks noChangeAspect="1"/>
          </p:cNvPicPr>
          <p:nvPr/>
        </p:nvPicPr>
        <p:blipFill rotWithShape="1">
          <a:blip r:embed="rId5">
            <a:extLst>
              <a:ext uri="{28A0092B-C50C-407E-A947-70E740481C1C}">
                <a14:useLocalDpi xmlns:a14="http://schemas.microsoft.com/office/drawing/2010/main" val="0"/>
              </a:ext>
            </a:extLst>
          </a:blip>
          <a:srcRect l="13429" t="1592"/>
          <a:stretch/>
        </p:blipFill>
        <p:spPr>
          <a:xfrm flipH="1">
            <a:off x="-2834072" y="2444143"/>
            <a:ext cx="12831624" cy="4413857"/>
          </a:xfrm>
          <a:prstGeom prst="rect">
            <a:avLst/>
          </a:prstGeom>
        </p:spPr>
      </p:pic>
      <p:pic>
        <p:nvPicPr>
          <p:cNvPr id="17" name="Picture 16">
            <a:extLst>
              <a:ext uri="{FF2B5EF4-FFF2-40B4-BE49-F238E27FC236}">
                <a16:creationId xmlns:a16="http://schemas.microsoft.com/office/drawing/2014/main" xmlns="" id="{9F39C285-1F79-FEDE-5E09-8D335614EEC7}"/>
              </a:ext>
            </a:extLst>
          </p:cNvPr>
          <p:cNvPicPr>
            <a:picLocks noChangeAspect="1"/>
          </p:cNvPicPr>
          <p:nvPr/>
        </p:nvPicPr>
        <p:blipFill>
          <a:blip r:embed="rId6"/>
          <a:stretch>
            <a:fillRect/>
          </a:stretch>
        </p:blipFill>
        <p:spPr>
          <a:xfrm>
            <a:off x="7177400" y="557534"/>
            <a:ext cx="5316173" cy="2871465"/>
          </a:xfrm>
          <a:prstGeom prst="rect">
            <a:avLst/>
          </a:prstGeom>
        </p:spPr>
      </p:pic>
    </p:spTree>
    <p:extLst>
      <p:ext uri="{BB962C8B-B14F-4D97-AF65-F5344CB8AC3E}">
        <p14:creationId xmlns:p14="http://schemas.microsoft.com/office/powerpoint/2010/main" val="244732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2BDCE834-1CEE-440C-AB14-B5F0232B2C74}"/>
              </a:ext>
            </a:extLst>
          </p:cNvPr>
          <p:cNvSpPr/>
          <p:nvPr/>
        </p:nvSpPr>
        <p:spPr>
          <a:xfrm>
            <a:off x="1044070" y="1027291"/>
            <a:ext cx="4171397" cy="1929272"/>
          </a:xfrm>
          <a:custGeom>
            <a:avLst/>
            <a:gdLst>
              <a:gd name="connsiteX0" fmla="*/ 0 w 4171397"/>
              <a:gd name="connsiteY0" fmla="*/ 321552 h 1929272"/>
              <a:gd name="connsiteX1" fmla="*/ 321552 w 4171397"/>
              <a:gd name="connsiteY1" fmla="*/ 0 h 1929272"/>
              <a:gd name="connsiteX2" fmla="*/ 695233 w 4171397"/>
              <a:gd name="connsiteY2" fmla="*/ 0 h 1929272"/>
              <a:gd name="connsiteX3" fmla="*/ 695233 w 4171397"/>
              <a:gd name="connsiteY3" fmla="*/ 0 h 1929272"/>
              <a:gd name="connsiteX4" fmla="*/ 1738082 w 4171397"/>
              <a:gd name="connsiteY4" fmla="*/ 0 h 1929272"/>
              <a:gd name="connsiteX5" fmla="*/ 3849845 w 4171397"/>
              <a:gd name="connsiteY5" fmla="*/ 0 h 1929272"/>
              <a:gd name="connsiteX6" fmla="*/ 4171397 w 4171397"/>
              <a:gd name="connsiteY6" fmla="*/ 321552 h 1929272"/>
              <a:gd name="connsiteX7" fmla="*/ 4171397 w 4171397"/>
              <a:gd name="connsiteY7" fmla="*/ 1125409 h 1929272"/>
              <a:gd name="connsiteX8" fmla="*/ 4171397 w 4171397"/>
              <a:gd name="connsiteY8" fmla="*/ 1125409 h 1929272"/>
              <a:gd name="connsiteX9" fmla="*/ 4171397 w 4171397"/>
              <a:gd name="connsiteY9" fmla="*/ 1607727 h 1929272"/>
              <a:gd name="connsiteX10" fmla="*/ 4171397 w 4171397"/>
              <a:gd name="connsiteY10" fmla="*/ 1607720 h 1929272"/>
              <a:gd name="connsiteX11" fmla="*/ 3849845 w 4171397"/>
              <a:gd name="connsiteY11" fmla="*/ 1929272 h 1929272"/>
              <a:gd name="connsiteX12" fmla="*/ 1738082 w 4171397"/>
              <a:gd name="connsiteY12" fmla="*/ 1929272 h 1929272"/>
              <a:gd name="connsiteX13" fmla="*/ 1934235 w 4171397"/>
              <a:gd name="connsiteY13" fmla="*/ 2313930 h 1929272"/>
              <a:gd name="connsiteX14" fmla="*/ 695233 w 4171397"/>
              <a:gd name="connsiteY14" fmla="*/ 1929272 h 1929272"/>
              <a:gd name="connsiteX15" fmla="*/ 321552 w 4171397"/>
              <a:gd name="connsiteY15" fmla="*/ 1929272 h 1929272"/>
              <a:gd name="connsiteX16" fmla="*/ 0 w 4171397"/>
              <a:gd name="connsiteY16" fmla="*/ 1607720 h 1929272"/>
              <a:gd name="connsiteX17" fmla="*/ 0 w 4171397"/>
              <a:gd name="connsiteY17" fmla="*/ 1607727 h 1929272"/>
              <a:gd name="connsiteX18" fmla="*/ 0 w 4171397"/>
              <a:gd name="connsiteY18" fmla="*/ 1125409 h 1929272"/>
              <a:gd name="connsiteX19" fmla="*/ 0 w 4171397"/>
              <a:gd name="connsiteY19" fmla="*/ 1125409 h 1929272"/>
              <a:gd name="connsiteX20" fmla="*/ 0 w 4171397"/>
              <a:gd name="connsiteY20" fmla="*/ 321552 h 1929272"/>
              <a:gd name="connsiteX0" fmla="*/ 0 w 4171397"/>
              <a:gd name="connsiteY0" fmla="*/ 321552 h 1929272"/>
              <a:gd name="connsiteX1" fmla="*/ 321552 w 4171397"/>
              <a:gd name="connsiteY1" fmla="*/ 0 h 1929272"/>
              <a:gd name="connsiteX2" fmla="*/ 695233 w 4171397"/>
              <a:gd name="connsiteY2" fmla="*/ 0 h 1929272"/>
              <a:gd name="connsiteX3" fmla="*/ 695233 w 4171397"/>
              <a:gd name="connsiteY3" fmla="*/ 0 h 1929272"/>
              <a:gd name="connsiteX4" fmla="*/ 1738082 w 4171397"/>
              <a:gd name="connsiteY4" fmla="*/ 0 h 1929272"/>
              <a:gd name="connsiteX5" fmla="*/ 3849845 w 4171397"/>
              <a:gd name="connsiteY5" fmla="*/ 0 h 1929272"/>
              <a:gd name="connsiteX6" fmla="*/ 4171397 w 4171397"/>
              <a:gd name="connsiteY6" fmla="*/ 321552 h 1929272"/>
              <a:gd name="connsiteX7" fmla="*/ 4171397 w 4171397"/>
              <a:gd name="connsiteY7" fmla="*/ 1125409 h 1929272"/>
              <a:gd name="connsiteX8" fmla="*/ 4171397 w 4171397"/>
              <a:gd name="connsiteY8" fmla="*/ 1125409 h 1929272"/>
              <a:gd name="connsiteX9" fmla="*/ 4171397 w 4171397"/>
              <a:gd name="connsiteY9" fmla="*/ 1607727 h 1929272"/>
              <a:gd name="connsiteX10" fmla="*/ 4171397 w 4171397"/>
              <a:gd name="connsiteY10" fmla="*/ 1607720 h 1929272"/>
              <a:gd name="connsiteX11" fmla="*/ 3849845 w 4171397"/>
              <a:gd name="connsiteY11" fmla="*/ 1929272 h 1929272"/>
              <a:gd name="connsiteX12" fmla="*/ 1738082 w 4171397"/>
              <a:gd name="connsiteY12" fmla="*/ 1929272 h 1929272"/>
              <a:gd name="connsiteX13" fmla="*/ 1934235 w 4171397"/>
              <a:gd name="connsiteY13" fmla="*/ 2313930 h 1929272"/>
              <a:gd name="connsiteX14" fmla="*/ 695233 w 4171397"/>
              <a:gd name="connsiteY14" fmla="*/ 1929272 h 1929272"/>
              <a:gd name="connsiteX15" fmla="*/ 321552 w 4171397"/>
              <a:gd name="connsiteY15" fmla="*/ 1929272 h 1929272"/>
              <a:gd name="connsiteX16" fmla="*/ 0 w 4171397"/>
              <a:gd name="connsiteY16" fmla="*/ 1607720 h 1929272"/>
              <a:gd name="connsiteX17" fmla="*/ 0 w 4171397"/>
              <a:gd name="connsiteY17" fmla="*/ 1607727 h 1929272"/>
              <a:gd name="connsiteX18" fmla="*/ 0 w 4171397"/>
              <a:gd name="connsiteY18" fmla="*/ 1125409 h 1929272"/>
              <a:gd name="connsiteX19" fmla="*/ 0 w 4171397"/>
              <a:gd name="connsiteY19" fmla="*/ 1125409 h 1929272"/>
              <a:gd name="connsiteX20" fmla="*/ 0 w 4171397"/>
              <a:gd name="connsiteY20" fmla="*/ 321552 h 192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397" h="1929272" fill="none" extrusionOk="0">
                <a:moveTo>
                  <a:pt x="0" y="321552"/>
                </a:moveTo>
                <a:cubicBezTo>
                  <a:pt x="-16403" y="168064"/>
                  <a:pt x="140250" y="-19011"/>
                  <a:pt x="321552" y="0"/>
                </a:cubicBezTo>
                <a:cubicBezTo>
                  <a:pt x="421436" y="36835"/>
                  <a:pt x="646203" y="-26111"/>
                  <a:pt x="695233" y="0"/>
                </a:cubicBezTo>
                <a:lnTo>
                  <a:pt x="695233" y="0"/>
                </a:lnTo>
                <a:cubicBezTo>
                  <a:pt x="865757" y="-81057"/>
                  <a:pt x="1275787" y="57764"/>
                  <a:pt x="1738082" y="0"/>
                </a:cubicBezTo>
                <a:cubicBezTo>
                  <a:pt x="2418303" y="61624"/>
                  <a:pt x="3303844" y="185935"/>
                  <a:pt x="3849845" y="0"/>
                </a:cubicBezTo>
                <a:cubicBezTo>
                  <a:pt x="3988133" y="-11491"/>
                  <a:pt x="4123358" y="153278"/>
                  <a:pt x="4171397" y="321552"/>
                </a:cubicBezTo>
                <a:cubicBezTo>
                  <a:pt x="4155272" y="672123"/>
                  <a:pt x="4141836" y="766602"/>
                  <a:pt x="4171397" y="1125409"/>
                </a:cubicBezTo>
                <a:lnTo>
                  <a:pt x="4171397" y="1125409"/>
                </a:lnTo>
                <a:cubicBezTo>
                  <a:pt x="4141736" y="1340141"/>
                  <a:pt x="4153232" y="1471790"/>
                  <a:pt x="4171397" y="1607727"/>
                </a:cubicBezTo>
                <a:lnTo>
                  <a:pt x="4171397" y="1607720"/>
                </a:lnTo>
                <a:cubicBezTo>
                  <a:pt x="4156440" y="1839391"/>
                  <a:pt x="4025761" y="1892016"/>
                  <a:pt x="3849845" y="1929272"/>
                </a:cubicBezTo>
                <a:cubicBezTo>
                  <a:pt x="3298057" y="1876511"/>
                  <a:pt x="2009859" y="1959445"/>
                  <a:pt x="1738082" y="1929272"/>
                </a:cubicBezTo>
                <a:cubicBezTo>
                  <a:pt x="1790174" y="2091592"/>
                  <a:pt x="1835670" y="2231127"/>
                  <a:pt x="1934235" y="2313930"/>
                </a:cubicBezTo>
                <a:cubicBezTo>
                  <a:pt x="1573031" y="2348729"/>
                  <a:pt x="1293867" y="1993813"/>
                  <a:pt x="695233" y="1929272"/>
                </a:cubicBezTo>
                <a:cubicBezTo>
                  <a:pt x="638830" y="1948939"/>
                  <a:pt x="377851" y="1952982"/>
                  <a:pt x="321552" y="1929272"/>
                </a:cubicBezTo>
                <a:cubicBezTo>
                  <a:pt x="155506" y="1916222"/>
                  <a:pt x="-31750" y="1761043"/>
                  <a:pt x="0" y="1607720"/>
                </a:cubicBezTo>
                <a:lnTo>
                  <a:pt x="0" y="1607727"/>
                </a:lnTo>
                <a:cubicBezTo>
                  <a:pt x="-16235" y="1508988"/>
                  <a:pt x="10197" y="1310347"/>
                  <a:pt x="0" y="1125409"/>
                </a:cubicBezTo>
                <a:lnTo>
                  <a:pt x="0" y="1125409"/>
                </a:lnTo>
                <a:cubicBezTo>
                  <a:pt x="-53354" y="743372"/>
                  <a:pt x="-43173" y="702775"/>
                  <a:pt x="0" y="321552"/>
                </a:cubicBezTo>
                <a:close/>
              </a:path>
              <a:path w="4171397" h="1929272" stroke="0" extrusionOk="0">
                <a:moveTo>
                  <a:pt x="0" y="321552"/>
                </a:moveTo>
                <a:cubicBezTo>
                  <a:pt x="-12812" y="160204"/>
                  <a:pt x="128236" y="-1346"/>
                  <a:pt x="321552" y="0"/>
                </a:cubicBezTo>
                <a:cubicBezTo>
                  <a:pt x="473192" y="-21859"/>
                  <a:pt x="653280" y="25561"/>
                  <a:pt x="695233" y="0"/>
                </a:cubicBezTo>
                <a:lnTo>
                  <a:pt x="695233" y="0"/>
                </a:lnTo>
                <a:cubicBezTo>
                  <a:pt x="981268" y="103021"/>
                  <a:pt x="1261165" y="-39047"/>
                  <a:pt x="1738082" y="0"/>
                </a:cubicBezTo>
                <a:cubicBezTo>
                  <a:pt x="1974918" y="93937"/>
                  <a:pt x="3573232" y="-40720"/>
                  <a:pt x="3849845" y="0"/>
                </a:cubicBezTo>
                <a:cubicBezTo>
                  <a:pt x="4026576" y="-672"/>
                  <a:pt x="4179395" y="109132"/>
                  <a:pt x="4171397" y="321552"/>
                </a:cubicBezTo>
                <a:cubicBezTo>
                  <a:pt x="4138575" y="483851"/>
                  <a:pt x="4176805" y="794741"/>
                  <a:pt x="4171397" y="1125409"/>
                </a:cubicBezTo>
                <a:lnTo>
                  <a:pt x="4171397" y="1125409"/>
                </a:lnTo>
                <a:cubicBezTo>
                  <a:pt x="4169130" y="1214927"/>
                  <a:pt x="4205836" y="1511514"/>
                  <a:pt x="4171397" y="1607727"/>
                </a:cubicBezTo>
                <a:lnTo>
                  <a:pt x="4171397" y="1607720"/>
                </a:lnTo>
                <a:cubicBezTo>
                  <a:pt x="4169679" y="1779388"/>
                  <a:pt x="4040374" y="1911252"/>
                  <a:pt x="3849845" y="1929272"/>
                </a:cubicBezTo>
                <a:cubicBezTo>
                  <a:pt x="3029937" y="1833103"/>
                  <a:pt x="2590990" y="2006471"/>
                  <a:pt x="1738082" y="1929272"/>
                </a:cubicBezTo>
                <a:cubicBezTo>
                  <a:pt x="1818386" y="2097207"/>
                  <a:pt x="1898403" y="2175125"/>
                  <a:pt x="1934235" y="2313930"/>
                </a:cubicBezTo>
                <a:cubicBezTo>
                  <a:pt x="1628965" y="2142959"/>
                  <a:pt x="1072273" y="2040960"/>
                  <a:pt x="695233" y="1929272"/>
                </a:cubicBezTo>
                <a:cubicBezTo>
                  <a:pt x="496341" y="1915872"/>
                  <a:pt x="396691" y="1941708"/>
                  <a:pt x="321552" y="1929272"/>
                </a:cubicBezTo>
                <a:cubicBezTo>
                  <a:pt x="127042" y="1903331"/>
                  <a:pt x="12109" y="1766459"/>
                  <a:pt x="0" y="1607720"/>
                </a:cubicBezTo>
                <a:lnTo>
                  <a:pt x="0" y="1607727"/>
                </a:lnTo>
                <a:cubicBezTo>
                  <a:pt x="5669" y="1470941"/>
                  <a:pt x="-281" y="1200426"/>
                  <a:pt x="0" y="1125409"/>
                </a:cubicBezTo>
                <a:lnTo>
                  <a:pt x="0" y="1125409"/>
                </a:lnTo>
                <a:cubicBezTo>
                  <a:pt x="-50856" y="980900"/>
                  <a:pt x="11853" y="418221"/>
                  <a:pt x="0" y="321552"/>
                </a:cubicBezTo>
                <a:close/>
              </a:path>
              <a:path w="4171397" h="1929272" fill="none" stroke="0" extrusionOk="0">
                <a:moveTo>
                  <a:pt x="0" y="321552"/>
                </a:moveTo>
                <a:cubicBezTo>
                  <a:pt x="-29945" y="171564"/>
                  <a:pt x="135400" y="-4978"/>
                  <a:pt x="321552" y="0"/>
                </a:cubicBezTo>
                <a:cubicBezTo>
                  <a:pt x="422812" y="24653"/>
                  <a:pt x="636017" y="-28143"/>
                  <a:pt x="695233" y="0"/>
                </a:cubicBezTo>
                <a:lnTo>
                  <a:pt x="695233" y="0"/>
                </a:lnTo>
                <a:cubicBezTo>
                  <a:pt x="925021" y="-85642"/>
                  <a:pt x="1250009" y="144441"/>
                  <a:pt x="1738082" y="0"/>
                </a:cubicBezTo>
                <a:cubicBezTo>
                  <a:pt x="2510805" y="141619"/>
                  <a:pt x="3309236" y="148314"/>
                  <a:pt x="3849845" y="0"/>
                </a:cubicBezTo>
                <a:cubicBezTo>
                  <a:pt x="3989948" y="463"/>
                  <a:pt x="4124033" y="132040"/>
                  <a:pt x="4171397" y="321552"/>
                </a:cubicBezTo>
                <a:cubicBezTo>
                  <a:pt x="4158682" y="659496"/>
                  <a:pt x="4144285" y="752526"/>
                  <a:pt x="4171397" y="1125409"/>
                </a:cubicBezTo>
                <a:lnTo>
                  <a:pt x="4171397" y="1125409"/>
                </a:lnTo>
                <a:cubicBezTo>
                  <a:pt x="4151034" y="1334616"/>
                  <a:pt x="4181512" y="1496995"/>
                  <a:pt x="4171397" y="1607727"/>
                </a:cubicBezTo>
                <a:lnTo>
                  <a:pt x="4171397" y="1607720"/>
                </a:lnTo>
                <a:cubicBezTo>
                  <a:pt x="4150395" y="1809861"/>
                  <a:pt x="4024649" y="1900024"/>
                  <a:pt x="3849845" y="1929272"/>
                </a:cubicBezTo>
                <a:cubicBezTo>
                  <a:pt x="3362730" y="1881628"/>
                  <a:pt x="1968880" y="1949977"/>
                  <a:pt x="1738082" y="1929272"/>
                </a:cubicBezTo>
                <a:cubicBezTo>
                  <a:pt x="1817831" y="2076867"/>
                  <a:pt x="1823288" y="2210190"/>
                  <a:pt x="1934235" y="2313930"/>
                </a:cubicBezTo>
                <a:cubicBezTo>
                  <a:pt x="1699694" y="2360429"/>
                  <a:pt x="1301510" y="2027809"/>
                  <a:pt x="695233" y="1929272"/>
                </a:cubicBezTo>
                <a:cubicBezTo>
                  <a:pt x="642906" y="1949413"/>
                  <a:pt x="379779" y="1946848"/>
                  <a:pt x="321552" y="1929272"/>
                </a:cubicBezTo>
                <a:cubicBezTo>
                  <a:pt x="148538" y="1919645"/>
                  <a:pt x="-11046" y="1771609"/>
                  <a:pt x="0" y="1607720"/>
                </a:cubicBezTo>
                <a:lnTo>
                  <a:pt x="0" y="1607727"/>
                </a:lnTo>
                <a:cubicBezTo>
                  <a:pt x="1326" y="1520350"/>
                  <a:pt x="607" y="1332300"/>
                  <a:pt x="0" y="1125409"/>
                </a:cubicBezTo>
                <a:lnTo>
                  <a:pt x="0" y="1125409"/>
                </a:lnTo>
                <a:cubicBezTo>
                  <a:pt x="-51110" y="748591"/>
                  <a:pt x="-40918" y="704825"/>
                  <a:pt x="0" y="321552"/>
                </a:cubicBezTo>
                <a:close/>
              </a:path>
            </a:pathLst>
          </a:custGeom>
          <a:solidFill>
            <a:srgbClr val="CCFF66"/>
          </a:solidFill>
          <a:ln w="57150">
            <a:prstDash val="dash"/>
            <a:extLst>
              <a:ext uri="{C807C97D-BFC1-408E-A445-0C87EB9F89A2}">
                <ask:lineSketchStyleProps xmlns="" xmlns:ask="http://schemas.microsoft.com/office/drawing/2018/sketchyshapes" sd="2151645436">
                  <a:custGeom>
                    <a:avLst/>
                    <a:gdLst>
                      <a:gd name="connsiteX0" fmla="*/ 0 w 4171397"/>
                      <a:gd name="connsiteY0" fmla="*/ 321552 h 1929272"/>
                      <a:gd name="connsiteX1" fmla="*/ 321552 w 4171397"/>
                      <a:gd name="connsiteY1" fmla="*/ 0 h 1929272"/>
                      <a:gd name="connsiteX2" fmla="*/ 695233 w 4171397"/>
                      <a:gd name="connsiteY2" fmla="*/ 0 h 1929272"/>
                      <a:gd name="connsiteX3" fmla="*/ 695233 w 4171397"/>
                      <a:gd name="connsiteY3" fmla="*/ 0 h 1929272"/>
                      <a:gd name="connsiteX4" fmla="*/ 1738082 w 4171397"/>
                      <a:gd name="connsiteY4" fmla="*/ 0 h 1929272"/>
                      <a:gd name="connsiteX5" fmla="*/ 3849845 w 4171397"/>
                      <a:gd name="connsiteY5" fmla="*/ 0 h 1929272"/>
                      <a:gd name="connsiteX6" fmla="*/ 4171397 w 4171397"/>
                      <a:gd name="connsiteY6" fmla="*/ 321552 h 1929272"/>
                      <a:gd name="connsiteX7" fmla="*/ 4171397 w 4171397"/>
                      <a:gd name="connsiteY7" fmla="*/ 1125409 h 1929272"/>
                      <a:gd name="connsiteX8" fmla="*/ 4171397 w 4171397"/>
                      <a:gd name="connsiteY8" fmla="*/ 1125409 h 1929272"/>
                      <a:gd name="connsiteX9" fmla="*/ 4171397 w 4171397"/>
                      <a:gd name="connsiteY9" fmla="*/ 1607727 h 1929272"/>
                      <a:gd name="connsiteX10" fmla="*/ 4171397 w 4171397"/>
                      <a:gd name="connsiteY10" fmla="*/ 1607720 h 1929272"/>
                      <a:gd name="connsiteX11" fmla="*/ 3849845 w 4171397"/>
                      <a:gd name="connsiteY11" fmla="*/ 1929272 h 1929272"/>
                      <a:gd name="connsiteX12" fmla="*/ 1738082 w 4171397"/>
                      <a:gd name="connsiteY12" fmla="*/ 1929272 h 1929272"/>
                      <a:gd name="connsiteX13" fmla="*/ 1934235 w 4171397"/>
                      <a:gd name="connsiteY13" fmla="*/ 2313930 h 1929272"/>
                      <a:gd name="connsiteX14" fmla="*/ 695233 w 4171397"/>
                      <a:gd name="connsiteY14" fmla="*/ 1929272 h 1929272"/>
                      <a:gd name="connsiteX15" fmla="*/ 321552 w 4171397"/>
                      <a:gd name="connsiteY15" fmla="*/ 1929272 h 1929272"/>
                      <a:gd name="connsiteX16" fmla="*/ 0 w 4171397"/>
                      <a:gd name="connsiteY16" fmla="*/ 1607720 h 1929272"/>
                      <a:gd name="connsiteX17" fmla="*/ 0 w 4171397"/>
                      <a:gd name="connsiteY17" fmla="*/ 1607727 h 1929272"/>
                      <a:gd name="connsiteX18" fmla="*/ 0 w 4171397"/>
                      <a:gd name="connsiteY18" fmla="*/ 1125409 h 1929272"/>
                      <a:gd name="connsiteX19" fmla="*/ 0 w 4171397"/>
                      <a:gd name="connsiteY19" fmla="*/ 1125409 h 1929272"/>
                      <a:gd name="connsiteX20" fmla="*/ 0 w 4171397"/>
                      <a:gd name="connsiteY20" fmla="*/ 321552 h 192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397" h="1929272" fill="none" extrusionOk="0">
                        <a:moveTo>
                          <a:pt x="0" y="321552"/>
                        </a:moveTo>
                        <a:cubicBezTo>
                          <a:pt x="-11175" y="160383"/>
                          <a:pt x="141035" y="-14994"/>
                          <a:pt x="321552" y="0"/>
                        </a:cubicBezTo>
                        <a:cubicBezTo>
                          <a:pt x="425134" y="30407"/>
                          <a:pt x="639619" y="-33220"/>
                          <a:pt x="695233" y="0"/>
                        </a:cubicBezTo>
                        <a:lnTo>
                          <a:pt x="695233" y="0"/>
                        </a:lnTo>
                        <a:cubicBezTo>
                          <a:pt x="853678" y="-86764"/>
                          <a:pt x="1262321" y="71292"/>
                          <a:pt x="1738082" y="0"/>
                        </a:cubicBezTo>
                        <a:cubicBezTo>
                          <a:pt x="2505411" y="119474"/>
                          <a:pt x="3278008" y="150090"/>
                          <a:pt x="3849845" y="0"/>
                        </a:cubicBezTo>
                        <a:cubicBezTo>
                          <a:pt x="4004498" y="-6706"/>
                          <a:pt x="4138130" y="150414"/>
                          <a:pt x="4171397" y="321552"/>
                        </a:cubicBezTo>
                        <a:cubicBezTo>
                          <a:pt x="4161105" y="663733"/>
                          <a:pt x="4144801" y="758153"/>
                          <a:pt x="4171397" y="1125409"/>
                        </a:cubicBezTo>
                        <a:lnTo>
                          <a:pt x="4171397" y="1125409"/>
                        </a:lnTo>
                        <a:cubicBezTo>
                          <a:pt x="4137144" y="1324646"/>
                          <a:pt x="4175011" y="1472374"/>
                          <a:pt x="4171397" y="1607727"/>
                        </a:cubicBezTo>
                        <a:lnTo>
                          <a:pt x="4171397" y="1607720"/>
                        </a:lnTo>
                        <a:cubicBezTo>
                          <a:pt x="4162937" y="1815898"/>
                          <a:pt x="4026653" y="1911891"/>
                          <a:pt x="3849845" y="1929272"/>
                        </a:cubicBezTo>
                        <a:cubicBezTo>
                          <a:pt x="3328064" y="1870125"/>
                          <a:pt x="1981849" y="1969351"/>
                          <a:pt x="1738082" y="1929272"/>
                        </a:cubicBezTo>
                        <a:cubicBezTo>
                          <a:pt x="1813097" y="2091636"/>
                          <a:pt x="1842160" y="2214168"/>
                          <a:pt x="1934235" y="2313930"/>
                        </a:cubicBezTo>
                        <a:cubicBezTo>
                          <a:pt x="1660129" y="2319508"/>
                          <a:pt x="1262743" y="2052822"/>
                          <a:pt x="695233" y="1929272"/>
                        </a:cubicBezTo>
                        <a:cubicBezTo>
                          <a:pt x="641288" y="1956266"/>
                          <a:pt x="384642" y="1943753"/>
                          <a:pt x="321552" y="1929272"/>
                        </a:cubicBezTo>
                        <a:cubicBezTo>
                          <a:pt x="150433" y="1921958"/>
                          <a:pt x="-15356" y="1773572"/>
                          <a:pt x="0" y="1607720"/>
                        </a:cubicBezTo>
                        <a:lnTo>
                          <a:pt x="0" y="1607727"/>
                        </a:lnTo>
                        <a:cubicBezTo>
                          <a:pt x="-4440" y="1530272"/>
                          <a:pt x="17538" y="1323744"/>
                          <a:pt x="0" y="1125409"/>
                        </a:cubicBezTo>
                        <a:lnTo>
                          <a:pt x="0" y="1125409"/>
                        </a:lnTo>
                        <a:cubicBezTo>
                          <a:pt x="-52156" y="747741"/>
                          <a:pt x="-40134" y="703595"/>
                          <a:pt x="0" y="321552"/>
                        </a:cubicBezTo>
                        <a:close/>
                      </a:path>
                      <a:path w="4171397" h="1929272" stroke="0" extrusionOk="0">
                        <a:moveTo>
                          <a:pt x="0" y="321552"/>
                        </a:moveTo>
                        <a:cubicBezTo>
                          <a:pt x="-20035" y="155898"/>
                          <a:pt x="141687" y="4048"/>
                          <a:pt x="321552" y="0"/>
                        </a:cubicBezTo>
                        <a:cubicBezTo>
                          <a:pt x="471303" y="-19142"/>
                          <a:pt x="651634" y="20547"/>
                          <a:pt x="695233" y="0"/>
                        </a:cubicBezTo>
                        <a:lnTo>
                          <a:pt x="695233" y="0"/>
                        </a:lnTo>
                        <a:cubicBezTo>
                          <a:pt x="1002074" y="80110"/>
                          <a:pt x="1261265" y="6864"/>
                          <a:pt x="1738082" y="0"/>
                        </a:cubicBezTo>
                        <a:cubicBezTo>
                          <a:pt x="1990814" y="122439"/>
                          <a:pt x="3542961" y="-66370"/>
                          <a:pt x="3849845" y="0"/>
                        </a:cubicBezTo>
                        <a:cubicBezTo>
                          <a:pt x="3997517" y="14739"/>
                          <a:pt x="4166478" y="137553"/>
                          <a:pt x="4171397" y="321552"/>
                        </a:cubicBezTo>
                        <a:cubicBezTo>
                          <a:pt x="4135740" y="476722"/>
                          <a:pt x="4159540" y="762644"/>
                          <a:pt x="4171397" y="1125409"/>
                        </a:cubicBezTo>
                        <a:lnTo>
                          <a:pt x="4171397" y="1125409"/>
                        </a:lnTo>
                        <a:cubicBezTo>
                          <a:pt x="4170802" y="1210484"/>
                          <a:pt x="4200357" y="1512730"/>
                          <a:pt x="4171397" y="1607727"/>
                        </a:cubicBezTo>
                        <a:lnTo>
                          <a:pt x="4171397" y="1607720"/>
                        </a:lnTo>
                        <a:cubicBezTo>
                          <a:pt x="4158657" y="1779175"/>
                          <a:pt x="4024107" y="1909578"/>
                          <a:pt x="3849845" y="1929272"/>
                        </a:cubicBezTo>
                        <a:cubicBezTo>
                          <a:pt x="3031057" y="1781811"/>
                          <a:pt x="2563054" y="1941591"/>
                          <a:pt x="1738082" y="1929272"/>
                        </a:cubicBezTo>
                        <a:cubicBezTo>
                          <a:pt x="1810251" y="2090940"/>
                          <a:pt x="1900653" y="2183026"/>
                          <a:pt x="1934235" y="2313930"/>
                        </a:cubicBezTo>
                        <a:cubicBezTo>
                          <a:pt x="1636778" y="2117941"/>
                          <a:pt x="1084790" y="1964317"/>
                          <a:pt x="695233" y="1929272"/>
                        </a:cubicBezTo>
                        <a:cubicBezTo>
                          <a:pt x="509141" y="1909860"/>
                          <a:pt x="408323" y="1943797"/>
                          <a:pt x="321552" y="1929272"/>
                        </a:cubicBezTo>
                        <a:cubicBezTo>
                          <a:pt x="123289" y="1904030"/>
                          <a:pt x="18452" y="1776905"/>
                          <a:pt x="0" y="1607720"/>
                        </a:cubicBezTo>
                        <a:lnTo>
                          <a:pt x="0" y="1607727"/>
                        </a:lnTo>
                        <a:cubicBezTo>
                          <a:pt x="7159" y="1474309"/>
                          <a:pt x="-7378" y="1214483"/>
                          <a:pt x="0" y="1125409"/>
                        </a:cubicBezTo>
                        <a:lnTo>
                          <a:pt x="0" y="1125409"/>
                        </a:lnTo>
                        <a:cubicBezTo>
                          <a:pt x="-45305" y="978861"/>
                          <a:pt x="4136" y="404584"/>
                          <a:pt x="0" y="3215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dirty="0">
                <a:solidFill>
                  <a:srgbClr val="002060"/>
                </a:solidFill>
                <a:latin typeface="Cambria" panose="02040503050406030204" pitchFamily="18" charset="0"/>
                <a:ea typeface="Cambria" panose="02040503050406030204" pitchFamily="18" charset="0"/>
              </a:rPr>
              <a:t>4 m</a:t>
            </a:r>
            <a:r>
              <a:rPr lang="en-US" sz="3200" baseline="30000" dirty="0">
                <a:solidFill>
                  <a:srgbClr val="002060"/>
                </a:solidFill>
                <a:latin typeface="Cambria" panose="02040503050406030204" pitchFamily="18" charset="0"/>
                <a:ea typeface="Cambria" panose="02040503050406030204" pitchFamily="18" charset="0"/>
              </a:rPr>
              <a:t>2  </a:t>
            </a:r>
            <a:r>
              <a:rPr lang="en-US" sz="3200" dirty="0">
                <a:solidFill>
                  <a:srgbClr val="002060"/>
                </a:solidFill>
                <a:latin typeface="Cambria" panose="02040503050406030204" pitchFamily="18" charset="0"/>
                <a:ea typeface="Cambria" panose="02040503050406030204" pitchFamily="18" charset="0"/>
              </a:rPr>
              <a:t>5 dm</a:t>
            </a:r>
            <a:r>
              <a:rPr lang="en-US" sz="3200" baseline="30000" dirty="0">
                <a:solidFill>
                  <a:srgbClr val="002060"/>
                </a:solidFill>
                <a:latin typeface="Cambria" panose="02040503050406030204" pitchFamily="18" charset="0"/>
                <a:ea typeface="Cambria" panose="02040503050406030204" pitchFamily="18" charset="0"/>
              </a:rPr>
              <a:t>2 </a:t>
            </a:r>
            <a:r>
              <a:rPr lang="en-US" sz="3200" dirty="0">
                <a:solidFill>
                  <a:srgbClr val="002060"/>
                </a:solidFill>
                <a:latin typeface="Cambria" panose="02040503050406030204" pitchFamily="18" charset="0"/>
                <a:ea typeface="Cambria" panose="02040503050406030204" pitchFamily="18" charset="0"/>
              </a:rPr>
              <a:t>= ……… m</a:t>
            </a:r>
            <a:r>
              <a:rPr lang="en-US" sz="3200" baseline="30000" dirty="0">
                <a:solidFill>
                  <a:srgbClr val="002060"/>
                </a:solidFill>
                <a:latin typeface="Cambria" panose="02040503050406030204" pitchFamily="18" charset="0"/>
                <a:ea typeface="Cambria" panose="02040503050406030204" pitchFamily="18" charset="0"/>
              </a:rPr>
              <a:t>2</a:t>
            </a:r>
            <a:endParaRPr lang="en-US" sz="6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9" name="Speech Bubble: Rectangle with Corners Rounded 48">
            <a:extLst>
              <a:ext uri="{FF2B5EF4-FFF2-40B4-BE49-F238E27FC236}">
                <a16:creationId xmlns:a16="http://schemas.microsoft.com/office/drawing/2014/main" xmlns="" id="{965437B1-DF95-4CDC-BE37-B6926D22AF15}"/>
              </a:ext>
            </a:extLst>
          </p:cNvPr>
          <p:cNvSpPr/>
          <p:nvPr/>
        </p:nvSpPr>
        <p:spPr>
          <a:xfrm>
            <a:off x="7562850" y="666750"/>
            <a:ext cx="4476750" cy="2054117"/>
          </a:xfrm>
          <a:custGeom>
            <a:avLst/>
            <a:gdLst>
              <a:gd name="connsiteX0" fmla="*/ 0 w 4476750"/>
              <a:gd name="connsiteY0" fmla="*/ 342359 h 2054117"/>
              <a:gd name="connsiteX1" fmla="*/ 266387 w 4476750"/>
              <a:gd name="connsiteY1" fmla="*/ 0 h 2054117"/>
              <a:gd name="connsiteX2" fmla="*/ 746124 w 4476750"/>
              <a:gd name="connsiteY2" fmla="*/ 0 h 2054117"/>
              <a:gd name="connsiteX3" fmla="*/ 746124 w 4476750"/>
              <a:gd name="connsiteY3" fmla="*/ 0 h 2054117"/>
              <a:gd name="connsiteX4" fmla="*/ 1865312 w 4476750"/>
              <a:gd name="connsiteY4" fmla="*/ 0 h 2054117"/>
              <a:gd name="connsiteX5" fmla="*/ 4210362 w 4476750"/>
              <a:gd name="connsiteY5" fmla="*/ 0 h 2054117"/>
              <a:gd name="connsiteX6" fmla="*/ 4476750 w 4476750"/>
              <a:gd name="connsiteY6" fmla="*/ 342359 h 2054117"/>
              <a:gd name="connsiteX7" fmla="*/ 4476750 w 4476750"/>
              <a:gd name="connsiteY7" fmla="*/ 1198235 h 2054117"/>
              <a:gd name="connsiteX8" fmla="*/ 4476750 w 4476750"/>
              <a:gd name="connsiteY8" fmla="*/ 1198235 h 2054117"/>
              <a:gd name="connsiteX9" fmla="*/ 4476750 w 4476750"/>
              <a:gd name="connsiteY9" fmla="*/ 1711764 h 2054117"/>
              <a:gd name="connsiteX10" fmla="*/ 4476750 w 4476750"/>
              <a:gd name="connsiteY10" fmla="*/ 1711757 h 2054117"/>
              <a:gd name="connsiteX11" fmla="*/ 4210362 w 4476750"/>
              <a:gd name="connsiteY11" fmla="*/ 2054117 h 2054117"/>
              <a:gd name="connsiteX12" fmla="*/ 1865312 w 4476750"/>
              <a:gd name="connsiteY12" fmla="*/ 2054117 h 2054117"/>
              <a:gd name="connsiteX13" fmla="*/ 543029 w 4476750"/>
              <a:gd name="connsiteY13" fmla="*/ 2503270 h 2054117"/>
              <a:gd name="connsiteX14" fmla="*/ 746124 w 4476750"/>
              <a:gd name="connsiteY14" fmla="*/ 2054117 h 2054117"/>
              <a:gd name="connsiteX15" fmla="*/ 266387 w 4476750"/>
              <a:gd name="connsiteY15" fmla="*/ 2054117 h 2054117"/>
              <a:gd name="connsiteX16" fmla="*/ 0 w 4476750"/>
              <a:gd name="connsiteY16" fmla="*/ 1711757 h 2054117"/>
              <a:gd name="connsiteX17" fmla="*/ 0 w 4476750"/>
              <a:gd name="connsiteY17" fmla="*/ 1711764 h 2054117"/>
              <a:gd name="connsiteX18" fmla="*/ 0 w 4476750"/>
              <a:gd name="connsiteY18" fmla="*/ 1198235 h 2054117"/>
              <a:gd name="connsiteX19" fmla="*/ 0 w 4476750"/>
              <a:gd name="connsiteY19" fmla="*/ 1198235 h 2054117"/>
              <a:gd name="connsiteX20" fmla="*/ 0 w 4476750"/>
              <a:gd name="connsiteY20" fmla="*/ 342359 h 2054117"/>
              <a:gd name="connsiteX0" fmla="*/ 0 w 4476750"/>
              <a:gd name="connsiteY0" fmla="*/ 342359 h 2054117"/>
              <a:gd name="connsiteX1" fmla="*/ 266387 w 4476750"/>
              <a:gd name="connsiteY1" fmla="*/ 0 h 2054117"/>
              <a:gd name="connsiteX2" fmla="*/ 746124 w 4476750"/>
              <a:gd name="connsiteY2" fmla="*/ 0 h 2054117"/>
              <a:gd name="connsiteX3" fmla="*/ 746124 w 4476750"/>
              <a:gd name="connsiteY3" fmla="*/ 0 h 2054117"/>
              <a:gd name="connsiteX4" fmla="*/ 1865312 w 4476750"/>
              <a:gd name="connsiteY4" fmla="*/ 0 h 2054117"/>
              <a:gd name="connsiteX5" fmla="*/ 4210362 w 4476750"/>
              <a:gd name="connsiteY5" fmla="*/ 0 h 2054117"/>
              <a:gd name="connsiteX6" fmla="*/ 4476750 w 4476750"/>
              <a:gd name="connsiteY6" fmla="*/ 342359 h 2054117"/>
              <a:gd name="connsiteX7" fmla="*/ 4476750 w 4476750"/>
              <a:gd name="connsiteY7" fmla="*/ 1198235 h 2054117"/>
              <a:gd name="connsiteX8" fmla="*/ 4476750 w 4476750"/>
              <a:gd name="connsiteY8" fmla="*/ 1198235 h 2054117"/>
              <a:gd name="connsiteX9" fmla="*/ 4476750 w 4476750"/>
              <a:gd name="connsiteY9" fmla="*/ 1711764 h 2054117"/>
              <a:gd name="connsiteX10" fmla="*/ 4476750 w 4476750"/>
              <a:gd name="connsiteY10" fmla="*/ 1711757 h 2054117"/>
              <a:gd name="connsiteX11" fmla="*/ 4210362 w 4476750"/>
              <a:gd name="connsiteY11" fmla="*/ 2054117 h 2054117"/>
              <a:gd name="connsiteX12" fmla="*/ 1865312 w 4476750"/>
              <a:gd name="connsiteY12" fmla="*/ 2054117 h 2054117"/>
              <a:gd name="connsiteX13" fmla="*/ 543029 w 4476750"/>
              <a:gd name="connsiteY13" fmla="*/ 2503270 h 2054117"/>
              <a:gd name="connsiteX14" fmla="*/ 746124 w 4476750"/>
              <a:gd name="connsiteY14" fmla="*/ 2054117 h 2054117"/>
              <a:gd name="connsiteX15" fmla="*/ 266387 w 4476750"/>
              <a:gd name="connsiteY15" fmla="*/ 2054117 h 2054117"/>
              <a:gd name="connsiteX16" fmla="*/ 0 w 4476750"/>
              <a:gd name="connsiteY16" fmla="*/ 1711757 h 2054117"/>
              <a:gd name="connsiteX17" fmla="*/ 0 w 4476750"/>
              <a:gd name="connsiteY17" fmla="*/ 1711764 h 2054117"/>
              <a:gd name="connsiteX18" fmla="*/ 0 w 4476750"/>
              <a:gd name="connsiteY18" fmla="*/ 1198235 h 2054117"/>
              <a:gd name="connsiteX19" fmla="*/ 0 w 4476750"/>
              <a:gd name="connsiteY19" fmla="*/ 1198235 h 2054117"/>
              <a:gd name="connsiteX20" fmla="*/ 0 w 4476750"/>
              <a:gd name="connsiteY20" fmla="*/ 342359 h 2054117"/>
              <a:gd name="connsiteX0" fmla="*/ 0 w 4476750"/>
              <a:gd name="connsiteY0" fmla="*/ 342359 h 2054117"/>
              <a:gd name="connsiteX1" fmla="*/ 266387 w 4476750"/>
              <a:gd name="connsiteY1" fmla="*/ 0 h 2054117"/>
              <a:gd name="connsiteX2" fmla="*/ 746124 w 4476750"/>
              <a:gd name="connsiteY2" fmla="*/ 0 h 2054117"/>
              <a:gd name="connsiteX3" fmla="*/ 746124 w 4476750"/>
              <a:gd name="connsiteY3" fmla="*/ 0 h 2054117"/>
              <a:gd name="connsiteX4" fmla="*/ 1865312 w 4476750"/>
              <a:gd name="connsiteY4" fmla="*/ 0 h 2054117"/>
              <a:gd name="connsiteX5" fmla="*/ 4210362 w 4476750"/>
              <a:gd name="connsiteY5" fmla="*/ 0 h 2054117"/>
              <a:gd name="connsiteX6" fmla="*/ 4476750 w 4476750"/>
              <a:gd name="connsiteY6" fmla="*/ 342359 h 2054117"/>
              <a:gd name="connsiteX7" fmla="*/ 4476750 w 4476750"/>
              <a:gd name="connsiteY7" fmla="*/ 1198235 h 2054117"/>
              <a:gd name="connsiteX8" fmla="*/ 4476750 w 4476750"/>
              <a:gd name="connsiteY8" fmla="*/ 1198235 h 2054117"/>
              <a:gd name="connsiteX9" fmla="*/ 4476750 w 4476750"/>
              <a:gd name="connsiteY9" fmla="*/ 1711764 h 2054117"/>
              <a:gd name="connsiteX10" fmla="*/ 4476750 w 4476750"/>
              <a:gd name="connsiteY10" fmla="*/ 1711757 h 2054117"/>
              <a:gd name="connsiteX11" fmla="*/ 4210362 w 4476750"/>
              <a:gd name="connsiteY11" fmla="*/ 2054117 h 2054117"/>
              <a:gd name="connsiteX12" fmla="*/ 1865312 w 4476750"/>
              <a:gd name="connsiteY12" fmla="*/ 2054117 h 2054117"/>
              <a:gd name="connsiteX13" fmla="*/ 543029 w 4476750"/>
              <a:gd name="connsiteY13" fmla="*/ 2503270 h 2054117"/>
              <a:gd name="connsiteX14" fmla="*/ 746124 w 4476750"/>
              <a:gd name="connsiteY14" fmla="*/ 2054117 h 2054117"/>
              <a:gd name="connsiteX15" fmla="*/ 266387 w 4476750"/>
              <a:gd name="connsiteY15" fmla="*/ 2054117 h 2054117"/>
              <a:gd name="connsiteX16" fmla="*/ 0 w 4476750"/>
              <a:gd name="connsiteY16" fmla="*/ 1711757 h 2054117"/>
              <a:gd name="connsiteX17" fmla="*/ 0 w 4476750"/>
              <a:gd name="connsiteY17" fmla="*/ 1711764 h 2054117"/>
              <a:gd name="connsiteX18" fmla="*/ 0 w 4476750"/>
              <a:gd name="connsiteY18" fmla="*/ 1198235 h 2054117"/>
              <a:gd name="connsiteX19" fmla="*/ 0 w 4476750"/>
              <a:gd name="connsiteY19" fmla="*/ 1198235 h 2054117"/>
              <a:gd name="connsiteX20" fmla="*/ 0 w 4476750"/>
              <a:gd name="connsiteY20" fmla="*/ 342359 h 205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6750" h="2054117" fill="none" extrusionOk="0">
                <a:moveTo>
                  <a:pt x="0" y="342359"/>
                </a:moveTo>
                <a:cubicBezTo>
                  <a:pt x="-49220" y="115337"/>
                  <a:pt x="155286" y="-24721"/>
                  <a:pt x="266387" y="0"/>
                </a:cubicBezTo>
                <a:cubicBezTo>
                  <a:pt x="471830" y="51429"/>
                  <a:pt x="547496" y="51414"/>
                  <a:pt x="746124" y="0"/>
                </a:cubicBezTo>
                <a:lnTo>
                  <a:pt x="746124" y="0"/>
                </a:lnTo>
                <a:cubicBezTo>
                  <a:pt x="879214" y="-111996"/>
                  <a:pt x="1690817" y="91066"/>
                  <a:pt x="1865312" y="0"/>
                </a:cubicBezTo>
                <a:cubicBezTo>
                  <a:pt x="2238899" y="388069"/>
                  <a:pt x="3626581" y="-19597"/>
                  <a:pt x="4210362" y="0"/>
                </a:cubicBezTo>
                <a:cubicBezTo>
                  <a:pt x="4354383" y="-13113"/>
                  <a:pt x="4523877" y="112968"/>
                  <a:pt x="4476750" y="342359"/>
                </a:cubicBezTo>
                <a:cubicBezTo>
                  <a:pt x="4526157" y="592364"/>
                  <a:pt x="4476246" y="794233"/>
                  <a:pt x="4476750" y="1198235"/>
                </a:cubicBezTo>
                <a:lnTo>
                  <a:pt x="4476750" y="1198235"/>
                </a:lnTo>
                <a:cubicBezTo>
                  <a:pt x="4492355" y="1297092"/>
                  <a:pt x="4429143" y="1570935"/>
                  <a:pt x="4476750" y="1711764"/>
                </a:cubicBezTo>
                <a:lnTo>
                  <a:pt x="4476750" y="1711757"/>
                </a:lnTo>
                <a:cubicBezTo>
                  <a:pt x="4455460" y="1840293"/>
                  <a:pt x="4387095" y="2093808"/>
                  <a:pt x="4210362" y="2054117"/>
                </a:cubicBezTo>
                <a:cubicBezTo>
                  <a:pt x="3637159" y="1957222"/>
                  <a:pt x="2079942" y="2106626"/>
                  <a:pt x="1865312" y="2054117"/>
                </a:cubicBezTo>
                <a:cubicBezTo>
                  <a:pt x="1484572" y="2257026"/>
                  <a:pt x="885438" y="2367527"/>
                  <a:pt x="543029" y="2503270"/>
                </a:cubicBezTo>
                <a:cubicBezTo>
                  <a:pt x="651883" y="2281170"/>
                  <a:pt x="652126" y="2213241"/>
                  <a:pt x="746124" y="2054117"/>
                </a:cubicBezTo>
                <a:cubicBezTo>
                  <a:pt x="565017" y="2069404"/>
                  <a:pt x="349517" y="1983223"/>
                  <a:pt x="266387" y="2054117"/>
                </a:cubicBezTo>
                <a:cubicBezTo>
                  <a:pt x="78346" y="2142748"/>
                  <a:pt x="-283" y="1981292"/>
                  <a:pt x="0" y="1711757"/>
                </a:cubicBezTo>
                <a:lnTo>
                  <a:pt x="0" y="1711764"/>
                </a:lnTo>
                <a:cubicBezTo>
                  <a:pt x="-2737" y="1469160"/>
                  <a:pt x="-10500" y="1301370"/>
                  <a:pt x="0" y="1198235"/>
                </a:cubicBezTo>
                <a:lnTo>
                  <a:pt x="0" y="1198235"/>
                </a:lnTo>
                <a:cubicBezTo>
                  <a:pt x="-52440" y="1039907"/>
                  <a:pt x="-13583" y="515755"/>
                  <a:pt x="0" y="342359"/>
                </a:cubicBezTo>
                <a:close/>
              </a:path>
              <a:path w="4476750" h="2054117" stroke="0" extrusionOk="0">
                <a:moveTo>
                  <a:pt x="0" y="342359"/>
                </a:moveTo>
                <a:cubicBezTo>
                  <a:pt x="-28858" y="170867"/>
                  <a:pt x="118844" y="-41072"/>
                  <a:pt x="266387" y="0"/>
                </a:cubicBezTo>
                <a:cubicBezTo>
                  <a:pt x="307744" y="30098"/>
                  <a:pt x="580159" y="-73165"/>
                  <a:pt x="746124" y="0"/>
                </a:cubicBezTo>
                <a:lnTo>
                  <a:pt x="746124" y="0"/>
                </a:lnTo>
                <a:cubicBezTo>
                  <a:pt x="1303233" y="52135"/>
                  <a:pt x="1386314" y="49930"/>
                  <a:pt x="1865312" y="0"/>
                </a:cubicBezTo>
                <a:cubicBezTo>
                  <a:pt x="2440148" y="332970"/>
                  <a:pt x="3549718" y="-303565"/>
                  <a:pt x="4210362" y="0"/>
                </a:cubicBezTo>
                <a:cubicBezTo>
                  <a:pt x="4389973" y="-29134"/>
                  <a:pt x="4534984" y="147068"/>
                  <a:pt x="4476750" y="342359"/>
                </a:cubicBezTo>
                <a:cubicBezTo>
                  <a:pt x="4479213" y="665888"/>
                  <a:pt x="4519006" y="849473"/>
                  <a:pt x="4476750" y="1198235"/>
                </a:cubicBezTo>
                <a:lnTo>
                  <a:pt x="4476750" y="1198235"/>
                </a:lnTo>
                <a:cubicBezTo>
                  <a:pt x="4482788" y="1395119"/>
                  <a:pt x="4543902" y="1572564"/>
                  <a:pt x="4476750" y="1711764"/>
                </a:cubicBezTo>
                <a:lnTo>
                  <a:pt x="4476750" y="1711757"/>
                </a:lnTo>
                <a:cubicBezTo>
                  <a:pt x="4470333" y="1941469"/>
                  <a:pt x="4391381" y="2106328"/>
                  <a:pt x="4210362" y="2054117"/>
                </a:cubicBezTo>
                <a:cubicBezTo>
                  <a:pt x="3154249" y="1756036"/>
                  <a:pt x="2817345" y="1983593"/>
                  <a:pt x="1865312" y="2054117"/>
                </a:cubicBezTo>
                <a:cubicBezTo>
                  <a:pt x="1698092" y="1900039"/>
                  <a:pt x="1087603" y="2208260"/>
                  <a:pt x="543029" y="2503270"/>
                </a:cubicBezTo>
                <a:cubicBezTo>
                  <a:pt x="591990" y="2346220"/>
                  <a:pt x="708929" y="2237169"/>
                  <a:pt x="746124" y="2054117"/>
                </a:cubicBezTo>
                <a:cubicBezTo>
                  <a:pt x="507881" y="2001608"/>
                  <a:pt x="494993" y="2037975"/>
                  <a:pt x="266387" y="2054117"/>
                </a:cubicBezTo>
                <a:cubicBezTo>
                  <a:pt x="173525" y="2032726"/>
                  <a:pt x="-22542" y="1869403"/>
                  <a:pt x="0" y="1711757"/>
                </a:cubicBezTo>
                <a:lnTo>
                  <a:pt x="0" y="1711764"/>
                </a:lnTo>
                <a:cubicBezTo>
                  <a:pt x="69942" y="1517995"/>
                  <a:pt x="16986" y="1429296"/>
                  <a:pt x="0" y="1198235"/>
                </a:cubicBezTo>
                <a:lnTo>
                  <a:pt x="0" y="1198235"/>
                </a:lnTo>
                <a:cubicBezTo>
                  <a:pt x="35857" y="890885"/>
                  <a:pt x="15106" y="566035"/>
                  <a:pt x="0" y="342359"/>
                </a:cubicBezTo>
                <a:close/>
              </a:path>
              <a:path w="4476750" h="2054117" fill="none" stroke="0" extrusionOk="0">
                <a:moveTo>
                  <a:pt x="0" y="342359"/>
                </a:moveTo>
                <a:cubicBezTo>
                  <a:pt x="-24876" y="130079"/>
                  <a:pt x="89120" y="18593"/>
                  <a:pt x="266387" y="0"/>
                </a:cubicBezTo>
                <a:cubicBezTo>
                  <a:pt x="479249" y="35994"/>
                  <a:pt x="536300" y="42618"/>
                  <a:pt x="746124" y="0"/>
                </a:cubicBezTo>
                <a:lnTo>
                  <a:pt x="746124" y="0"/>
                </a:lnTo>
                <a:cubicBezTo>
                  <a:pt x="887200" y="-53319"/>
                  <a:pt x="1645755" y="40024"/>
                  <a:pt x="1865312" y="0"/>
                </a:cubicBezTo>
                <a:cubicBezTo>
                  <a:pt x="2418090" y="221819"/>
                  <a:pt x="3507198" y="-175421"/>
                  <a:pt x="4210362" y="0"/>
                </a:cubicBezTo>
                <a:cubicBezTo>
                  <a:pt x="4365051" y="-4790"/>
                  <a:pt x="4459733" y="160497"/>
                  <a:pt x="4476750" y="342359"/>
                </a:cubicBezTo>
                <a:cubicBezTo>
                  <a:pt x="4481935" y="638812"/>
                  <a:pt x="4440142" y="804211"/>
                  <a:pt x="4476750" y="1198235"/>
                </a:cubicBezTo>
                <a:lnTo>
                  <a:pt x="4476750" y="1198235"/>
                </a:lnTo>
                <a:cubicBezTo>
                  <a:pt x="4466018" y="1277620"/>
                  <a:pt x="4487863" y="1571841"/>
                  <a:pt x="4476750" y="1711764"/>
                </a:cubicBezTo>
                <a:lnTo>
                  <a:pt x="4476750" y="1711757"/>
                </a:lnTo>
                <a:cubicBezTo>
                  <a:pt x="4467438" y="1894608"/>
                  <a:pt x="4345152" y="2062752"/>
                  <a:pt x="4210362" y="2054117"/>
                </a:cubicBezTo>
                <a:cubicBezTo>
                  <a:pt x="3605231" y="1928888"/>
                  <a:pt x="2106090" y="2125820"/>
                  <a:pt x="1865312" y="2054117"/>
                </a:cubicBezTo>
                <a:cubicBezTo>
                  <a:pt x="1594156" y="2318043"/>
                  <a:pt x="983774" y="2231223"/>
                  <a:pt x="543029" y="2503270"/>
                </a:cubicBezTo>
                <a:cubicBezTo>
                  <a:pt x="631094" y="2307413"/>
                  <a:pt x="659060" y="2217607"/>
                  <a:pt x="746124" y="2054117"/>
                </a:cubicBezTo>
                <a:cubicBezTo>
                  <a:pt x="536505" y="2085340"/>
                  <a:pt x="328745" y="2012326"/>
                  <a:pt x="266387" y="2054117"/>
                </a:cubicBezTo>
                <a:cubicBezTo>
                  <a:pt x="140344" y="2079667"/>
                  <a:pt x="10395" y="1876049"/>
                  <a:pt x="0" y="1711757"/>
                </a:cubicBezTo>
                <a:lnTo>
                  <a:pt x="0" y="1711764"/>
                </a:lnTo>
                <a:cubicBezTo>
                  <a:pt x="-33227" y="1486519"/>
                  <a:pt x="14068" y="1340150"/>
                  <a:pt x="0" y="1198235"/>
                </a:cubicBezTo>
                <a:lnTo>
                  <a:pt x="0" y="1198235"/>
                </a:lnTo>
                <a:cubicBezTo>
                  <a:pt x="-46735" y="1090066"/>
                  <a:pt x="-34031" y="564642"/>
                  <a:pt x="0" y="342359"/>
                </a:cubicBezTo>
                <a:close/>
              </a:path>
              <a:path w="4476750" h="2054117" fill="none" stroke="0" extrusionOk="0">
                <a:moveTo>
                  <a:pt x="0" y="342359"/>
                </a:moveTo>
                <a:cubicBezTo>
                  <a:pt x="-48514" y="115803"/>
                  <a:pt x="136110" y="-16130"/>
                  <a:pt x="266387" y="0"/>
                </a:cubicBezTo>
                <a:cubicBezTo>
                  <a:pt x="480819" y="55568"/>
                  <a:pt x="542903" y="43065"/>
                  <a:pt x="746124" y="0"/>
                </a:cubicBezTo>
                <a:lnTo>
                  <a:pt x="746124" y="0"/>
                </a:lnTo>
                <a:cubicBezTo>
                  <a:pt x="859890" y="-75559"/>
                  <a:pt x="1698296" y="80464"/>
                  <a:pt x="1865312" y="0"/>
                </a:cubicBezTo>
                <a:cubicBezTo>
                  <a:pt x="2284672" y="434886"/>
                  <a:pt x="3544988" y="-75786"/>
                  <a:pt x="4210362" y="0"/>
                </a:cubicBezTo>
                <a:cubicBezTo>
                  <a:pt x="4364400" y="-4038"/>
                  <a:pt x="4482612" y="138892"/>
                  <a:pt x="4476750" y="342359"/>
                </a:cubicBezTo>
                <a:cubicBezTo>
                  <a:pt x="4506563" y="620416"/>
                  <a:pt x="4477185" y="804366"/>
                  <a:pt x="4476750" y="1198235"/>
                </a:cubicBezTo>
                <a:lnTo>
                  <a:pt x="4476750" y="1198235"/>
                </a:lnTo>
                <a:cubicBezTo>
                  <a:pt x="4489278" y="1283438"/>
                  <a:pt x="4478148" y="1572762"/>
                  <a:pt x="4476750" y="1711764"/>
                </a:cubicBezTo>
                <a:lnTo>
                  <a:pt x="4476750" y="1711757"/>
                </a:lnTo>
                <a:cubicBezTo>
                  <a:pt x="4460728" y="1879397"/>
                  <a:pt x="4388402" y="2077203"/>
                  <a:pt x="4210362" y="2054117"/>
                </a:cubicBezTo>
                <a:cubicBezTo>
                  <a:pt x="3623279" y="1944365"/>
                  <a:pt x="2059774" y="2133637"/>
                  <a:pt x="1865312" y="2054117"/>
                </a:cubicBezTo>
                <a:cubicBezTo>
                  <a:pt x="1492643" y="2306314"/>
                  <a:pt x="958750" y="2296909"/>
                  <a:pt x="543029" y="2503270"/>
                </a:cubicBezTo>
                <a:cubicBezTo>
                  <a:pt x="644835" y="2288509"/>
                  <a:pt x="663659" y="2207548"/>
                  <a:pt x="746124" y="2054117"/>
                </a:cubicBezTo>
                <a:cubicBezTo>
                  <a:pt x="552749" y="2073287"/>
                  <a:pt x="345255" y="2001101"/>
                  <a:pt x="266387" y="2054117"/>
                </a:cubicBezTo>
                <a:cubicBezTo>
                  <a:pt x="103121" y="2111065"/>
                  <a:pt x="-13416" y="1925227"/>
                  <a:pt x="0" y="1711757"/>
                </a:cubicBezTo>
                <a:lnTo>
                  <a:pt x="0" y="1711764"/>
                </a:lnTo>
                <a:cubicBezTo>
                  <a:pt x="-21295" y="1459307"/>
                  <a:pt x="-3883" y="1323612"/>
                  <a:pt x="0" y="1198235"/>
                </a:cubicBezTo>
                <a:lnTo>
                  <a:pt x="0" y="1198235"/>
                </a:lnTo>
                <a:cubicBezTo>
                  <a:pt x="-57793" y="1032231"/>
                  <a:pt x="-16338" y="535831"/>
                  <a:pt x="0" y="342359"/>
                </a:cubicBezTo>
                <a:close/>
              </a:path>
            </a:pathLst>
          </a:custGeom>
          <a:solidFill>
            <a:schemeClr val="tx1">
              <a:lumMod val="20000"/>
              <a:lumOff val="80000"/>
            </a:schemeClr>
          </a:solidFill>
          <a:ln w="57150">
            <a:prstDash val="dash"/>
            <a:extLst>
              <a:ext uri="{C807C97D-BFC1-408E-A445-0C87EB9F89A2}">
                <ask:lineSketchStyleProps xmlns="" xmlns:ask="http://schemas.microsoft.com/office/drawing/2018/sketchyshapes" sd="4257414742">
                  <a:custGeom>
                    <a:avLst/>
                    <a:gdLst>
                      <a:gd name="connsiteX0" fmla="*/ 0 w 4476750"/>
                      <a:gd name="connsiteY0" fmla="*/ 342359 h 2054117"/>
                      <a:gd name="connsiteX1" fmla="*/ 266387 w 4476750"/>
                      <a:gd name="connsiteY1" fmla="*/ 0 h 2054117"/>
                      <a:gd name="connsiteX2" fmla="*/ 746124 w 4476750"/>
                      <a:gd name="connsiteY2" fmla="*/ 0 h 2054117"/>
                      <a:gd name="connsiteX3" fmla="*/ 746124 w 4476750"/>
                      <a:gd name="connsiteY3" fmla="*/ 0 h 2054117"/>
                      <a:gd name="connsiteX4" fmla="*/ 1865312 w 4476750"/>
                      <a:gd name="connsiteY4" fmla="*/ 0 h 2054117"/>
                      <a:gd name="connsiteX5" fmla="*/ 4210362 w 4476750"/>
                      <a:gd name="connsiteY5" fmla="*/ 0 h 2054117"/>
                      <a:gd name="connsiteX6" fmla="*/ 4476750 w 4476750"/>
                      <a:gd name="connsiteY6" fmla="*/ 342359 h 2054117"/>
                      <a:gd name="connsiteX7" fmla="*/ 4476750 w 4476750"/>
                      <a:gd name="connsiteY7" fmla="*/ 1198235 h 2054117"/>
                      <a:gd name="connsiteX8" fmla="*/ 4476750 w 4476750"/>
                      <a:gd name="connsiteY8" fmla="*/ 1198235 h 2054117"/>
                      <a:gd name="connsiteX9" fmla="*/ 4476750 w 4476750"/>
                      <a:gd name="connsiteY9" fmla="*/ 1711764 h 2054117"/>
                      <a:gd name="connsiteX10" fmla="*/ 4476750 w 4476750"/>
                      <a:gd name="connsiteY10" fmla="*/ 1711757 h 2054117"/>
                      <a:gd name="connsiteX11" fmla="*/ 4210362 w 4476750"/>
                      <a:gd name="connsiteY11" fmla="*/ 2054117 h 2054117"/>
                      <a:gd name="connsiteX12" fmla="*/ 1865312 w 4476750"/>
                      <a:gd name="connsiteY12" fmla="*/ 2054117 h 2054117"/>
                      <a:gd name="connsiteX13" fmla="*/ 543029 w 4476750"/>
                      <a:gd name="connsiteY13" fmla="*/ 2503270 h 2054117"/>
                      <a:gd name="connsiteX14" fmla="*/ 746124 w 4476750"/>
                      <a:gd name="connsiteY14" fmla="*/ 2054117 h 2054117"/>
                      <a:gd name="connsiteX15" fmla="*/ 266387 w 4476750"/>
                      <a:gd name="connsiteY15" fmla="*/ 2054117 h 2054117"/>
                      <a:gd name="connsiteX16" fmla="*/ 0 w 4476750"/>
                      <a:gd name="connsiteY16" fmla="*/ 1711757 h 2054117"/>
                      <a:gd name="connsiteX17" fmla="*/ 0 w 4476750"/>
                      <a:gd name="connsiteY17" fmla="*/ 1711764 h 2054117"/>
                      <a:gd name="connsiteX18" fmla="*/ 0 w 4476750"/>
                      <a:gd name="connsiteY18" fmla="*/ 1198235 h 2054117"/>
                      <a:gd name="connsiteX19" fmla="*/ 0 w 4476750"/>
                      <a:gd name="connsiteY19" fmla="*/ 1198235 h 2054117"/>
                      <a:gd name="connsiteX20" fmla="*/ 0 w 4476750"/>
                      <a:gd name="connsiteY20" fmla="*/ 342359 h 2054117"/>
                      <a:gd name="connsiteX0" fmla="*/ 0 w 4476750"/>
                      <a:gd name="connsiteY0" fmla="*/ 342359 h 2054117"/>
                      <a:gd name="connsiteX1" fmla="*/ 266387 w 4476750"/>
                      <a:gd name="connsiteY1" fmla="*/ 0 h 2054117"/>
                      <a:gd name="connsiteX2" fmla="*/ 746124 w 4476750"/>
                      <a:gd name="connsiteY2" fmla="*/ 0 h 2054117"/>
                      <a:gd name="connsiteX3" fmla="*/ 746124 w 4476750"/>
                      <a:gd name="connsiteY3" fmla="*/ 0 h 2054117"/>
                      <a:gd name="connsiteX4" fmla="*/ 1865312 w 4476750"/>
                      <a:gd name="connsiteY4" fmla="*/ 0 h 2054117"/>
                      <a:gd name="connsiteX5" fmla="*/ 4210362 w 4476750"/>
                      <a:gd name="connsiteY5" fmla="*/ 0 h 2054117"/>
                      <a:gd name="connsiteX6" fmla="*/ 4476750 w 4476750"/>
                      <a:gd name="connsiteY6" fmla="*/ 342359 h 2054117"/>
                      <a:gd name="connsiteX7" fmla="*/ 4476750 w 4476750"/>
                      <a:gd name="connsiteY7" fmla="*/ 1198235 h 2054117"/>
                      <a:gd name="connsiteX8" fmla="*/ 4476750 w 4476750"/>
                      <a:gd name="connsiteY8" fmla="*/ 1198235 h 2054117"/>
                      <a:gd name="connsiteX9" fmla="*/ 4476750 w 4476750"/>
                      <a:gd name="connsiteY9" fmla="*/ 1711764 h 2054117"/>
                      <a:gd name="connsiteX10" fmla="*/ 4476750 w 4476750"/>
                      <a:gd name="connsiteY10" fmla="*/ 1711757 h 2054117"/>
                      <a:gd name="connsiteX11" fmla="*/ 4210362 w 4476750"/>
                      <a:gd name="connsiteY11" fmla="*/ 2054117 h 2054117"/>
                      <a:gd name="connsiteX12" fmla="*/ 1865312 w 4476750"/>
                      <a:gd name="connsiteY12" fmla="*/ 2054117 h 2054117"/>
                      <a:gd name="connsiteX13" fmla="*/ 543029 w 4476750"/>
                      <a:gd name="connsiteY13" fmla="*/ 2503270 h 2054117"/>
                      <a:gd name="connsiteX14" fmla="*/ 746124 w 4476750"/>
                      <a:gd name="connsiteY14" fmla="*/ 2054117 h 2054117"/>
                      <a:gd name="connsiteX15" fmla="*/ 266387 w 4476750"/>
                      <a:gd name="connsiteY15" fmla="*/ 2054117 h 2054117"/>
                      <a:gd name="connsiteX16" fmla="*/ 0 w 4476750"/>
                      <a:gd name="connsiteY16" fmla="*/ 1711757 h 2054117"/>
                      <a:gd name="connsiteX17" fmla="*/ 0 w 4476750"/>
                      <a:gd name="connsiteY17" fmla="*/ 1711764 h 2054117"/>
                      <a:gd name="connsiteX18" fmla="*/ 0 w 4476750"/>
                      <a:gd name="connsiteY18" fmla="*/ 1198235 h 2054117"/>
                      <a:gd name="connsiteX19" fmla="*/ 0 w 4476750"/>
                      <a:gd name="connsiteY19" fmla="*/ 1198235 h 2054117"/>
                      <a:gd name="connsiteX20" fmla="*/ 0 w 4476750"/>
                      <a:gd name="connsiteY20" fmla="*/ 342359 h 205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6750" h="2054117" fill="none" extrusionOk="0">
                        <a:moveTo>
                          <a:pt x="0" y="342359"/>
                        </a:moveTo>
                        <a:cubicBezTo>
                          <a:pt x="-32886" y="127010"/>
                          <a:pt x="142171" y="-16417"/>
                          <a:pt x="266387" y="0"/>
                        </a:cubicBezTo>
                        <a:cubicBezTo>
                          <a:pt x="473688" y="45498"/>
                          <a:pt x="546706" y="48343"/>
                          <a:pt x="746124" y="0"/>
                        </a:cubicBezTo>
                        <a:lnTo>
                          <a:pt x="746124" y="0"/>
                        </a:lnTo>
                        <a:cubicBezTo>
                          <a:pt x="890030" y="-79706"/>
                          <a:pt x="1680769" y="74244"/>
                          <a:pt x="1865312" y="0"/>
                        </a:cubicBezTo>
                        <a:cubicBezTo>
                          <a:pt x="2262533" y="305504"/>
                          <a:pt x="3521968" y="-38659"/>
                          <a:pt x="4210362" y="0"/>
                        </a:cubicBezTo>
                        <a:cubicBezTo>
                          <a:pt x="4355604" y="-8481"/>
                          <a:pt x="4505085" y="127530"/>
                          <a:pt x="4476750" y="342359"/>
                        </a:cubicBezTo>
                        <a:cubicBezTo>
                          <a:pt x="4500209" y="606887"/>
                          <a:pt x="4470392" y="797070"/>
                          <a:pt x="4476750" y="1198235"/>
                        </a:cubicBezTo>
                        <a:lnTo>
                          <a:pt x="4476750" y="1198235"/>
                        </a:lnTo>
                        <a:cubicBezTo>
                          <a:pt x="4489310" y="1297872"/>
                          <a:pt x="4451975" y="1571821"/>
                          <a:pt x="4476750" y="1711764"/>
                        </a:cubicBezTo>
                        <a:lnTo>
                          <a:pt x="4476750" y="1711757"/>
                        </a:lnTo>
                        <a:cubicBezTo>
                          <a:pt x="4462775" y="1859955"/>
                          <a:pt x="4368924" y="2070359"/>
                          <a:pt x="4210362" y="2054117"/>
                        </a:cubicBezTo>
                        <a:cubicBezTo>
                          <a:pt x="3620201" y="1943199"/>
                          <a:pt x="2098246" y="2124376"/>
                          <a:pt x="1865312" y="2054117"/>
                        </a:cubicBezTo>
                        <a:cubicBezTo>
                          <a:pt x="1471640" y="2299822"/>
                          <a:pt x="882413" y="2287901"/>
                          <a:pt x="543029" y="2503270"/>
                        </a:cubicBezTo>
                        <a:cubicBezTo>
                          <a:pt x="650944" y="2286354"/>
                          <a:pt x="653239" y="2209848"/>
                          <a:pt x="746124" y="2054117"/>
                        </a:cubicBezTo>
                        <a:cubicBezTo>
                          <a:pt x="558308" y="2066062"/>
                          <a:pt x="347004" y="2000642"/>
                          <a:pt x="266387" y="2054117"/>
                        </a:cubicBezTo>
                        <a:cubicBezTo>
                          <a:pt x="93241" y="2113013"/>
                          <a:pt x="-171" y="1950832"/>
                          <a:pt x="0" y="1711757"/>
                        </a:cubicBezTo>
                        <a:lnTo>
                          <a:pt x="0" y="1711764"/>
                        </a:lnTo>
                        <a:cubicBezTo>
                          <a:pt x="-5443" y="1476170"/>
                          <a:pt x="-5845" y="1323755"/>
                          <a:pt x="0" y="1198235"/>
                        </a:cubicBezTo>
                        <a:lnTo>
                          <a:pt x="0" y="1198235"/>
                        </a:lnTo>
                        <a:cubicBezTo>
                          <a:pt x="-47148" y="1047031"/>
                          <a:pt x="-10841" y="531731"/>
                          <a:pt x="0" y="342359"/>
                        </a:cubicBezTo>
                        <a:close/>
                      </a:path>
                      <a:path w="4476750" h="2054117" stroke="0" extrusionOk="0">
                        <a:moveTo>
                          <a:pt x="0" y="342359"/>
                        </a:moveTo>
                        <a:cubicBezTo>
                          <a:pt x="-25883" y="160744"/>
                          <a:pt x="116275" y="-24917"/>
                          <a:pt x="266387" y="0"/>
                        </a:cubicBezTo>
                        <a:cubicBezTo>
                          <a:pt x="313179" y="6097"/>
                          <a:pt x="544234" y="-52869"/>
                          <a:pt x="746124" y="0"/>
                        </a:cubicBezTo>
                        <a:lnTo>
                          <a:pt x="746124" y="0"/>
                        </a:lnTo>
                        <a:cubicBezTo>
                          <a:pt x="1298636" y="62959"/>
                          <a:pt x="1384674" y="49022"/>
                          <a:pt x="1865312" y="0"/>
                        </a:cubicBezTo>
                        <a:cubicBezTo>
                          <a:pt x="2448950" y="275427"/>
                          <a:pt x="3522250" y="-207275"/>
                          <a:pt x="4210362" y="0"/>
                        </a:cubicBezTo>
                        <a:cubicBezTo>
                          <a:pt x="4376990" y="-6282"/>
                          <a:pt x="4502750" y="151663"/>
                          <a:pt x="4476750" y="342359"/>
                        </a:cubicBezTo>
                        <a:cubicBezTo>
                          <a:pt x="4504614" y="680879"/>
                          <a:pt x="4521450" y="867267"/>
                          <a:pt x="4476750" y="1198235"/>
                        </a:cubicBezTo>
                        <a:lnTo>
                          <a:pt x="4476750" y="1198235"/>
                        </a:lnTo>
                        <a:cubicBezTo>
                          <a:pt x="4474489" y="1403045"/>
                          <a:pt x="4522736" y="1580039"/>
                          <a:pt x="4476750" y="1711764"/>
                        </a:cubicBezTo>
                        <a:lnTo>
                          <a:pt x="4476750" y="1711757"/>
                        </a:lnTo>
                        <a:cubicBezTo>
                          <a:pt x="4473752" y="1924501"/>
                          <a:pt x="4386495" y="2089455"/>
                          <a:pt x="4210362" y="2054117"/>
                        </a:cubicBezTo>
                        <a:cubicBezTo>
                          <a:pt x="3164631" y="1761601"/>
                          <a:pt x="2751790" y="2045527"/>
                          <a:pt x="1865312" y="2054117"/>
                        </a:cubicBezTo>
                        <a:cubicBezTo>
                          <a:pt x="1691717" y="1911671"/>
                          <a:pt x="1120338" y="2176315"/>
                          <a:pt x="543029" y="2503270"/>
                        </a:cubicBezTo>
                        <a:cubicBezTo>
                          <a:pt x="595929" y="2352547"/>
                          <a:pt x="695032" y="2257906"/>
                          <a:pt x="746124" y="2054117"/>
                        </a:cubicBezTo>
                        <a:cubicBezTo>
                          <a:pt x="508514" y="2006709"/>
                          <a:pt x="496705" y="2038494"/>
                          <a:pt x="266387" y="2054117"/>
                        </a:cubicBezTo>
                        <a:cubicBezTo>
                          <a:pt x="166495" y="2036040"/>
                          <a:pt x="-13791" y="1874587"/>
                          <a:pt x="0" y="1711757"/>
                        </a:cubicBezTo>
                        <a:lnTo>
                          <a:pt x="0" y="1711764"/>
                        </a:lnTo>
                        <a:cubicBezTo>
                          <a:pt x="50788" y="1527727"/>
                          <a:pt x="5754" y="1409511"/>
                          <a:pt x="0" y="1198235"/>
                        </a:cubicBezTo>
                        <a:lnTo>
                          <a:pt x="0" y="1198235"/>
                        </a:lnTo>
                        <a:cubicBezTo>
                          <a:pt x="33296" y="896891"/>
                          <a:pt x="19248" y="540306"/>
                          <a:pt x="0" y="342359"/>
                        </a:cubicBezTo>
                        <a:close/>
                      </a:path>
                      <a:path w="4476750" h="2054117" fill="none" stroke="0" extrusionOk="0">
                        <a:moveTo>
                          <a:pt x="0" y="342359"/>
                        </a:moveTo>
                        <a:cubicBezTo>
                          <a:pt x="-21381" y="135212"/>
                          <a:pt x="107183" y="-7550"/>
                          <a:pt x="266387" y="0"/>
                        </a:cubicBezTo>
                        <a:cubicBezTo>
                          <a:pt x="479702" y="47450"/>
                          <a:pt x="538595" y="34655"/>
                          <a:pt x="746124" y="0"/>
                        </a:cubicBezTo>
                        <a:lnTo>
                          <a:pt x="746124" y="0"/>
                        </a:lnTo>
                        <a:cubicBezTo>
                          <a:pt x="864943" y="-44063"/>
                          <a:pt x="1668135" y="44381"/>
                          <a:pt x="1865312" y="0"/>
                        </a:cubicBezTo>
                        <a:cubicBezTo>
                          <a:pt x="2313982" y="227510"/>
                          <a:pt x="3536774" y="-152801"/>
                          <a:pt x="4210362" y="0"/>
                        </a:cubicBezTo>
                        <a:cubicBezTo>
                          <a:pt x="4391550" y="11736"/>
                          <a:pt x="4478010" y="144229"/>
                          <a:pt x="4476750" y="342359"/>
                        </a:cubicBezTo>
                        <a:cubicBezTo>
                          <a:pt x="4490763" y="643588"/>
                          <a:pt x="4460860" y="808783"/>
                          <a:pt x="4476750" y="1198235"/>
                        </a:cubicBezTo>
                        <a:lnTo>
                          <a:pt x="4476750" y="1198235"/>
                        </a:lnTo>
                        <a:cubicBezTo>
                          <a:pt x="4475215" y="1294090"/>
                          <a:pt x="4483123" y="1572977"/>
                          <a:pt x="4476750" y="1711764"/>
                        </a:cubicBezTo>
                        <a:lnTo>
                          <a:pt x="4476750" y="1711757"/>
                        </a:lnTo>
                        <a:cubicBezTo>
                          <a:pt x="4471543" y="1894188"/>
                          <a:pt x="4364628" y="2061877"/>
                          <a:pt x="4210362" y="2054117"/>
                        </a:cubicBezTo>
                        <a:cubicBezTo>
                          <a:pt x="3612946" y="1932361"/>
                          <a:pt x="2099021" y="2160747"/>
                          <a:pt x="1865312" y="2054117"/>
                        </a:cubicBezTo>
                        <a:cubicBezTo>
                          <a:pt x="1532100" y="2328819"/>
                          <a:pt x="906841" y="2260126"/>
                          <a:pt x="543029" y="2503270"/>
                        </a:cubicBezTo>
                        <a:cubicBezTo>
                          <a:pt x="638708" y="2305948"/>
                          <a:pt x="658060" y="2202778"/>
                          <a:pt x="746124" y="2054117"/>
                        </a:cubicBezTo>
                        <a:cubicBezTo>
                          <a:pt x="532702" y="2071709"/>
                          <a:pt x="330319" y="2014342"/>
                          <a:pt x="266387" y="2054117"/>
                        </a:cubicBezTo>
                        <a:cubicBezTo>
                          <a:pt x="136605" y="2079583"/>
                          <a:pt x="-9977" y="1897854"/>
                          <a:pt x="0" y="1711757"/>
                        </a:cubicBezTo>
                        <a:lnTo>
                          <a:pt x="0" y="1711764"/>
                        </a:lnTo>
                        <a:cubicBezTo>
                          <a:pt x="-13111" y="1485709"/>
                          <a:pt x="16242" y="1337471"/>
                          <a:pt x="0" y="1198235"/>
                        </a:cubicBezTo>
                        <a:lnTo>
                          <a:pt x="0" y="1198235"/>
                        </a:lnTo>
                        <a:cubicBezTo>
                          <a:pt x="-38431" y="1058438"/>
                          <a:pt x="-33800" y="578200"/>
                          <a:pt x="0" y="3423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nl-NL" sz="6000" b="1" dirty="0">
                <a:solidFill>
                  <a:srgbClr val="FF0000"/>
                </a:solidFill>
              </a:rPr>
              <a:t>4,05 m</a:t>
            </a:r>
            <a:r>
              <a:rPr lang="nl-NL" sz="6000" b="1" baseline="30000" dirty="0">
                <a:solidFill>
                  <a:srgbClr val="FF0000"/>
                </a:solidFill>
              </a:rPr>
              <a:t>2</a:t>
            </a:r>
            <a:endParaRPr lang="en-US" sz="11500" b="1" kern="0" dirty="0">
              <a:solidFill>
                <a:srgbClr val="FF0000"/>
              </a:solidFill>
              <a:latin typeface="Calibri" panose="020F0502020204030204" pitchFamily="34" charset="0"/>
              <a:cs typeface="Calibri" panose="020F0502020204030204" pitchFamily="34" charset="0"/>
              <a:sym typeface="Arial"/>
            </a:endParaRPr>
          </a:p>
        </p:txBody>
      </p:sp>
      <p:pic>
        <p:nvPicPr>
          <p:cNvPr id="1026" name="Picture 2" descr="Premium Vector | Modestly smiling girl cartoon art illustration premium  vector">
            <a:extLst>
              <a:ext uri="{FF2B5EF4-FFF2-40B4-BE49-F238E27FC236}">
                <a16:creationId xmlns:a16="http://schemas.microsoft.com/office/drawing/2014/main" xmlns="" id="{515A669A-B22A-4FFB-B87B-B8C8D60E0AC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44" b="88618" l="26750" r="74350">
                        <a14:foregroundMark x1="37750" y1="23577" x2="30150" y2="54909"/>
                        <a14:foregroundMark x1="30150" y1="54909" x2="30100" y2="73358"/>
                        <a14:foregroundMark x1="46800" y1="18637" x2="48250" y2="44903"/>
                        <a14:foregroundMark x1="47550" y1="16448" x2="61750" y2="44903"/>
                        <a14:foregroundMark x1="54650" y1="15134" x2="63250" y2="23577"/>
                        <a14:foregroundMark x1="63250" y1="23577" x2="70750" y2="37273"/>
                        <a14:foregroundMark x1="70750" y1="37273" x2="72750" y2="46029"/>
                        <a14:foregroundMark x1="72750" y1="46029" x2="71850" y2="66417"/>
                        <a14:foregroundMark x1="63350" y1="64665" x2="54300" y2="81801"/>
                        <a14:foregroundMark x1="57850" y1="79550" x2="70950" y2="69106"/>
                        <a14:foregroundMark x1="71350" y1="71795" x2="64050" y2="45528"/>
                        <a14:foregroundMark x1="65800" y1="55972" x2="68850" y2="68918"/>
                        <a14:foregroundMark x1="65800" y1="28643" x2="58450" y2="27642"/>
                        <a14:foregroundMark x1="58450" y1="27642" x2="48250" y2="22452"/>
                        <a14:foregroundMark x1="66350" y1="23765" x2="56250" y2="14009"/>
                        <a14:foregroundMark x1="52700" y1="14009" x2="69900" y2="37336"/>
                        <a14:foregroundMark x1="52850" y1="30457" x2="60150" y2="52908"/>
                        <a14:foregroundMark x1="52150" y1="14009" x2="39000" y2="18637"/>
                        <a14:foregroundMark x1="51800" y1="10006" x2="54450" y2="10882"/>
                        <a14:foregroundMark x1="26750" y1="66229" x2="26750" y2="66229"/>
                        <a14:foregroundMark x1="45050" y1="79112" x2="53550" y2="79362"/>
                        <a14:foregroundMark x1="48950" y1="64916" x2="57850" y2="70419"/>
                        <a14:foregroundMark x1="56400" y1="62226" x2="56250" y2="75797"/>
                        <a14:foregroundMark x1="46650" y1="86241" x2="48250" y2="88680"/>
                        <a14:foregroundMark x1="57850" y1="88680" x2="59600" y2="88680"/>
                        <a14:foregroundMark x1="74350" y1="65791" x2="74350" y2="51345"/>
                      </a14:backgroundRemoval>
                    </a14:imgEffect>
                  </a14:imgLayer>
                </a14:imgProps>
              </a:ext>
              <a:ext uri="{28A0092B-C50C-407E-A947-70E740481C1C}">
                <a14:useLocalDpi xmlns:a14="http://schemas.microsoft.com/office/drawing/2010/main" val="0"/>
              </a:ext>
            </a:extLst>
          </a:blip>
          <a:srcRect l="22833" t="6889" r="21209" b="8890"/>
          <a:stretch/>
        </p:blipFill>
        <p:spPr bwMode="auto">
          <a:xfrm>
            <a:off x="1722699" y="3373224"/>
            <a:ext cx="2896319" cy="3484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Happy cute girl chef with food bags banner logo cartoon art  illustration">
            <a:extLst>
              <a:ext uri="{FF2B5EF4-FFF2-40B4-BE49-F238E27FC236}">
                <a16:creationId xmlns:a16="http://schemas.microsoft.com/office/drawing/2014/main" xmlns="" id="{A5C73E16-55D4-4A76-A314-23FDF33B24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5569" b="94212" l="23962" r="71406">
                        <a14:foregroundMark x1="23962" y1="59281" x2="25240" y2="63673"/>
                        <a14:foregroundMark x1="30671" y1="26148" x2="37380" y2="36926"/>
                        <a14:foregroundMark x1="28115" y1="31537" x2="33546" y2="31537"/>
                        <a14:foregroundMark x1="36581" y1="17964" x2="43930" y2="15768"/>
                        <a14:foregroundMark x1="71406" y1="51896" x2="71406" y2="56687"/>
                        <a14:foregroundMark x1="44569" y1="67066" x2="52077" y2="65868"/>
                        <a14:foregroundMark x1="47923" y1="91816" x2="54792" y2="93413"/>
                        <a14:foregroundMark x1="46006" y1="92216" x2="48083" y2="94212"/>
                      </a14:backgroundRemoval>
                    </a14:imgEffect>
                  </a14:imgLayer>
                </a14:imgProps>
              </a:ext>
              <a:ext uri="{28A0092B-C50C-407E-A947-70E740481C1C}">
                <a14:useLocalDpi xmlns:a14="http://schemas.microsoft.com/office/drawing/2010/main" val="0"/>
              </a:ext>
            </a:extLst>
          </a:blip>
          <a:srcRect l="20773" t="12156" r="23487" b="2814"/>
          <a:stretch/>
        </p:blipFill>
        <p:spPr bwMode="auto">
          <a:xfrm>
            <a:off x="6907634" y="3137528"/>
            <a:ext cx="2854369" cy="34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33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028"/>
                                        </p:tgtEl>
                                        <p:attrNameLst>
                                          <p:attrName>r</p:attrName>
                                        </p:attrNameLst>
                                      </p:cBhvr>
                                    </p:animRot>
                                    <p:animRot by="-240000">
                                      <p:cBhvr>
                                        <p:cTn id="19" dur="200" fill="hold">
                                          <p:stCondLst>
                                            <p:cond delay="200"/>
                                          </p:stCondLst>
                                        </p:cTn>
                                        <p:tgtEl>
                                          <p:spTgt spid="1028"/>
                                        </p:tgtEl>
                                        <p:attrNameLst>
                                          <p:attrName>r</p:attrName>
                                        </p:attrNameLst>
                                      </p:cBhvr>
                                    </p:animRot>
                                    <p:animRot by="240000">
                                      <p:cBhvr>
                                        <p:cTn id="20" dur="200" fill="hold">
                                          <p:stCondLst>
                                            <p:cond delay="400"/>
                                          </p:stCondLst>
                                        </p:cTn>
                                        <p:tgtEl>
                                          <p:spTgt spid="1028"/>
                                        </p:tgtEl>
                                        <p:attrNameLst>
                                          <p:attrName>r</p:attrName>
                                        </p:attrNameLst>
                                      </p:cBhvr>
                                    </p:animRot>
                                    <p:animRot by="-240000">
                                      <p:cBhvr>
                                        <p:cTn id="21" dur="200" fill="hold">
                                          <p:stCondLst>
                                            <p:cond delay="600"/>
                                          </p:stCondLst>
                                        </p:cTn>
                                        <p:tgtEl>
                                          <p:spTgt spid="1028"/>
                                        </p:tgtEl>
                                        <p:attrNameLst>
                                          <p:attrName>r</p:attrName>
                                        </p:attrNameLst>
                                      </p:cBhvr>
                                    </p:animRot>
                                    <p:animRot by="120000">
                                      <p:cBhvr>
                                        <p:cTn id="22" dur="200" fill="hold">
                                          <p:stCondLst>
                                            <p:cond delay="800"/>
                                          </p:stCondLst>
                                        </p:cTn>
                                        <p:tgtEl>
                                          <p:spTgt spid="1028"/>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2BDCE834-1CEE-440C-AB14-B5F0232B2C74}"/>
              </a:ext>
            </a:extLst>
          </p:cNvPr>
          <p:cNvSpPr/>
          <p:nvPr/>
        </p:nvSpPr>
        <p:spPr>
          <a:xfrm>
            <a:off x="600074" y="352425"/>
            <a:ext cx="5641237" cy="2604138"/>
          </a:xfrm>
          <a:custGeom>
            <a:avLst/>
            <a:gdLst>
              <a:gd name="connsiteX0" fmla="*/ 0 w 5641237"/>
              <a:gd name="connsiteY0" fmla="*/ 434031 h 2604138"/>
              <a:gd name="connsiteX1" fmla="*/ 406782 w 5641237"/>
              <a:gd name="connsiteY1" fmla="*/ 0 h 2604138"/>
              <a:gd name="connsiteX2" fmla="*/ 940206 w 5641237"/>
              <a:gd name="connsiteY2" fmla="*/ 0 h 2604138"/>
              <a:gd name="connsiteX3" fmla="*/ 940206 w 5641237"/>
              <a:gd name="connsiteY3" fmla="*/ 0 h 2604138"/>
              <a:gd name="connsiteX4" fmla="*/ 2350515 w 5641237"/>
              <a:gd name="connsiteY4" fmla="*/ 0 h 2604138"/>
              <a:gd name="connsiteX5" fmla="*/ 5234453 w 5641237"/>
              <a:gd name="connsiteY5" fmla="*/ 0 h 2604138"/>
              <a:gd name="connsiteX6" fmla="*/ 5641237 w 5641237"/>
              <a:gd name="connsiteY6" fmla="*/ 434031 h 2604138"/>
              <a:gd name="connsiteX7" fmla="*/ 5641237 w 5641237"/>
              <a:gd name="connsiteY7" fmla="*/ 1519081 h 2604138"/>
              <a:gd name="connsiteX8" fmla="*/ 5641237 w 5641237"/>
              <a:gd name="connsiteY8" fmla="*/ 1519081 h 2604138"/>
              <a:gd name="connsiteX9" fmla="*/ 5641237 w 5641237"/>
              <a:gd name="connsiteY9" fmla="*/ 2170115 h 2604138"/>
              <a:gd name="connsiteX10" fmla="*/ 5641237 w 5641237"/>
              <a:gd name="connsiteY10" fmla="*/ 2170106 h 2604138"/>
              <a:gd name="connsiteX11" fmla="*/ 5234453 w 5641237"/>
              <a:gd name="connsiteY11" fmla="*/ 2604138 h 2604138"/>
              <a:gd name="connsiteX12" fmla="*/ 2350515 w 5641237"/>
              <a:gd name="connsiteY12" fmla="*/ 2604138 h 2604138"/>
              <a:gd name="connsiteX13" fmla="*/ 2615784 w 5641237"/>
              <a:gd name="connsiteY13" fmla="*/ 3123351 h 2604138"/>
              <a:gd name="connsiteX14" fmla="*/ 940206 w 5641237"/>
              <a:gd name="connsiteY14" fmla="*/ 2604138 h 2604138"/>
              <a:gd name="connsiteX15" fmla="*/ 406782 w 5641237"/>
              <a:gd name="connsiteY15" fmla="*/ 2604138 h 2604138"/>
              <a:gd name="connsiteX16" fmla="*/ 0 w 5641237"/>
              <a:gd name="connsiteY16" fmla="*/ 2170106 h 2604138"/>
              <a:gd name="connsiteX17" fmla="*/ 0 w 5641237"/>
              <a:gd name="connsiteY17" fmla="*/ 2170115 h 2604138"/>
              <a:gd name="connsiteX18" fmla="*/ 0 w 5641237"/>
              <a:gd name="connsiteY18" fmla="*/ 1519081 h 2604138"/>
              <a:gd name="connsiteX19" fmla="*/ 0 w 5641237"/>
              <a:gd name="connsiteY19" fmla="*/ 1519081 h 2604138"/>
              <a:gd name="connsiteX20" fmla="*/ 0 w 5641237"/>
              <a:gd name="connsiteY20" fmla="*/ 434031 h 2604138"/>
              <a:gd name="connsiteX0" fmla="*/ 0 w 5641237"/>
              <a:gd name="connsiteY0" fmla="*/ 434031 h 2604138"/>
              <a:gd name="connsiteX1" fmla="*/ 406782 w 5641237"/>
              <a:gd name="connsiteY1" fmla="*/ 0 h 2604138"/>
              <a:gd name="connsiteX2" fmla="*/ 940206 w 5641237"/>
              <a:gd name="connsiteY2" fmla="*/ 0 h 2604138"/>
              <a:gd name="connsiteX3" fmla="*/ 940206 w 5641237"/>
              <a:gd name="connsiteY3" fmla="*/ 0 h 2604138"/>
              <a:gd name="connsiteX4" fmla="*/ 2350515 w 5641237"/>
              <a:gd name="connsiteY4" fmla="*/ 0 h 2604138"/>
              <a:gd name="connsiteX5" fmla="*/ 5234453 w 5641237"/>
              <a:gd name="connsiteY5" fmla="*/ 0 h 2604138"/>
              <a:gd name="connsiteX6" fmla="*/ 5641237 w 5641237"/>
              <a:gd name="connsiteY6" fmla="*/ 434031 h 2604138"/>
              <a:gd name="connsiteX7" fmla="*/ 5641237 w 5641237"/>
              <a:gd name="connsiteY7" fmla="*/ 1519081 h 2604138"/>
              <a:gd name="connsiteX8" fmla="*/ 5641237 w 5641237"/>
              <a:gd name="connsiteY8" fmla="*/ 1519081 h 2604138"/>
              <a:gd name="connsiteX9" fmla="*/ 5641237 w 5641237"/>
              <a:gd name="connsiteY9" fmla="*/ 2170115 h 2604138"/>
              <a:gd name="connsiteX10" fmla="*/ 5641237 w 5641237"/>
              <a:gd name="connsiteY10" fmla="*/ 2170106 h 2604138"/>
              <a:gd name="connsiteX11" fmla="*/ 5234453 w 5641237"/>
              <a:gd name="connsiteY11" fmla="*/ 2604138 h 2604138"/>
              <a:gd name="connsiteX12" fmla="*/ 2350515 w 5641237"/>
              <a:gd name="connsiteY12" fmla="*/ 2604138 h 2604138"/>
              <a:gd name="connsiteX13" fmla="*/ 2615784 w 5641237"/>
              <a:gd name="connsiteY13" fmla="*/ 3123351 h 2604138"/>
              <a:gd name="connsiteX14" fmla="*/ 940206 w 5641237"/>
              <a:gd name="connsiteY14" fmla="*/ 2604138 h 2604138"/>
              <a:gd name="connsiteX15" fmla="*/ 406782 w 5641237"/>
              <a:gd name="connsiteY15" fmla="*/ 2604138 h 2604138"/>
              <a:gd name="connsiteX16" fmla="*/ 0 w 5641237"/>
              <a:gd name="connsiteY16" fmla="*/ 2170106 h 2604138"/>
              <a:gd name="connsiteX17" fmla="*/ 0 w 5641237"/>
              <a:gd name="connsiteY17" fmla="*/ 2170115 h 2604138"/>
              <a:gd name="connsiteX18" fmla="*/ 0 w 5641237"/>
              <a:gd name="connsiteY18" fmla="*/ 1519081 h 2604138"/>
              <a:gd name="connsiteX19" fmla="*/ 0 w 5641237"/>
              <a:gd name="connsiteY19" fmla="*/ 1519081 h 2604138"/>
              <a:gd name="connsiteX20" fmla="*/ 0 w 5641237"/>
              <a:gd name="connsiteY20" fmla="*/ 434031 h 2604138"/>
              <a:gd name="connsiteX0" fmla="*/ 0 w 5641237"/>
              <a:gd name="connsiteY0" fmla="*/ 434031 h 2604138"/>
              <a:gd name="connsiteX1" fmla="*/ 406782 w 5641237"/>
              <a:gd name="connsiteY1" fmla="*/ 0 h 2604138"/>
              <a:gd name="connsiteX2" fmla="*/ 940206 w 5641237"/>
              <a:gd name="connsiteY2" fmla="*/ 0 h 2604138"/>
              <a:gd name="connsiteX3" fmla="*/ 940206 w 5641237"/>
              <a:gd name="connsiteY3" fmla="*/ 0 h 2604138"/>
              <a:gd name="connsiteX4" fmla="*/ 2350515 w 5641237"/>
              <a:gd name="connsiteY4" fmla="*/ 0 h 2604138"/>
              <a:gd name="connsiteX5" fmla="*/ 5234453 w 5641237"/>
              <a:gd name="connsiteY5" fmla="*/ 0 h 2604138"/>
              <a:gd name="connsiteX6" fmla="*/ 5641237 w 5641237"/>
              <a:gd name="connsiteY6" fmla="*/ 434031 h 2604138"/>
              <a:gd name="connsiteX7" fmla="*/ 5641237 w 5641237"/>
              <a:gd name="connsiteY7" fmla="*/ 1519081 h 2604138"/>
              <a:gd name="connsiteX8" fmla="*/ 5641237 w 5641237"/>
              <a:gd name="connsiteY8" fmla="*/ 1519081 h 2604138"/>
              <a:gd name="connsiteX9" fmla="*/ 5641237 w 5641237"/>
              <a:gd name="connsiteY9" fmla="*/ 2170115 h 2604138"/>
              <a:gd name="connsiteX10" fmla="*/ 5641237 w 5641237"/>
              <a:gd name="connsiteY10" fmla="*/ 2170106 h 2604138"/>
              <a:gd name="connsiteX11" fmla="*/ 5234453 w 5641237"/>
              <a:gd name="connsiteY11" fmla="*/ 2604138 h 2604138"/>
              <a:gd name="connsiteX12" fmla="*/ 2350515 w 5641237"/>
              <a:gd name="connsiteY12" fmla="*/ 2604138 h 2604138"/>
              <a:gd name="connsiteX13" fmla="*/ 2615784 w 5641237"/>
              <a:gd name="connsiteY13" fmla="*/ 3123351 h 2604138"/>
              <a:gd name="connsiteX14" fmla="*/ 940206 w 5641237"/>
              <a:gd name="connsiteY14" fmla="*/ 2604138 h 2604138"/>
              <a:gd name="connsiteX15" fmla="*/ 406782 w 5641237"/>
              <a:gd name="connsiteY15" fmla="*/ 2604138 h 2604138"/>
              <a:gd name="connsiteX16" fmla="*/ 0 w 5641237"/>
              <a:gd name="connsiteY16" fmla="*/ 2170106 h 2604138"/>
              <a:gd name="connsiteX17" fmla="*/ 0 w 5641237"/>
              <a:gd name="connsiteY17" fmla="*/ 2170115 h 2604138"/>
              <a:gd name="connsiteX18" fmla="*/ 0 w 5641237"/>
              <a:gd name="connsiteY18" fmla="*/ 1519081 h 2604138"/>
              <a:gd name="connsiteX19" fmla="*/ 0 w 5641237"/>
              <a:gd name="connsiteY19" fmla="*/ 1519081 h 2604138"/>
              <a:gd name="connsiteX20" fmla="*/ 0 w 5641237"/>
              <a:gd name="connsiteY20" fmla="*/ 434031 h 26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1237" h="2604138" fill="none" extrusionOk="0">
                <a:moveTo>
                  <a:pt x="0" y="434031"/>
                </a:moveTo>
                <a:cubicBezTo>
                  <a:pt x="-30942" y="240541"/>
                  <a:pt x="166000" y="-81317"/>
                  <a:pt x="406782" y="0"/>
                </a:cubicBezTo>
                <a:cubicBezTo>
                  <a:pt x="585866" y="65272"/>
                  <a:pt x="757364" y="53099"/>
                  <a:pt x="940206" y="0"/>
                </a:cubicBezTo>
                <a:lnTo>
                  <a:pt x="940206" y="0"/>
                </a:lnTo>
                <a:cubicBezTo>
                  <a:pt x="1419596" y="84044"/>
                  <a:pt x="2209653" y="95166"/>
                  <a:pt x="2350515" y="0"/>
                </a:cubicBezTo>
                <a:cubicBezTo>
                  <a:pt x="2735054" y="-331385"/>
                  <a:pt x="4392479" y="251747"/>
                  <a:pt x="5234453" y="0"/>
                </a:cubicBezTo>
                <a:cubicBezTo>
                  <a:pt x="5392694" y="-20125"/>
                  <a:pt x="5556140" y="210299"/>
                  <a:pt x="5641237" y="434031"/>
                </a:cubicBezTo>
                <a:cubicBezTo>
                  <a:pt x="5601881" y="937928"/>
                  <a:pt x="5534265" y="1269919"/>
                  <a:pt x="5641237" y="1519081"/>
                </a:cubicBezTo>
                <a:lnTo>
                  <a:pt x="5641237" y="1519081"/>
                </a:lnTo>
                <a:cubicBezTo>
                  <a:pt x="5687003" y="1812752"/>
                  <a:pt x="5650430" y="1946064"/>
                  <a:pt x="5641237" y="2170115"/>
                </a:cubicBezTo>
                <a:lnTo>
                  <a:pt x="5641237" y="2170106"/>
                </a:lnTo>
                <a:cubicBezTo>
                  <a:pt x="5623096" y="2476042"/>
                  <a:pt x="5456401" y="2545330"/>
                  <a:pt x="5234453" y="2604138"/>
                </a:cubicBezTo>
                <a:cubicBezTo>
                  <a:pt x="4610545" y="2494866"/>
                  <a:pt x="3472164" y="2407031"/>
                  <a:pt x="2350515" y="2604138"/>
                </a:cubicBezTo>
                <a:cubicBezTo>
                  <a:pt x="2354779" y="2813649"/>
                  <a:pt x="2538146" y="2956884"/>
                  <a:pt x="2615784" y="3123351"/>
                </a:cubicBezTo>
                <a:cubicBezTo>
                  <a:pt x="2346817" y="2946364"/>
                  <a:pt x="1479618" y="2681031"/>
                  <a:pt x="940206" y="2604138"/>
                </a:cubicBezTo>
                <a:cubicBezTo>
                  <a:pt x="680081" y="2600482"/>
                  <a:pt x="599552" y="2601211"/>
                  <a:pt x="406782" y="2604138"/>
                </a:cubicBezTo>
                <a:cubicBezTo>
                  <a:pt x="224684" y="2557477"/>
                  <a:pt x="-67099" y="2359751"/>
                  <a:pt x="0" y="2170106"/>
                </a:cubicBezTo>
                <a:lnTo>
                  <a:pt x="0" y="2170115"/>
                </a:lnTo>
                <a:cubicBezTo>
                  <a:pt x="-47370" y="1924472"/>
                  <a:pt x="31834" y="1645634"/>
                  <a:pt x="0" y="1519081"/>
                </a:cubicBezTo>
                <a:lnTo>
                  <a:pt x="0" y="1519081"/>
                </a:lnTo>
                <a:cubicBezTo>
                  <a:pt x="-12813" y="1120433"/>
                  <a:pt x="57044" y="942669"/>
                  <a:pt x="0" y="434031"/>
                </a:cubicBezTo>
                <a:close/>
              </a:path>
              <a:path w="5641237" h="2604138" stroke="0" extrusionOk="0">
                <a:moveTo>
                  <a:pt x="0" y="434031"/>
                </a:moveTo>
                <a:cubicBezTo>
                  <a:pt x="30072" y="227330"/>
                  <a:pt x="118001" y="21687"/>
                  <a:pt x="406782" y="0"/>
                </a:cubicBezTo>
                <a:cubicBezTo>
                  <a:pt x="546822" y="4225"/>
                  <a:pt x="710886" y="19096"/>
                  <a:pt x="940206" y="0"/>
                </a:cubicBezTo>
                <a:lnTo>
                  <a:pt x="940206" y="0"/>
                </a:lnTo>
                <a:cubicBezTo>
                  <a:pt x="1501834" y="105280"/>
                  <a:pt x="1754555" y="98573"/>
                  <a:pt x="2350515" y="0"/>
                </a:cubicBezTo>
                <a:cubicBezTo>
                  <a:pt x="3081006" y="-281501"/>
                  <a:pt x="4573880" y="-149512"/>
                  <a:pt x="5234453" y="0"/>
                </a:cubicBezTo>
                <a:cubicBezTo>
                  <a:pt x="5483849" y="-12550"/>
                  <a:pt x="5660073" y="147753"/>
                  <a:pt x="5641237" y="434031"/>
                </a:cubicBezTo>
                <a:cubicBezTo>
                  <a:pt x="5578662" y="885055"/>
                  <a:pt x="5733078" y="1220286"/>
                  <a:pt x="5641237" y="1519081"/>
                </a:cubicBezTo>
                <a:lnTo>
                  <a:pt x="5641237" y="1519081"/>
                </a:lnTo>
                <a:cubicBezTo>
                  <a:pt x="5616762" y="1663419"/>
                  <a:pt x="5690568" y="2014235"/>
                  <a:pt x="5641237" y="2170115"/>
                </a:cubicBezTo>
                <a:lnTo>
                  <a:pt x="5641237" y="2170106"/>
                </a:lnTo>
                <a:cubicBezTo>
                  <a:pt x="5692022" y="2400858"/>
                  <a:pt x="5495788" y="2600638"/>
                  <a:pt x="5234453" y="2604138"/>
                </a:cubicBezTo>
                <a:cubicBezTo>
                  <a:pt x="4465198" y="2627998"/>
                  <a:pt x="2823172" y="2659431"/>
                  <a:pt x="2350515" y="2604138"/>
                </a:cubicBezTo>
                <a:cubicBezTo>
                  <a:pt x="2423918" y="2688171"/>
                  <a:pt x="2617414" y="3020188"/>
                  <a:pt x="2615784" y="3123351"/>
                </a:cubicBezTo>
                <a:cubicBezTo>
                  <a:pt x="2188251" y="3213737"/>
                  <a:pt x="1408565" y="2950931"/>
                  <a:pt x="940206" y="2604138"/>
                </a:cubicBezTo>
                <a:cubicBezTo>
                  <a:pt x="672103" y="2558333"/>
                  <a:pt x="482376" y="2642929"/>
                  <a:pt x="406782" y="2604138"/>
                </a:cubicBezTo>
                <a:cubicBezTo>
                  <a:pt x="173953" y="2568382"/>
                  <a:pt x="14168" y="2374964"/>
                  <a:pt x="0" y="2170106"/>
                </a:cubicBezTo>
                <a:lnTo>
                  <a:pt x="0" y="2170115"/>
                </a:lnTo>
                <a:cubicBezTo>
                  <a:pt x="-56843" y="1919790"/>
                  <a:pt x="78710" y="1681593"/>
                  <a:pt x="0" y="1519081"/>
                </a:cubicBezTo>
                <a:lnTo>
                  <a:pt x="0" y="1519081"/>
                </a:lnTo>
                <a:cubicBezTo>
                  <a:pt x="-7832" y="1016581"/>
                  <a:pt x="53227" y="575759"/>
                  <a:pt x="0" y="434031"/>
                </a:cubicBezTo>
                <a:close/>
              </a:path>
              <a:path w="5641237" h="2604138" fill="none" stroke="0" extrusionOk="0">
                <a:moveTo>
                  <a:pt x="0" y="434031"/>
                </a:moveTo>
                <a:cubicBezTo>
                  <a:pt x="-23821" y="250830"/>
                  <a:pt x="174014" y="-28174"/>
                  <a:pt x="406782" y="0"/>
                </a:cubicBezTo>
                <a:cubicBezTo>
                  <a:pt x="599130" y="49762"/>
                  <a:pt x="699969" y="36075"/>
                  <a:pt x="940206" y="0"/>
                </a:cubicBezTo>
                <a:lnTo>
                  <a:pt x="940206" y="0"/>
                </a:lnTo>
                <a:cubicBezTo>
                  <a:pt x="1391303" y="71795"/>
                  <a:pt x="2123955" y="146907"/>
                  <a:pt x="2350515" y="0"/>
                </a:cubicBezTo>
                <a:cubicBezTo>
                  <a:pt x="3019391" y="20422"/>
                  <a:pt x="4244255" y="41016"/>
                  <a:pt x="5234453" y="0"/>
                </a:cubicBezTo>
                <a:cubicBezTo>
                  <a:pt x="5431806" y="-25599"/>
                  <a:pt x="5600118" y="175685"/>
                  <a:pt x="5641237" y="434031"/>
                </a:cubicBezTo>
                <a:cubicBezTo>
                  <a:pt x="5638985" y="806078"/>
                  <a:pt x="5527180" y="1147109"/>
                  <a:pt x="5641237" y="1519081"/>
                </a:cubicBezTo>
                <a:lnTo>
                  <a:pt x="5641237" y="1519081"/>
                </a:lnTo>
                <a:cubicBezTo>
                  <a:pt x="5718242" y="1766972"/>
                  <a:pt x="5673253" y="1945193"/>
                  <a:pt x="5641237" y="2170115"/>
                </a:cubicBezTo>
                <a:lnTo>
                  <a:pt x="5641237" y="2170106"/>
                </a:lnTo>
                <a:cubicBezTo>
                  <a:pt x="5576810" y="2446202"/>
                  <a:pt x="5429903" y="2562928"/>
                  <a:pt x="5234453" y="2604138"/>
                </a:cubicBezTo>
                <a:cubicBezTo>
                  <a:pt x="4736232" y="2575387"/>
                  <a:pt x="3151817" y="2251788"/>
                  <a:pt x="2350515" y="2604138"/>
                </a:cubicBezTo>
                <a:cubicBezTo>
                  <a:pt x="2412435" y="2799728"/>
                  <a:pt x="2530377" y="2878667"/>
                  <a:pt x="2615784" y="3123351"/>
                </a:cubicBezTo>
                <a:cubicBezTo>
                  <a:pt x="2629363" y="2965993"/>
                  <a:pt x="1440144" y="2635965"/>
                  <a:pt x="940206" y="2604138"/>
                </a:cubicBezTo>
                <a:cubicBezTo>
                  <a:pt x="692339" y="2626134"/>
                  <a:pt x="601057" y="2579724"/>
                  <a:pt x="406782" y="2604138"/>
                </a:cubicBezTo>
                <a:cubicBezTo>
                  <a:pt x="169056" y="2567413"/>
                  <a:pt x="48798" y="2395588"/>
                  <a:pt x="0" y="2170106"/>
                </a:cubicBezTo>
                <a:lnTo>
                  <a:pt x="0" y="2170115"/>
                </a:lnTo>
                <a:cubicBezTo>
                  <a:pt x="-11799" y="1957066"/>
                  <a:pt x="28343" y="1666201"/>
                  <a:pt x="0" y="1519081"/>
                </a:cubicBezTo>
                <a:lnTo>
                  <a:pt x="0" y="1519081"/>
                </a:lnTo>
                <a:cubicBezTo>
                  <a:pt x="20476" y="1217913"/>
                  <a:pt x="96718" y="950381"/>
                  <a:pt x="0" y="434031"/>
                </a:cubicBezTo>
                <a:close/>
              </a:path>
              <a:path w="5641237" h="2604138" fill="none" stroke="0" extrusionOk="0">
                <a:moveTo>
                  <a:pt x="0" y="434031"/>
                </a:moveTo>
                <a:cubicBezTo>
                  <a:pt x="-64447" y="254939"/>
                  <a:pt x="146770" y="-25796"/>
                  <a:pt x="406782" y="0"/>
                </a:cubicBezTo>
                <a:cubicBezTo>
                  <a:pt x="583742" y="46600"/>
                  <a:pt x="731981" y="48434"/>
                  <a:pt x="940206" y="0"/>
                </a:cubicBezTo>
                <a:lnTo>
                  <a:pt x="940206" y="0"/>
                </a:lnTo>
                <a:cubicBezTo>
                  <a:pt x="1420265" y="70558"/>
                  <a:pt x="2200423" y="114419"/>
                  <a:pt x="2350515" y="0"/>
                </a:cubicBezTo>
                <a:cubicBezTo>
                  <a:pt x="2850988" y="-114452"/>
                  <a:pt x="4471335" y="115205"/>
                  <a:pt x="5234453" y="0"/>
                </a:cubicBezTo>
                <a:cubicBezTo>
                  <a:pt x="5400301" y="-7586"/>
                  <a:pt x="5551141" y="187365"/>
                  <a:pt x="5641237" y="434031"/>
                </a:cubicBezTo>
                <a:cubicBezTo>
                  <a:pt x="5592718" y="857931"/>
                  <a:pt x="5547128" y="1166232"/>
                  <a:pt x="5641237" y="1519081"/>
                </a:cubicBezTo>
                <a:lnTo>
                  <a:pt x="5641237" y="1519081"/>
                </a:lnTo>
                <a:cubicBezTo>
                  <a:pt x="5705278" y="1811660"/>
                  <a:pt x="5662754" y="1971154"/>
                  <a:pt x="5641237" y="2170115"/>
                </a:cubicBezTo>
                <a:lnTo>
                  <a:pt x="5641237" y="2170106"/>
                </a:lnTo>
                <a:cubicBezTo>
                  <a:pt x="5613230" y="2452010"/>
                  <a:pt x="5451096" y="2524065"/>
                  <a:pt x="5234453" y="2604138"/>
                </a:cubicBezTo>
                <a:cubicBezTo>
                  <a:pt x="4823551" y="2504874"/>
                  <a:pt x="3244394" y="2367532"/>
                  <a:pt x="2350515" y="2604138"/>
                </a:cubicBezTo>
                <a:cubicBezTo>
                  <a:pt x="2391434" y="2806421"/>
                  <a:pt x="2536217" y="2918282"/>
                  <a:pt x="2615784" y="3123351"/>
                </a:cubicBezTo>
                <a:cubicBezTo>
                  <a:pt x="2443466" y="2985915"/>
                  <a:pt x="1480229" y="2704501"/>
                  <a:pt x="940206" y="2604138"/>
                </a:cubicBezTo>
                <a:cubicBezTo>
                  <a:pt x="687265" y="2606285"/>
                  <a:pt x="591221" y="2604397"/>
                  <a:pt x="406782" y="2604138"/>
                </a:cubicBezTo>
                <a:cubicBezTo>
                  <a:pt x="190917" y="2557366"/>
                  <a:pt x="-48433" y="2370094"/>
                  <a:pt x="0" y="2170106"/>
                </a:cubicBezTo>
                <a:lnTo>
                  <a:pt x="0" y="2170115"/>
                </a:lnTo>
                <a:cubicBezTo>
                  <a:pt x="-36800" y="1935198"/>
                  <a:pt x="40561" y="1676845"/>
                  <a:pt x="0" y="1519081"/>
                </a:cubicBezTo>
                <a:lnTo>
                  <a:pt x="0" y="1519081"/>
                </a:lnTo>
                <a:cubicBezTo>
                  <a:pt x="11238" y="1157272"/>
                  <a:pt x="61565" y="952866"/>
                  <a:pt x="0" y="434031"/>
                </a:cubicBezTo>
                <a:close/>
              </a:path>
            </a:pathLst>
          </a:custGeom>
          <a:solidFill>
            <a:srgbClr val="CCFF66"/>
          </a:solidFill>
          <a:ln w="57150">
            <a:prstDash val="dash"/>
            <a:extLst>
              <a:ext uri="{C807C97D-BFC1-408E-A445-0C87EB9F89A2}">
                <ask:lineSketchStyleProps xmlns="" xmlns:ask="http://schemas.microsoft.com/office/drawing/2018/sketchyshapes" sd="2151645436">
                  <a:custGeom>
                    <a:avLst/>
                    <a:gdLst>
                      <a:gd name="connsiteX0" fmla="*/ 0 w 5143500"/>
                      <a:gd name="connsiteY0" fmla="*/ 434031 h 2604138"/>
                      <a:gd name="connsiteX1" fmla="*/ 370891 w 5143500"/>
                      <a:gd name="connsiteY1" fmla="*/ 0 h 2604138"/>
                      <a:gd name="connsiteX2" fmla="*/ 857250 w 5143500"/>
                      <a:gd name="connsiteY2" fmla="*/ 0 h 2604138"/>
                      <a:gd name="connsiteX3" fmla="*/ 857250 w 5143500"/>
                      <a:gd name="connsiteY3" fmla="*/ 0 h 2604138"/>
                      <a:gd name="connsiteX4" fmla="*/ 2143125 w 5143500"/>
                      <a:gd name="connsiteY4" fmla="*/ 0 h 2604138"/>
                      <a:gd name="connsiteX5" fmla="*/ 4772608 w 5143500"/>
                      <a:gd name="connsiteY5" fmla="*/ 0 h 2604138"/>
                      <a:gd name="connsiteX6" fmla="*/ 5143500 w 5143500"/>
                      <a:gd name="connsiteY6" fmla="*/ 434031 h 2604138"/>
                      <a:gd name="connsiteX7" fmla="*/ 5143500 w 5143500"/>
                      <a:gd name="connsiteY7" fmla="*/ 1519081 h 2604138"/>
                      <a:gd name="connsiteX8" fmla="*/ 5143500 w 5143500"/>
                      <a:gd name="connsiteY8" fmla="*/ 1519081 h 2604138"/>
                      <a:gd name="connsiteX9" fmla="*/ 5143500 w 5143500"/>
                      <a:gd name="connsiteY9" fmla="*/ 2170115 h 2604138"/>
                      <a:gd name="connsiteX10" fmla="*/ 5143500 w 5143500"/>
                      <a:gd name="connsiteY10" fmla="*/ 2170106 h 2604138"/>
                      <a:gd name="connsiteX11" fmla="*/ 4772608 w 5143500"/>
                      <a:gd name="connsiteY11" fmla="*/ 2604138 h 2604138"/>
                      <a:gd name="connsiteX12" fmla="*/ 2143125 w 5143500"/>
                      <a:gd name="connsiteY12" fmla="*/ 2604138 h 2604138"/>
                      <a:gd name="connsiteX13" fmla="*/ 2384989 w 5143500"/>
                      <a:gd name="connsiteY13" fmla="*/ 3123351 h 2604138"/>
                      <a:gd name="connsiteX14" fmla="*/ 857250 w 5143500"/>
                      <a:gd name="connsiteY14" fmla="*/ 2604138 h 2604138"/>
                      <a:gd name="connsiteX15" fmla="*/ 370891 w 5143500"/>
                      <a:gd name="connsiteY15" fmla="*/ 2604138 h 2604138"/>
                      <a:gd name="connsiteX16" fmla="*/ 0 w 5143500"/>
                      <a:gd name="connsiteY16" fmla="*/ 2170106 h 2604138"/>
                      <a:gd name="connsiteX17" fmla="*/ 0 w 5143500"/>
                      <a:gd name="connsiteY17" fmla="*/ 2170115 h 2604138"/>
                      <a:gd name="connsiteX18" fmla="*/ 0 w 5143500"/>
                      <a:gd name="connsiteY18" fmla="*/ 1519081 h 2604138"/>
                      <a:gd name="connsiteX19" fmla="*/ 0 w 5143500"/>
                      <a:gd name="connsiteY19" fmla="*/ 1519081 h 2604138"/>
                      <a:gd name="connsiteX20" fmla="*/ 0 w 5143500"/>
                      <a:gd name="connsiteY20" fmla="*/ 434031 h 2604138"/>
                      <a:gd name="connsiteX0" fmla="*/ 0 w 5143500"/>
                      <a:gd name="connsiteY0" fmla="*/ 434031 h 2604138"/>
                      <a:gd name="connsiteX1" fmla="*/ 370891 w 5143500"/>
                      <a:gd name="connsiteY1" fmla="*/ 0 h 2604138"/>
                      <a:gd name="connsiteX2" fmla="*/ 857250 w 5143500"/>
                      <a:gd name="connsiteY2" fmla="*/ 0 h 2604138"/>
                      <a:gd name="connsiteX3" fmla="*/ 857250 w 5143500"/>
                      <a:gd name="connsiteY3" fmla="*/ 0 h 2604138"/>
                      <a:gd name="connsiteX4" fmla="*/ 2143125 w 5143500"/>
                      <a:gd name="connsiteY4" fmla="*/ 0 h 2604138"/>
                      <a:gd name="connsiteX5" fmla="*/ 4772608 w 5143500"/>
                      <a:gd name="connsiteY5" fmla="*/ 0 h 2604138"/>
                      <a:gd name="connsiteX6" fmla="*/ 5143500 w 5143500"/>
                      <a:gd name="connsiteY6" fmla="*/ 434031 h 2604138"/>
                      <a:gd name="connsiteX7" fmla="*/ 5143500 w 5143500"/>
                      <a:gd name="connsiteY7" fmla="*/ 1519081 h 2604138"/>
                      <a:gd name="connsiteX8" fmla="*/ 5143500 w 5143500"/>
                      <a:gd name="connsiteY8" fmla="*/ 1519081 h 2604138"/>
                      <a:gd name="connsiteX9" fmla="*/ 5143500 w 5143500"/>
                      <a:gd name="connsiteY9" fmla="*/ 2170115 h 2604138"/>
                      <a:gd name="connsiteX10" fmla="*/ 5143500 w 5143500"/>
                      <a:gd name="connsiteY10" fmla="*/ 2170106 h 2604138"/>
                      <a:gd name="connsiteX11" fmla="*/ 4772608 w 5143500"/>
                      <a:gd name="connsiteY11" fmla="*/ 2604138 h 2604138"/>
                      <a:gd name="connsiteX12" fmla="*/ 2143125 w 5143500"/>
                      <a:gd name="connsiteY12" fmla="*/ 2604138 h 2604138"/>
                      <a:gd name="connsiteX13" fmla="*/ 2384989 w 5143500"/>
                      <a:gd name="connsiteY13" fmla="*/ 3123351 h 2604138"/>
                      <a:gd name="connsiteX14" fmla="*/ 857250 w 5143500"/>
                      <a:gd name="connsiteY14" fmla="*/ 2604138 h 2604138"/>
                      <a:gd name="connsiteX15" fmla="*/ 370891 w 5143500"/>
                      <a:gd name="connsiteY15" fmla="*/ 2604138 h 2604138"/>
                      <a:gd name="connsiteX16" fmla="*/ 0 w 5143500"/>
                      <a:gd name="connsiteY16" fmla="*/ 2170106 h 2604138"/>
                      <a:gd name="connsiteX17" fmla="*/ 0 w 5143500"/>
                      <a:gd name="connsiteY17" fmla="*/ 2170115 h 2604138"/>
                      <a:gd name="connsiteX18" fmla="*/ 0 w 5143500"/>
                      <a:gd name="connsiteY18" fmla="*/ 1519081 h 2604138"/>
                      <a:gd name="connsiteX19" fmla="*/ 0 w 5143500"/>
                      <a:gd name="connsiteY19" fmla="*/ 1519081 h 2604138"/>
                      <a:gd name="connsiteX20" fmla="*/ 0 w 5143500"/>
                      <a:gd name="connsiteY20" fmla="*/ 434031 h 26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43500" h="2604138" fill="none" extrusionOk="0">
                        <a:moveTo>
                          <a:pt x="0" y="434031"/>
                        </a:moveTo>
                        <a:cubicBezTo>
                          <a:pt x="-22408" y="231189"/>
                          <a:pt x="154175" y="-65478"/>
                          <a:pt x="370891" y="0"/>
                        </a:cubicBezTo>
                        <a:cubicBezTo>
                          <a:pt x="537074" y="59743"/>
                          <a:pt x="675728" y="35556"/>
                          <a:pt x="857250" y="0"/>
                        </a:cubicBezTo>
                        <a:lnTo>
                          <a:pt x="857250" y="0"/>
                        </a:lnTo>
                        <a:cubicBezTo>
                          <a:pt x="1267401" y="70083"/>
                          <a:pt x="2008120" y="102407"/>
                          <a:pt x="2143125" y="0"/>
                        </a:cubicBezTo>
                        <a:cubicBezTo>
                          <a:pt x="2562366" y="-281396"/>
                          <a:pt x="3921558" y="124892"/>
                          <a:pt x="4772608" y="0"/>
                        </a:cubicBezTo>
                        <a:cubicBezTo>
                          <a:pt x="4935802" y="-14059"/>
                          <a:pt x="5075909" y="208173"/>
                          <a:pt x="5143500" y="434031"/>
                        </a:cubicBezTo>
                        <a:cubicBezTo>
                          <a:pt x="5125918" y="909058"/>
                          <a:pt x="5062137" y="1219385"/>
                          <a:pt x="5143500" y="1519081"/>
                        </a:cubicBezTo>
                        <a:lnTo>
                          <a:pt x="5143500" y="1519081"/>
                        </a:lnTo>
                        <a:cubicBezTo>
                          <a:pt x="5180352" y="1794704"/>
                          <a:pt x="5157115" y="1946218"/>
                          <a:pt x="5143500" y="2170115"/>
                        </a:cubicBezTo>
                        <a:lnTo>
                          <a:pt x="5143500" y="2170106"/>
                        </a:lnTo>
                        <a:cubicBezTo>
                          <a:pt x="5131251" y="2459025"/>
                          <a:pt x="4975538" y="2559152"/>
                          <a:pt x="4772608" y="2604138"/>
                        </a:cubicBezTo>
                        <a:cubicBezTo>
                          <a:pt x="4305320" y="2471159"/>
                          <a:pt x="3017379" y="2464603"/>
                          <a:pt x="2143125" y="2604138"/>
                        </a:cubicBezTo>
                        <a:cubicBezTo>
                          <a:pt x="2178302" y="2813714"/>
                          <a:pt x="2326534" y="2921540"/>
                          <a:pt x="2384989" y="3123351"/>
                        </a:cubicBezTo>
                        <a:cubicBezTo>
                          <a:pt x="2179964" y="2931568"/>
                          <a:pt x="1331672" y="2717206"/>
                          <a:pt x="857250" y="2604138"/>
                        </a:cubicBezTo>
                        <a:cubicBezTo>
                          <a:pt x="624655" y="2615446"/>
                          <a:pt x="549324" y="2597229"/>
                          <a:pt x="370891" y="2604138"/>
                        </a:cubicBezTo>
                        <a:cubicBezTo>
                          <a:pt x="188919" y="2577245"/>
                          <a:pt x="-47091" y="2371559"/>
                          <a:pt x="0" y="2170106"/>
                        </a:cubicBezTo>
                        <a:lnTo>
                          <a:pt x="0" y="2170115"/>
                        </a:lnTo>
                        <a:cubicBezTo>
                          <a:pt x="-35712" y="1939273"/>
                          <a:pt x="42963" y="1673531"/>
                          <a:pt x="0" y="1519081"/>
                        </a:cubicBezTo>
                        <a:lnTo>
                          <a:pt x="0" y="1519081"/>
                        </a:lnTo>
                        <a:cubicBezTo>
                          <a:pt x="-6118" y="1142684"/>
                          <a:pt x="60584" y="945206"/>
                          <a:pt x="0" y="434031"/>
                        </a:cubicBezTo>
                        <a:close/>
                      </a:path>
                      <a:path w="5143500" h="2604138" stroke="0" extrusionOk="0">
                        <a:moveTo>
                          <a:pt x="0" y="434031"/>
                        </a:moveTo>
                        <a:cubicBezTo>
                          <a:pt x="5070" y="212718"/>
                          <a:pt x="115330" y="25091"/>
                          <a:pt x="370891" y="0"/>
                        </a:cubicBezTo>
                        <a:cubicBezTo>
                          <a:pt x="490303" y="17278"/>
                          <a:pt x="646056" y="12054"/>
                          <a:pt x="857250" y="0"/>
                        </a:cubicBezTo>
                        <a:lnTo>
                          <a:pt x="857250" y="0"/>
                        </a:lnTo>
                        <a:cubicBezTo>
                          <a:pt x="1389581" y="80816"/>
                          <a:pt x="1599767" y="108254"/>
                          <a:pt x="2143125" y="0"/>
                        </a:cubicBezTo>
                        <a:cubicBezTo>
                          <a:pt x="2813231" y="-273503"/>
                          <a:pt x="4158792" y="-160224"/>
                          <a:pt x="4772608" y="0"/>
                        </a:cubicBezTo>
                        <a:cubicBezTo>
                          <a:pt x="4983191" y="-2773"/>
                          <a:pt x="5153128" y="165964"/>
                          <a:pt x="5143500" y="434031"/>
                        </a:cubicBezTo>
                        <a:cubicBezTo>
                          <a:pt x="5081720" y="872022"/>
                          <a:pt x="5218690" y="1202857"/>
                          <a:pt x="5143500" y="1519081"/>
                        </a:cubicBezTo>
                        <a:lnTo>
                          <a:pt x="5143500" y="1519081"/>
                        </a:lnTo>
                        <a:cubicBezTo>
                          <a:pt x="5124264" y="1654444"/>
                          <a:pt x="5168445" y="2019110"/>
                          <a:pt x="5143500" y="2170115"/>
                        </a:cubicBezTo>
                        <a:lnTo>
                          <a:pt x="5143500" y="2170106"/>
                        </a:lnTo>
                        <a:cubicBezTo>
                          <a:pt x="5151131" y="2400037"/>
                          <a:pt x="5002720" y="2599717"/>
                          <a:pt x="4772608" y="2604138"/>
                        </a:cubicBezTo>
                        <a:cubicBezTo>
                          <a:pt x="4071333" y="2622609"/>
                          <a:pt x="2548177" y="2593454"/>
                          <a:pt x="2143125" y="2604138"/>
                        </a:cubicBezTo>
                        <a:cubicBezTo>
                          <a:pt x="2200350" y="2679975"/>
                          <a:pt x="2386975" y="3022113"/>
                          <a:pt x="2384989" y="3123351"/>
                        </a:cubicBezTo>
                        <a:cubicBezTo>
                          <a:pt x="2022272" y="3118590"/>
                          <a:pt x="1290125" y="2911712"/>
                          <a:pt x="857250" y="2604138"/>
                        </a:cubicBezTo>
                        <a:cubicBezTo>
                          <a:pt x="617338" y="2555997"/>
                          <a:pt x="456217" y="2646159"/>
                          <a:pt x="370891" y="2604138"/>
                        </a:cubicBezTo>
                        <a:cubicBezTo>
                          <a:pt x="155469" y="2569023"/>
                          <a:pt x="20361" y="2388409"/>
                          <a:pt x="0" y="2170106"/>
                        </a:cubicBezTo>
                        <a:lnTo>
                          <a:pt x="0" y="2170115"/>
                        </a:lnTo>
                        <a:cubicBezTo>
                          <a:pt x="-47050" y="1931629"/>
                          <a:pt x="55647" y="1716606"/>
                          <a:pt x="0" y="1519081"/>
                        </a:cubicBezTo>
                        <a:lnTo>
                          <a:pt x="0" y="1519081"/>
                        </a:lnTo>
                        <a:cubicBezTo>
                          <a:pt x="5101" y="1011650"/>
                          <a:pt x="43771" y="566533"/>
                          <a:pt x="0" y="434031"/>
                        </a:cubicBezTo>
                        <a:close/>
                      </a:path>
                      <a:path w="5143500" h="2604138" fill="none" stroke="0" extrusionOk="0">
                        <a:moveTo>
                          <a:pt x="0" y="434031"/>
                        </a:moveTo>
                        <a:cubicBezTo>
                          <a:pt x="-31783" y="230976"/>
                          <a:pt x="155684" y="-23145"/>
                          <a:pt x="370891" y="0"/>
                        </a:cubicBezTo>
                        <a:cubicBezTo>
                          <a:pt x="541013" y="46633"/>
                          <a:pt x="657366" y="49824"/>
                          <a:pt x="857250" y="0"/>
                        </a:cubicBezTo>
                        <a:lnTo>
                          <a:pt x="857250" y="0"/>
                        </a:lnTo>
                        <a:cubicBezTo>
                          <a:pt x="1264718" y="65938"/>
                          <a:pt x="1974101" y="159892"/>
                          <a:pt x="2143125" y="0"/>
                        </a:cubicBezTo>
                        <a:cubicBezTo>
                          <a:pt x="2693318" y="-62007"/>
                          <a:pt x="3977544" y="103432"/>
                          <a:pt x="4772608" y="0"/>
                        </a:cubicBezTo>
                        <a:cubicBezTo>
                          <a:pt x="4925285" y="-5860"/>
                          <a:pt x="5106926" y="181290"/>
                          <a:pt x="5143500" y="434031"/>
                        </a:cubicBezTo>
                        <a:cubicBezTo>
                          <a:pt x="5129180" y="816261"/>
                          <a:pt x="5071477" y="1144079"/>
                          <a:pt x="5143500" y="1519081"/>
                        </a:cubicBezTo>
                        <a:lnTo>
                          <a:pt x="5143500" y="1519081"/>
                        </a:lnTo>
                        <a:cubicBezTo>
                          <a:pt x="5184809" y="1777172"/>
                          <a:pt x="5195175" y="1955902"/>
                          <a:pt x="5143500" y="2170115"/>
                        </a:cubicBezTo>
                        <a:lnTo>
                          <a:pt x="5143500" y="2170106"/>
                        </a:lnTo>
                        <a:cubicBezTo>
                          <a:pt x="5106064" y="2429477"/>
                          <a:pt x="4973853" y="2569884"/>
                          <a:pt x="4772608" y="2604138"/>
                        </a:cubicBezTo>
                        <a:cubicBezTo>
                          <a:pt x="4377410" y="2489238"/>
                          <a:pt x="2863064" y="2397914"/>
                          <a:pt x="2143125" y="2604138"/>
                        </a:cubicBezTo>
                        <a:cubicBezTo>
                          <a:pt x="2195173" y="2806600"/>
                          <a:pt x="2328466" y="2903638"/>
                          <a:pt x="2384989" y="3123351"/>
                        </a:cubicBezTo>
                        <a:cubicBezTo>
                          <a:pt x="2301955" y="2954375"/>
                          <a:pt x="1362745" y="2724618"/>
                          <a:pt x="857250" y="2604138"/>
                        </a:cubicBezTo>
                        <a:cubicBezTo>
                          <a:pt x="628547" y="2624570"/>
                          <a:pt x="552878" y="2588595"/>
                          <a:pt x="370891" y="2604138"/>
                        </a:cubicBezTo>
                        <a:cubicBezTo>
                          <a:pt x="148621" y="2569121"/>
                          <a:pt x="9762" y="2381869"/>
                          <a:pt x="0" y="2170106"/>
                        </a:cubicBezTo>
                        <a:lnTo>
                          <a:pt x="0" y="2170115"/>
                        </a:lnTo>
                        <a:cubicBezTo>
                          <a:pt x="-12956" y="1955489"/>
                          <a:pt x="45142" y="1682966"/>
                          <a:pt x="0" y="1519081"/>
                        </a:cubicBezTo>
                        <a:lnTo>
                          <a:pt x="0" y="1519081"/>
                        </a:lnTo>
                        <a:cubicBezTo>
                          <a:pt x="17861" y="1183574"/>
                          <a:pt x="71570" y="957608"/>
                          <a:pt x="0" y="4340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7 cm</a:t>
            </a:r>
            <a:r>
              <a:rPr lang="en-US" sz="3600" baseline="30000" dirty="0">
                <a:solidFill>
                  <a:srgbClr val="002060"/>
                </a:solidFill>
              </a:rPr>
              <a:t>2  </a:t>
            </a:r>
            <a:r>
              <a:rPr lang="en-US" sz="3600" dirty="0">
                <a:solidFill>
                  <a:srgbClr val="002060"/>
                </a:solidFill>
              </a:rPr>
              <a:t>10 mm</a:t>
            </a:r>
            <a:r>
              <a:rPr lang="en-US" sz="3600" baseline="30000" dirty="0">
                <a:solidFill>
                  <a:srgbClr val="002060"/>
                </a:solidFill>
              </a:rPr>
              <a:t>2 </a:t>
            </a:r>
            <a:r>
              <a:rPr lang="en-US" sz="3600" dirty="0">
                <a:solidFill>
                  <a:srgbClr val="002060"/>
                </a:solidFill>
              </a:rPr>
              <a:t>= ……. cm</a:t>
            </a:r>
            <a:r>
              <a:rPr lang="en-US" sz="3600" baseline="30000" dirty="0">
                <a:solidFill>
                  <a:srgbClr val="002060"/>
                </a:solidFill>
              </a:rPr>
              <a:t>2</a:t>
            </a:r>
            <a:endParaRPr lang="en-US" sz="3600" dirty="0">
              <a:solidFill>
                <a:srgbClr val="002060"/>
              </a:solidFill>
            </a:endParaRPr>
          </a:p>
        </p:txBody>
      </p:sp>
      <p:sp>
        <p:nvSpPr>
          <p:cNvPr id="49" name="Speech Bubble: Rectangle with Corners Rounded 48">
            <a:extLst>
              <a:ext uri="{FF2B5EF4-FFF2-40B4-BE49-F238E27FC236}">
                <a16:creationId xmlns:a16="http://schemas.microsoft.com/office/drawing/2014/main" xmlns="" id="{965437B1-DF95-4CDC-BE37-B6926D22AF15}"/>
              </a:ext>
            </a:extLst>
          </p:cNvPr>
          <p:cNvSpPr/>
          <p:nvPr/>
        </p:nvSpPr>
        <p:spPr>
          <a:xfrm>
            <a:off x="7067550" y="1257299"/>
            <a:ext cx="4234920" cy="1463567"/>
          </a:xfrm>
          <a:custGeom>
            <a:avLst/>
            <a:gdLst>
              <a:gd name="connsiteX0" fmla="*/ 0 w 4234920"/>
              <a:gd name="connsiteY0" fmla="*/ 243932 h 1463567"/>
              <a:gd name="connsiteX1" fmla="*/ 251997 w 4234920"/>
              <a:gd name="connsiteY1" fmla="*/ 0 h 1463567"/>
              <a:gd name="connsiteX2" fmla="*/ 705819 w 4234920"/>
              <a:gd name="connsiteY2" fmla="*/ 0 h 1463567"/>
              <a:gd name="connsiteX3" fmla="*/ 705819 w 4234920"/>
              <a:gd name="connsiteY3" fmla="*/ 0 h 1463567"/>
              <a:gd name="connsiteX4" fmla="*/ 1764550 w 4234920"/>
              <a:gd name="connsiteY4" fmla="*/ 0 h 1463567"/>
              <a:gd name="connsiteX5" fmla="*/ 3982922 w 4234920"/>
              <a:gd name="connsiteY5" fmla="*/ 0 h 1463567"/>
              <a:gd name="connsiteX6" fmla="*/ 4234920 w 4234920"/>
              <a:gd name="connsiteY6" fmla="*/ 243932 h 1463567"/>
              <a:gd name="connsiteX7" fmla="*/ 4234920 w 4234920"/>
              <a:gd name="connsiteY7" fmla="*/ 853747 h 1463567"/>
              <a:gd name="connsiteX8" fmla="*/ 4234920 w 4234920"/>
              <a:gd name="connsiteY8" fmla="*/ 853747 h 1463567"/>
              <a:gd name="connsiteX9" fmla="*/ 4234920 w 4234920"/>
              <a:gd name="connsiteY9" fmla="*/ 1219639 h 1463567"/>
              <a:gd name="connsiteX10" fmla="*/ 4234920 w 4234920"/>
              <a:gd name="connsiteY10" fmla="*/ 1219634 h 1463567"/>
              <a:gd name="connsiteX11" fmla="*/ 3982922 w 4234920"/>
              <a:gd name="connsiteY11" fmla="*/ 1463567 h 1463567"/>
              <a:gd name="connsiteX12" fmla="*/ 1764550 w 4234920"/>
              <a:gd name="connsiteY12" fmla="*/ 1463567 h 1463567"/>
              <a:gd name="connsiteX13" fmla="*/ 513695 w 4234920"/>
              <a:gd name="connsiteY13" fmla="*/ 1783590 h 1463567"/>
              <a:gd name="connsiteX14" fmla="*/ 705819 w 4234920"/>
              <a:gd name="connsiteY14" fmla="*/ 1463567 h 1463567"/>
              <a:gd name="connsiteX15" fmla="*/ 251997 w 4234920"/>
              <a:gd name="connsiteY15" fmla="*/ 1463567 h 1463567"/>
              <a:gd name="connsiteX16" fmla="*/ 0 w 4234920"/>
              <a:gd name="connsiteY16" fmla="*/ 1219634 h 1463567"/>
              <a:gd name="connsiteX17" fmla="*/ 0 w 4234920"/>
              <a:gd name="connsiteY17" fmla="*/ 1219639 h 1463567"/>
              <a:gd name="connsiteX18" fmla="*/ 0 w 4234920"/>
              <a:gd name="connsiteY18" fmla="*/ 853747 h 1463567"/>
              <a:gd name="connsiteX19" fmla="*/ 0 w 4234920"/>
              <a:gd name="connsiteY19" fmla="*/ 853747 h 1463567"/>
              <a:gd name="connsiteX20" fmla="*/ 0 w 4234920"/>
              <a:gd name="connsiteY20" fmla="*/ 243932 h 1463567"/>
              <a:gd name="connsiteX0" fmla="*/ 0 w 4234920"/>
              <a:gd name="connsiteY0" fmla="*/ 243932 h 1463567"/>
              <a:gd name="connsiteX1" fmla="*/ 251997 w 4234920"/>
              <a:gd name="connsiteY1" fmla="*/ 0 h 1463567"/>
              <a:gd name="connsiteX2" fmla="*/ 705819 w 4234920"/>
              <a:gd name="connsiteY2" fmla="*/ 0 h 1463567"/>
              <a:gd name="connsiteX3" fmla="*/ 705819 w 4234920"/>
              <a:gd name="connsiteY3" fmla="*/ 0 h 1463567"/>
              <a:gd name="connsiteX4" fmla="*/ 1764550 w 4234920"/>
              <a:gd name="connsiteY4" fmla="*/ 0 h 1463567"/>
              <a:gd name="connsiteX5" fmla="*/ 3982922 w 4234920"/>
              <a:gd name="connsiteY5" fmla="*/ 0 h 1463567"/>
              <a:gd name="connsiteX6" fmla="*/ 4234920 w 4234920"/>
              <a:gd name="connsiteY6" fmla="*/ 243932 h 1463567"/>
              <a:gd name="connsiteX7" fmla="*/ 4234920 w 4234920"/>
              <a:gd name="connsiteY7" fmla="*/ 853747 h 1463567"/>
              <a:gd name="connsiteX8" fmla="*/ 4234920 w 4234920"/>
              <a:gd name="connsiteY8" fmla="*/ 853747 h 1463567"/>
              <a:gd name="connsiteX9" fmla="*/ 4234920 w 4234920"/>
              <a:gd name="connsiteY9" fmla="*/ 1219639 h 1463567"/>
              <a:gd name="connsiteX10" fmla="*/ 4234920 w 4234920"/>
              <a:gd name="connsiteY10" fmla="*/ 1219634 h 1463567"/>
              <a:gd name="connsiteX11" fmla="*/ 3982922 w 4234920"/>
              <a:gd name="connsiteY11" fmla="*/ 1463567 h 1463567"/>
              <a:gd name="connsiteX12" fmla="*/ 1764550 w 4234920"/>
              <a:gd name="connsiteY12" fmla="*/ 1463567 h 1463567"/>
              <a:gd name="connsiteX13" fmla="*/ 513695 w 4234920"/>
              <a:gd name="connsiteY13" fmla="*/ 1783590 h 1463567"/>
              <a:gd name="connsiteX14" fmla="*/ 705819 w 4234920"/>
              <a:gd name="connsiteY14" fmla="*/ 1463567 h 1463567"/>
              <a:gd name="connsiteX15" fmla="*/ 251997 w 4234920"/>
              <a:gd name="connsiteY15" fmla="*/ 1463567 h 1463567"/>
              <a:gd name="connsiteX16" fmla="*/ 0 w 4234920"/>
              <a:gd name="connsiteY16" fmla="*/ 1219634 h 1463567"/>
              <a:gd name="connsiteX17" fmla="*/ 0 w 4234920"/>
              <a:gd name="connsiteY17" fmla="*/ 1219639 h 1463567"/>
              <a:gd name="connsiteX18" fmla="*/ 0 w 4234920"/>
              <a:gd name="connsiteY18" fmla="*/ 853747 h 1463567"/>
              <a:gd name="connsiteX19" fmla="*/ 0 w 4234920"/>
              <a:gd name="connsiteY19" fmla="*/ 853747 h 1463567"/>
              <a:gd name="connsiteX20" fmla="*/ 0 w 4234920"/>
              <a:gd name="connsiteY20" fmla="*/ 243932 h 1463567"/>
              <a:gd name="connsiteX0" fmla="*/ 0 w 4234920"/>
              <a:gd name="connsiteY0" fmla="*/ 243932 h 1463567"/>
              <a:gd name="connsiteX1" fmla="*/ 251997 w 4234920"/>
              <a:gd name="connsiteY1" fmla="*/ 0 h 1463567"/>
              <a:gd name="connsiteX2" fmla="*/ 705819 w 4234920"/>
              <a:gd name="connsiteY2" fmla="*/ 0 h 1463567"/>
              <a:gd name="connsiteX3" fmla="*/ 705819 w 4234920"/>
              <a:gd name="connsiteY3" fmla="*/ 0 h 1463567"/>
              <a:gd name="connsiteX4" fmla="*/ 1764550 w 4234920"/>
              <a:gd name="connsiteY4" fmla="*/ 0 h 1463567"/>
              <a:gd name="connsiteX5" fmla="*/ 3982922 w 4234920"/>
              <a:gd name="connsiteY5" fmla="*/ 0 h 1463567"/>
              <a:gd name="connsiteX6" fmla="*/ 4234920 w 4234920"/>
              <a:gd name="connsiteY6" fmla="*/ 243932 h 1463567"/>
              <a:gd name="connsiteX7" fmla="*/ 4234920 w 4234920"/>
              <a:gd name="connsiteY7" fmla="*/ 853747 h 1463567"/>
              <a:gd name="connsiteX8" fmla="*/ 4234920 w 4234920"/>
              <a:gd name="connsiteY8" fmla="*/ 853747 h 1463567"/>
              <a:gd name="connsiteX9" fmla="*/ 4234920 w 4234920"/>
              <a:gd name="connsiteY9" fmla="*/ 1219639 h 1463567"/>
              <a:gd name="connsiteX10" fmla="*/ 4234920 w 4234920"/>
              <a:gd name="connsiteY10" fmla="*/ 1219634 h 1463567"/>
              <a:gd name="connsiteX11" fmla="*/ 3982922 w 4234920"/>
              <a:gd name="connsiteY11" fmla="*/ 1463567 h 1463567"/>
              <a:gd name="connsiteX12" fmla="*/ 1764550 w 4234920"/>
              <a:gd name="connsiteY12" fmla="*/ 1463567 h 1463567"/>
              <a:gd name="connsiteX13" fmla="*/ 513695 w 4234920"/>
              <a:gd name="connsiteY13" fmla="*/ 1783590 h 1463567"/>
              <a:gd name="connsiteX14" fmla="*/ 705819 w 4234920"/>
              <a:gd name="connsiteY14" fmla="*/ 1463567 h 1463567"/>
              <a:gd name="connsiteX15" fmla="*/ 251997 w 4234920"/>
              <a:gd name="connsiteY15" fmla="*/ 1463567 h 1463567"/>
              <a:gd name="connsiteX16" fmla="*/ 0 w 4234920"/>
              <a:gd name="connsiteY16" fmla="*/ 1219634 h 1463567"/>
              <a:gd name="connsiteX17" fmla="*/ 0 w 4234920"/>
              <a:gd name="connsiteY17" fmla="*/ 1219639 h 1463567"/>
              <a:gd name="connsiteX18" fmla="*/ 0 w 4234920"/>
              <a:gd name="connsiteY18" fmla="*/ 853747 h 1463567"/>
              <a:gd name="connsiteX19" fmla="*/ 0 w 4234920"/>
              <a:gd name="connsiteY19" fmla="*/ 853747 h 1463567"/>
              <a:gd name="connsiteX20" fmla="*/ 0 w 4234920"/>
              <a:gd name="connsiteY20" fmla="*/ 243932 h 14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4920" h="1463567" fill="none" extrusionOk="0">
                <a:moveTo>
                  <a:pt x="0" y="243932"/>
                </a:moveTo>
                <a:cubicBezTo>
                  <a:pt x="-39412" y="81340"/>
                  <a:pt x="149926" y="-23289"/>
                  <a:pt x="251997" y="0"/>
                </a:cubicBezTo>
                <a:cubicBezTo>
                  <a:pt x="443731" y="47419"/>
                  <a:pt x="517401" y="36209"/>
                  <a:pt x="705819" y="0"/>
                </a:cubicBezTo>
                <a:lnTo>
                  <a:pt x="705819" y="0"/>
                </a:lnTo>
                <a:cubicBezTo>
                  <a:pt x="834833" y="-85227"/>
                  <a:pt x="1595958" y="70434"/>
                  <a:pt x="1764550" y="0"/>
                </a:cubicBezTo>
                <a:cubicBezTo>
                  <a:pt x="2132665" y="277465"/>
                  <a:pt x="3450416" y="-3776"/>
                  <a:pt x="3982922" y="0"/>
                </a:cubicBezTo>
                <a:cubicBezTo>
                  <a:pt x="4112375" y="-36732"/>
                  <a:pt x="4278828" y="75589"/>
                  <a:pt x="4234920" y="243932"/>
                </a:cubicBezTo>
                <a:cubicBezTo>
                  <a:pt x="4248096" y="434694"/>
                  <a:pt x="4229275" y="566142"/>
                  <a:pt x="4234920" y="853747"/>
                </a:cubicBezTo>
                <a:lnTo>
                  <a:pt x="4234920" y="853747"/>
                </a:lnTo>
                <a:cubicBezTo>
                  <a:pt x="4247853" y="923627"/>
                  <a:pt x="4202087" y="1119451"/>
                  <a:pt x="4234920" y="1219639"/>
                </a:cubicBezTo>
                <a:lnTo>
                  <a:pt x="4234920" y="1219634"/>
                </a:lnTo>
                <a:cubicBezTo>
                  <a:pt x="4215968" y="1303767"/>
                  <a:pt x="4142515" y="1489758"/>
                  <a:pt x="3982922" y="1463567"/>
                </a:cubicBezTo>
                <a:cubicBezTo>
                  <a:pt x="3452223" y="1410832"/>
                  <a:pt x="1990131" y="1511861"/>
                  <a:pt x="1764550" y="1463567"/>
                </a:cubicBezTo>
                <a:cubicBezTo>
                  <a:pt x="1410598" y="1575363"/>
                  <a:pt x="838055" y="1724446"/>
                  <a:pt x="513695" y="1783590"/>
                </a:cubicBezTo>
                <a:cubicBezTo>
                  <a:pt x="615877" y="1624692"/>
                  <a:pt x="616591" y="1580183"/>
                  <a:pt x="705819" y="1463567"/>
                </a:cubicBezTo>
                <a:cubicBezTo>
                  <a:pt x="536193" y="1477872"/>
                  <a:pt x="329468" y="1414830"/>
                  <a:pt x="251997" y="1463567"/>
                </a:cubicBezTo>
                <a:cubicBezTo>
                  <a:pt x="79704" y="1528946"/>
                  <a:pt x="-121" y="1386802"/>
                  <a:pt x="0" y="1219634"/>
                </a:cubicBezTo>
                <a:lnTo>
                  <a:pt x="0" y="1219639"/>
                </a:lnTo>
                <a:cubicBezTo>
                  <a:pt x="-3787" y="1045321"/>
                  <a:pt x="-9314" y="921456"/>
                  <a:pt x="0" y="853747"/>
                </a:cubicBezTo>
                <a:lnTo>
                  <a:pt x="0" y="853747"/>
                </a:lnTo>
                <a:cubicBezTo>
                  <a:pt x="-38883" y="748636"/>
                  <a:pt x="-12427" y="360139"/>
                  <a:pt x="0" y="243932"/>
                </a:cubicBezTo>
                <a:close/>
              </a:path>
              <a:path w="4234920" h="1463567" stroke="0" extrusionOk="0">
                <a:moveTo>
                  <a:pt x="0" y="243932"/>
                </a:moveTo>
                <a:cubicBezTo>
                  <a:pt x="-26967" y="128731"/>
                  <a:pt x="110774" y="-28573"/>
                  <a:pt x="251997" y="0"/>
                </a:cubicBezTo>
                <a:cubicBezTo>
                  <a:pt x="288060" y="45489"/>
                  <a:pt x="532131" y="-49423"/>
                  <a:pt x="705819" y="0"/>
                </a:cubicBezTo>
                <a:lnTo>
                  <a:pt x="705819" y="0"/>
                </a:lnTo>
                <a:cubicBezTo>
                  <a:pt x="1227435" y="44974"/>
                  <a:pt x="1329618" y="46572"/>
                  <a:pt x="1764550" y="0"/>
                </a:cubicBezTo>
                <a:cubicBezTo>
                  <a:pt x="2315997" y="223413"/>
                  <a:pt x="3339007" y="-176720"/>
                  <a:pt x="3982922" y="0"/>
                </a:cubicBezTo>
                <a:cubicBezTo>
                  <a:pt x="4150767" y="-25694"/>
                  <a:pt x="4270845" y="105443"/>
                  <a:pt x="4234920" y="243932"/>
                </a:cubicBezTo>
                <a:cubicBezTo>
                  <a:pt x="4258519" y="480972"/>
                  <a:pt x="4274457" y="596635"/>
                  <a:pt x="4234920" y="853747"/>
                </a:cubicBezTo>
                <a:lnTo>
                  <a:pt x="4234920" y="853747"/>
                </a:lnTo>
                <a:cubicBezTo>
                  <a:pt x="4234967" y="996611"/>
                  <a:pt x="4272713" y="1125907"/>
                  <a:pt x="4234920" y="1219639"/>
                </a:cubicBezTo>
                <a:lnTo>
                  <a:pt x="4234920" y="1219634"/>
                </a:lnTo>
                <a:cubicBezTo>
                  <a:pt x="4227107" y="1397985"/>
                  <a:pt x="4148346" y="1490593"/>
                  <a:pt x="3982922" y="1463567"/>
                </a:cubicBezTo>
                <a:cubicBezTo>
                  <a:pt x="2977900" y="1237550"/>
                  <a:pt x="2590055" y="1462055"/>
                  <a:pt x="1764550" y="1463567"/>
                </a:cubicBezTo>
                <a:cubicBezTo>
                  <a:pt x="1623868" y="1299974"/>
                  <a:pt x="1001797" y="1614458"/>
                  <a:pt x="513695" y="1783590"/>
                </a:cubicBezTo>
                <a:cubicBezTo>
                  <a:pt x="559182" y="1664767"/>
                  <a:pt x="659670" y="1600961"/>
                  <a:pt x="705819" y="1463567"/>
                </a:cubicBezTo>
                <a:cubicBezTo>
                  <a:pt x="481105" y="1429321"/>
                  <a:pt x="468917" y="1451767"/>
                  <a:pt x="251997" y="1463567"/>
                </a:cubicBezTo>
                <a:cubicBezTo>
                  <a:pt x="145182" y="1453411"/>
                  <a:pt x="-33368" y="1323028"/>
                  <a:pt x="0" y="1219634"/>
                </a:cubicBezTo>
                <a:lnTo>
                  <a:pt x="0" y="1219639"/>
                </a:lnTo>
                <a:cubicBezTo>
                  <a:pt x="48035" y="1085579"/>
                  <a:pt x="12866" y="1019016"/>
                  <a:pt x="0" y="853747"/>
                </a:cubicBezTo>
                <a:lnTo>
                  <a:pt x="0" y="853747"/>
                </a:lnTo>
                <a:cubicBezTo>
                  <a:pt x="29345" y="636128"/>
                  <a:pt x="15670" y="403445"/>
                  <a:pt x="0" y="243932"/>
                </a:cubicBezTo>
                <a:close/>
              </a:path>
              <a:path w="4234920" h="1463567" fill="none" stroke="0" extrusionOk="0">
                <a:moveTo>
                  <a:pt x="0" y="243932"/>
                </a:moveTo>
                <a:cubicBezTo>
                  <a:pt x="-20306" y="90744"/>
                  <a:pt x="92176" y="8073"/>
                  <a:pt x="251997" y="0"/>
                </a:cubicBezTo>
                <a:cubicBezTo>
                  <a:pt x="456584" y="37609"/>
                  <a:pt x="513695" y="36276"/>
                  <a:pt x="705819" y="0"/>
                </a:cubicBezTo>
                <a:lnTo>
                  <a:pt x="705819" y="0"/>
                </a:lnTo>
                <a:cubicBezTo>
                  <a:pt x="830211" y="-35945"/>
                  <a:pt x="1601172" y="40867"/>
                  <a:pt x="1764550" y="0"/>
                </a:cubicBezTo>
                <a:cubicBezTo>
                  <a:pt x="2251251" y="246601"/>
                  <a:pt x="3320823" y="-160730"/>
                  <a:pt x="3982922" y="0"/>
                </a:cubicBezTo>
                <a:cubicBezTo>
                  <a:pt x="4116460" y="-7696"/>
                  <a:pt x="4233258" y="109540"/>
                  <a:pt x="4234920" y="243932"/>
                </a:cubicBezTo>
                <a:cubicBezTo>
                  <a:pt x="4222059" y="433810"/>
                  <a:pt x="4212454" y="578738"/>
                  <a:pt x="4234920" y="853747"/>
                </a:cubicBezTo>
                <a:lnTo>
                  <a:pt x="4234920" y="853747"/>
                </a:lnTo>
                <a:cubicBezTo>
                  <a:pt x="4229130" y="909940"/>
                  <a:pt x="4243848" y="1120314"/>
                  <a:pt x="4234920" y="1219639"/>
                </a:cubicBezTo>
                <a:lnTo>
                  <a:pt x="4234920" y="1219634"/>
                </a:lnTo>
                <a:cubicBezTo>
                  <a:pt x="4215507" y="1371756"/>
                  <a:pt x="4133259" y="1475073"/>
                  <a:pt x="3982922" y="1463567"/>
                </a:cubicBezTo>
                <a:cubicBezTo>
                  <a:pt x="3407065" y="1372290"/>
                  <a:pt x="1982864" y="1533371"/>
                  <a:pt x="1764550" y="1463567"/>
                </a:cubicBezTo>
                <a:cubicBezTo>
                  <a:pt x="1428384" y="1655079"/>
                  <a:pt x="907526" y="1592299"/>
                  <a:pt x="513695" y="1783590"/>
                </a:cubicBezTo>
                <a:cubicBezTo>
                  <a:pt x="597178" y="1644479"/>
                  <a:pt x="623081" y="1571110"/>
                  <a:pt x="705819" y="1463567"/>
                </a:cubicBezTo>
                <a:cubicBezTo>
                  <a:pt x="513017" y="1472002"/>
                  <a:pt x="314674" y="1425199"/>
                  <a:pt x="251997" y="1463567"/>
                </a:cubicBezTo>
                <a:cubicBezTo>
                  <a:pt x="139487" y="1483710"/>
                  <a:pt x="4943" y="1333607"/>
                  <a:pt x="0" y="1219634"/>
                </a:cubicBezTo>
                <a:lnTo>
                  <a:pt x="0" y="1219639"/>
                </a:lnTo>
                <a:cubicBezTo>
                  <a:pt x="-25773" y="1046382"/>
                  <a:pt x="-8223" y="968050"/>
                  <a:pt x="0" y="853747"/>
                </a:cubicBezTo>
                <a:lnTo>
                  <a:pt x="0" y="853747"/>
                </a:lnTo>
                <a:cubicBezTo>
                  <a:pt x="-37899" y="758664"/>
                  <a:pt x="-11443" y="394914"/>
                  <a:pt x="0" y="243932"/>
                </a:cubicBezTo>
                <a:close/>
              </a:path>
              <a:path w="4234920" h="1463567" fill="none" stroke="0" extrusionOk="0">
                <a:moveTo>
                  <a:pt x="0" y="243932"/>
                </a:moveTo>
                <a:cubicBezTo>
                  <a:pt x="-48992" y="74450"/>
                  <a:pt x="138099" y="-18766"/>
                  <a:pt x="251997" y="0"/>
                </a:cubicBezTo>
                <a:cubicBezTo>
                  <a:pt x="453401" y="47563"/>
                  <a:pt x="509164" y="23987"/>
                  <a:pt x="705819" y="0"/>
                </a:cubicBezTo>
                <a:lnTo>
                  <a:pt x="705819" y="0"/>
                </a:lnTo>
                <a:cubicBezTo>
                  <a:pt x="827149" y="-52114"/>
                  <a:pt x="1598510" y="62334"/>
                  <a:pt x="1764550" y="0"/>
                </a:cubicBezTo>
                <a:cubicBezTo>
                  <a:pt x="2160860" y="274370"/>
                  <a:pt x="3395964" y="-70432"/>
                  <a:pt x="3982922" y="0"/>
                </a:cubicBezTo>
                <a:cubicBezTo>
                  <a:pt x="4131506" y="-16984"/>
                  <a:pt x="4246528" y="97768"/>
                  <a:pt x="4234920" y="243932"/>
                </a:cubicBezTo>
                <a:cubicBezTo>
                  <a:pt x="4250046" y="450561"/>
                  <a:pt x="4232666" y="578611"/>
                  <a:pt x="4234920" y="853747"/>
                </a:cubicBezTo>
                <a:lnTo>
                  <a:pt x="4234920" y="853747"/>
                </a:lnTo>
                <a:cubicBezTo>
                  <a:pt x="4236366" y="911919"/>
                  <a:pt x="4220731" y="1120150"/>
                  <a:pt x="4234920" y="1219639"/>
                </a:cubicBezTo>
                <a:lnTo>
                  <a:pt x="4234920" y="1219634"/>
                </a:lnTo>
                <a:cubicBezTo>
                  <a:pt x="4222965" y="1335677"/>
                  <a:pt x="4158926" y="1491296"/>
                  <a:pt x="3982922" y="1463567"/>
                </a:cubicBezTo>
                <a:cubicBezTo>
                  <a:pt x="3457227" y="1408397"/>
                  <a:pt x="1977726" y="1524228"/>
                  <a:pt x="1764550" y="1463567"/>
                </a:cubicBezTo>
                <a:cubicBezTo>
                  <a:pt x="1433897" y="1611748"/>
                  <a:pt x="898285" y="1670758"/>
                  <a:pt x="513695" y="1783590"/>
                </a:cubicBezTo>
                <a:cubicBezTo>
                  <a:pt x="611046" y="1634937"/>
                  <a:pt x="623260" y="1574842"/>
                  <a:pt x="705819" y="1463567"/>
                </a:cubicBezTo>
                <a:cubicBezTo>
                  <a:pt x="516704" y="1482750"/>
                  <a:pt x="326406" y="1426845"/>
                  <a:pt x="251997" y="1463567"/>
                </a:cubicBezTo>
                <a:cubicBezTo>
                  <a:pt x="120651" y="1496972"/>
                  <a:pt x="-9384" y="1357561"/>
                  <a:pt x="0" y="1219634"/>
                </a:cubicBezTo>
                <a:lnTo>
                  <a:pt x="0" y="1219639"/>
                </a:lnTo>
                <a:cubicBezTo>
                  <a:pt x="-13280" y="1042836"/>
                  <a:pt x="4388" y="933577"/>
                  <a:pt x="0" y="853747"/>
                </a:cubicBezTo>
                <a:lnTo>
                  <a:pt x="0" y="853747"/>
                </a:lnTo>
                <a:cubicBezTo>
                  <a:pt x="-40314" y="746320"/>
                  <a:pt x="-25818" y="392128"/>
                  <a:pt x="0" y="243932"/>
                </a:cubicBezTo>
                <a:close/>
              </a:path>
            </a:pathLst>
          </a:custGeom>
          <a:solidFill>
            <a:schemeClr val="tx1">
              <a:lumMod val="20000"/>
              <a:lumOff val="80000"/>
            </a:schemeClr>
          </a:solidFill>
          <a:ln w="57150">
            <a:prstDash val="dash"/>
            <a:extLst>
              <a:ext uri="{C807C97D-BFC1-408E-A445-0C87EB9F89A2}">
                <ask:lineSketchStyleProps xmlns="" xmlns:ask="http://schemas.microsoft.com/office/drawing/2018/sketchyshapes" sd="4257414742">
                  <a:custGeom>
                    <a:avLst/>
                    <a:gdLst>
                      <a:gd name="connsiteX0" fmla="*/ 0 w 4234920"/>
                      <a:gd name="connsiteY0" fmla="*/ 243932 h 1463567"/>
                      <a:gd name="connsiteX1" fmla="*/ 251997 w 4234920"/>
                      <a:gd name="connsiteY1" fmla="*/ 0 h 1463567"/>
                      <a:gd name="connsiteX2" fmla="*/ 705819 w 4234920"/>
                      <a:gd name="connsiteY2" fmla="*/ 0 h 1463567"/>
                      <a:gd name="connsiteX3" fmla="*/ 705819 w 4234920"/>
                      <a:gd name="connsiteY3" fmla="*/ 0 h 1463567"/>
                      <a:gd name="connsiteX4" fmla="*/ 1764550 w 4234920"/>
                      <a:gd name="connsiteY4" fmla="*/ 0 h 1463567"/>
                      <a:gd name="connsiteX5" fmla="*/ 3982922 w 4234920"/>
                      <a:gd name="connsiteY5" fmla="*/ 0 h 1463567"/>
                      <a:gd name="connsiteX6" fmla="*/ 4234920 w 4234920"/>
                      <a:gd name="connsiteY6" fmla="*/ 243932 h 1463567"/>
                      <a:gd name="connsiteX7" fmla="*/ 4234920 w 4234920"/>
                      <a:gd name="connsiteY7" fmla="*/ 853747 h 1463567"/>
                      <a:gd name="connsiteX8" fmla="*/ 4234920 w 4234920"/>
                      <a:gd name="connsiteY8" fmla="*/ 853747 h 1463567"/>
                      <a:gd name="connsiteX9" fmla="*/ 4234920 w 4234920"/>
                      <a:gd name="connsiteY9" fmla="*/ 1219639 h 1463567"/>
                      <a:gd name="connsiteX10" fmla="*/ 4234920 w 4234920"/>
                      <a:gd name="connsiteY10" fmla="*/ 1219634 h 1463567"/>
                      <a:gd name="connsiteX11" fmla="*/ 3982922 w 4234920"/>
                      <a:gd name="connsiteY11" fmla="*/ 1463567 h 1463567"/>
                      <a:gd name="connsiteX12" fmla="*/ 1764550 w 4234920"/>
                      <a:gd name="connsiteY12" fmla="*/ 1463567 h 1463567"/>
                      <a:gd name="connsiteX13" fmla="*/ 513695 w 4234920"/>
                      <a:gd name="connsiteY13" fmla="*/ 1783590 h 1463567"/>
                      <a:gd name="connsiteX14" fmla="*/ 705819 w 4234920"/>
                      <a:gd name="connsiteY14" fmla="*/ 1463567 h 1463567"/>
                      <a:gd name="connsiteX15" fmla="*/ 251997 w 4234920"/>
                      <a:gd name="connsiteY15" fmla="*/ 1463567 h 1463567"/>
                      <a:gd name="connsiteX16" fmla="*/ 0 w 4234920"/>
                      <a:gd name="connsiteY16" fmla="*/ 1219634 h 1463567"/>
                      <a:gd name="connsiteX17" fmla="*/ 0 w 4234920"/>
                      <a:gd name="connsiteY17" fmla="*/ 1219639 h 1463567"/>
                      <a:gd name="connsiteX18" fmla="*/ 0 w 4234920"/>
                      <a:gd name="connsiteY18" fmla="*/ 853747 h 1463567"/>
                      <a:gd name="connsiteX19" fmla="*/ 0 w 4234920"/>
                      <a:gd name="connsiteY19" fmla="*/ 853747 h 1463567"/>
                      <a:gd name="connsiteX20" fmla="*/ 0 w 4234920"/>
                      <a:gd name="connsiteY20" fmla="*/ 243932 h 1463567"/>
                      <a:gd name="connsiteX0" fmla="*/ 0 w 4234920"/>
                      <a:gd name="connsiteY0" fmla="*/ 243932 h 1463567"/>
                      <a:gd name="connsiteX1" fmla="*/ 251997 w 4234920"/>
                      <a:gd name="connsiteY1" fmla="*/ 0 h 1463567"/>
                      <a:gd name="connsiteX2" fmla="*/ 705819 w 4234920"/>
                      <a:gd name="connsiteY2" fmla="*/ 0 h 1463567"/>
                      <a:gd name="connsiteX3" fmla="*/ 705819 w 4234920"/>
                      <a:gd name="connsiteY3" fmla="*/ 0 h 1463567"/>
                      <a:gd name="connsiteX4" fmla="*/ 1764550 w 4234920"/>
                      <a:gd name="connsiteY4" fmla="*/ 0 h 1463567"/>
                      <a:gd name="connsiteX5" fmla="*/ 3982922 w 4234920"/>
                      <a:gd name="connsiteY5" fmla="*/ 0 h 1463567"/>
                      <a:gd name="connsiteX6" fmla="*/ 4234920 w 4234920"/>
                      <a:gd name="connsiteY6" fmla="*/ 243932 h 1463567"/>
                      <a:gd name="connsiteX7" fmla="*/ 4234920 w 4234920"/>
                      <a:gd name="connsiteY7" fmla="*/ 853747 h 1463567"/>
                      <a:gd name="connsiteX8" fmla="*/ 4234920 w 4234920"/>
                      <a:gd name="connsiteY8" fmla="*/ 853747 h 1463567"/>
                      <a:gd name="connsiteX9" fmla="*/ 4234920 w 4234920"/>
                      <a:gd name="connsiteY9" fmla="*/ 1219639 h 1463567"/>
                      <a:gd name="connsiteX10" fmla="*/ 4234920 w 4234920"/>
                      <a:gd name="connsiteY10" fmla="*/ 1219634 h 1463567"/>
                      <a:gd name="connsiteX11" fmla="*/ 3982922 w 4234920"/>
                      <a:gd name="connsiteY11" fmla="*/ 1463567 h 1463567"/>
                      <a:gd name="connsiteX12" fmla="*/ 1764550 w 4234920"/>
                      <a:gd name="connsiteY12" fmla="*/ 1463567 h 1463567"/>
                      <a:gd name="connsiteX13" fmla="*/ 513695 w 4234920"/>
                      <a:gd name="connsiteY13" fmla="*/ 1783590 h 1463567"/>
                      <a:gd name="connsiteX14" fmla="*/ 705819 w 4234920"/>
                      <a:gd name="connsiteY14" fmla="*/ 1463567 h 1463567"/>
                      <a:gd name="connsiteX15" fmla="*/ 251997 w 4234920"/>
                      <a:gd name="connsiteY15" fmla="*/ 1463567 h 1463567"/>
                      <a:gd name="connsiteX16" fmla="*/ 0 w 4234920"/>
                      <a:gd name="connsiteY16" fmla="*/ 1219634 h 1463567"/>
                      <a:gd name="connsiteX17" fmla="*/ 0 w 4234920"/>
                      <a:gd name="connsiteY17" fmla="*/ 1219639 h 1463567"/>
                      <a:gd name="connsiteX18" fmla="*/ 0 w 4234920"/>
                      <a:gd name="connsiteY18" fmla="*/ 853747 h 1463567"/>
                      <a:gd name="connsiteX19" fmla="*/ 0 w 4234920"/>
                      <a:gd name="connsiteY19" fmla="*/ 853747 h 1463567"/>
                      <a:gd name="connsiteX20" fmla="*/ 0 w 4234920"/>
                      <a:gd name="connsiteY20" fmla="*/ 243932 h 14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4920" h="1463567" fill="none" extrusionOk="0">
                        <a:moveTo>
                          <a:pt x="0" y="243932"/>
                        </a:moveTo>
                        <a:cubicBezTo>
                          <a:pt x="-31550" y="86958"/>
                          <a:pt x="143162" y="-19006"/>
                          <a:pt x="251997" y="0"/>
                        </a:cubicBezTo>
                        <a:cubicBezTo>
                          <a:pt x="446666" y="38052"/>
                          <a:pt x="517085" y="34981"/>
                          <a:pt x="705819" y="0"/>
                        </a:cubicBezTo>
                        <a:lnTo>
                          <a:pt x="705819" y="0"/>
                        </a:lnTo>
                        <a:cubicBezTo>
                          <a:pt x="845097" y="-54584"/>
                          <a:pt x="1589132" y="59006"/>
                          <a:pt x="1764550" y="0"/>
                        </a:cubicBezTo>
                        <a:cubicBezTo>
                          <a:pt x="2150643" y="214661"/>
                          <a:pt x="3364359" y="-19457"/>
                          <a:pt x="3982922" y="0"/>
                        </a:cubicBezTo>
                        <a:cubicBezTo>
                          <a:pt x="4115442" y="-25097"/>
                          <a:pt x="4257115" y="92415"/>
                          <a:pt x="4234920" y="243932"/>
                        </a:cubicBezTo>
                        <a:cubicBezTo>
                          <a:pt x="4243739" y="437132"/>
                          <a:pt x="4223612" y="568887"/>
                          <a:pt x="4234920" y="853747"/>
                        </a:cubicBezTo>
                        <a:lnTo>
                          <a:pt x="4234920" y="853747"/>
                        </a:lnTo>
                        <a:cubicBezTo>
                          <a:pt x="4236398" y="926562"/>
                          <a:pt x="4212297" y="1119847"/>
                          <a:pt x="4234920" y="1219639"/>
                        </a:cubicBezTo>
                        <a:lnTo>
                          <a:pt x="4234920" y="1219634"/>
                        </a:lnTo>
                        <a:cubicBezTo>
                          <a:pt x="4224040" y="1325465"/>
                          <a:pt x="4138012" y="1483948"/>
                          <a:pt x="3982922" y="1463567"/>
                        </a:cubicBezTo>
                        <a:cubicBezTo>
                          <a:pt x="3442563" y="1402843"/>
                          <a:pt x="1997880" y="1519376"/>
                          <a:pt x="1764550" y="1463567"/>
                        </a:cubicBezTo>
                        <a:cubicBezTo>
                          <a:pt x="1402533" y="1602054"/>
                          <a:pt x="835735" y="1663377"/>
                          <a:pt x="513695" y="1783590"/>
                        </a:cubicBezTo>
                        <a:cubicBezTo>
                          <a:pt x="614225" y="1633816"/>
                          <a:pt x="617960" y="1576012"/>
                          <a:pt x="705819" y="1463567"/>
                        </a:cubicBezTo>
                        <a:cubicBezTo>
                          <a:pt x="524818" y="1472206"/>
                          <a:pt x="327787" y="1426482"/>
                          <a:pt x="251997" y="1463567"/>
                        </a:cubicBezTo>
                        <a:cubicBezTo>
                          <a:pt x="92988" y="1502427"/>
                          <a:pt x="-80" y="1375547"/>
                          <a:pt x="0" y="1219634"/>
                        </a:cubicBezTo>
                        <a:lnTo>
                          <a:pt x="0" y="1219639"/>
                        </a:lnTo>
                        <a:cubicBezTo>
                          <a:pt x="-5870" y="1050718"/>
                          <a:pt x="-6627" y="934378"/>
                          <a:pt x="0" y="853747"/>
                        </a:cubicBezTo>
                        <a:lnTo>
                          <a:pt x="0" y="853747"/>
                        </a:lnTo>
                        <a:cubicBezTo>
                          <a:pt x="-31493" y="758584"/>
                          <a:pt x="-9079" y="379644"/>
                          <a:pt x="0" y="243932"/>
                        </a:cubicBezTo>
                        <a:close/>
                      </a:path>
                      <a:path w="4234920" h="1463567" stroke="0" extrusionOk="0">
                        <a:moveTo>
                          <a:pt x="0" y="243932"/>
                        </a:moveTo>
                        <a:cubicBezTo>
                          <a:pt x="-19534" y="103437"/>
                          <a:pt x="108730" y="-15724"/>
                          <a:pt x="251997" y="0"/>
                        </a:cubicBezTo>
                        <a:cubicBezTo>
                          <a:pt x="292012" y="28038"/>
                          <a:pt x="516470" y="-40575"/>
                          <a:pt x="705819" y="0"/>
                        </a:cubicBezTo>
                        <a:lnTo>
                          <a:pt x="705819" y="0"/>
                        </a:lnTo>
                        <a:cubicBezTo>
                          <a:pt x="1225053" y="50583"/>
                          <a:pt x="1319022" y="40702"/>
                          <a:pt x="1764550" y="0"/>
                        </a:cubicBezTo>
                        <a:cubicBezTo>
                          <a:pt x="2328135" y="144058"/>
                          <a:pt x="3331004" y="-148665"/>
                          <a:pt x="3982922" y="0"/>
                        </a:cubicBezTo>
                        <a:cubicBezTo>
                          <a:pt x="4142081" y="-10406"/>
                          <a:pt x="4245368" y="109075"/>
                          <a:pt x="4234920" y="243932"/>
                        </a:cubicBezTo>
                        <a:cubicBezTo>
                          <a:pt x="4274580" y="490451"/>
                          <a:pt x="4276679" y="612813"/>
                          <a:pt x="4234920" y="853747"/>
                        </a:cubicBezTo>
                        <a:lnTo>
                          <a:pt x="4234920" y="853747"/>
                        </a:lnTo>
                        <a:cubicBezTo>
                          <a:pt x="4229834" y="1001513"/>
                          <a:pt x="4270206" y="1126793"/>
                          <a:pt x="4234920" y="1219639"/>
                        </a:cubicBezTo>
                        <a:lnTo>
                          <a:pt x="4234920" y="1219634"/>
                        </a:lnTo>
                        <a:cubicBezTo>
                          <a:pt x="4230576" y="1380770"/>
                          <a:pt x="4144068" y="1475819"/>
                          <a:pt x="3982922" y="1463567"/>
                        </a:cubicBezTo>
                        <a:cubicBezTo>
                          <a:pt x="3006549" y="1252907"/>
                          <a:pt x="2585031" y="1466802"/>
                          <a:pt x="1764550" y="1463567"/>
                        </a:cubicBezTo>
                        <a:cubicBezTo>
                          <a:pt x="1593110" y="1356095"/>
                          <a:pt x="1026715" y="1590141"/>
                          <a:pt x="513695" y="1783590"/>
                        </a:cubicBezTo>
                        <a:cubicBezTo>
                          <a:pt x="569654" y="1681586"/>
                          <a:pt x="655469" y="1607230"/>
                          <a:pt x="705819" y="1463567"/>
                        </a:cubicBezTo>
                        <a:cubicBezTo>
                          <a:pt x="481412" y="1431798"/>
                          <a:pt x="472897" y="1452974"/>
                          <a:pt x="251997" y="1463567"/>
                        </a:cubicBezTo>
                        <a:cubicBezTo>
                          <a:pt x="136975" y="1457280"/>
                          <a:pt x="-15897" y="1333377"/>
                          <a:pt x="0" y="1219634"/>
                        </a:cubicBezTo>
                        <a:lnTo>
                          <a:pt x="0" y="1219639"/>
                        </a:lnTo>
                        <a:cubicBezTo>
                          <a:pt x="32475" y="1093485"/>
                          <a:pt x="7047" y="1008766"/>
                          <a:pt x="0" y="853747"/>
                        </a:cubicBezTo>
                        <a:lnTo>
                          <a:pt x="0" y="853747"/>
                        </a:lnTo>
                        <a:cubicBezTo>
                          <a:pt x="21913" y="653560"/>
                          <a:pt x="17229" y="393759"/>
                          <a:pt x="0" y="243932"/>
                        </a:cubicBezTo>
                        <a:close/>
                      </a:path>
                      <a:path w="4234920" h="1463567" fill="none" stroke="0" extrusionOk="0">
                        <a:moveTo>
                          <a:pt x="0" y="243932"/>
                        </a:moveTo>
                        <a:cubicBezTo>
                          <a:pt x="-14677" y="99012"/>
                          <a:pt x="101293" y="-5123"/>
                          <a:pt x="251997" y="0"/>
                        </a:cubicBezTo>
                        <a:cubicBezTo>
                          <a:pt x="456653" y="39367"/>
                          <a:pt x="515358" y="30507"/>
                          <a:pt x="705819" y="0"/>
                        </a:cubicBezTo>
                        <a:lnTo>
                          <a:pt x="705819" y="0"/>
                        </a:lnTo>
                        <a:cubicBezTo>
                          <a:pt x="815702" y="-29911"/>
                          <a:pt x="1604193" y="41455"/>
                          <a:pt x="1764550" y="0"/>
                        </a:cubicBezTo>
                        <a:cubicBezTo>
                          <a:pt x="2201364" y="249328"/>
                          <a:pt x="3349214" y="-139016"/>
                          <a:pt x="3982922" y="0"/>
                        </a:cubicBezTo>
                        <a:cubicBezTo>
                          <a:pt x="4125729" y="-1915"/>
                          <a:pt x="4242248" y="101538"/>
                          <a:pt x="4234920" y="243932"/>
                        </a:cubicBezTo>
                        <a:cubicBezTo>
                          <a:pt x="4237833" y="442344"/>
                          <a:pt x="4223377" y="581148"/>
                          <a:pt x="4234920" y="853747"/>
                        </a:cubicBezTo>
                        <a:lnTo>
                          <a:pt x="4234920" y="853747"/>
                        </a:lnTo>
                        <a:cubicBezTo>
                          <a:pt x="4233462" y="917698"/>
                          <a:pt x="4241311" y="1120922"/>
                          <a:pt x="4234920" y="1219639"/>
                        </a:cubicBezTo>
                        <a:lnTo>
                          <a:pt x="4234920" y="1219634"/>
                        </a:lnTo>
                        <a:cubicBezTo>
                          <a:pt x="4228002" y="1370479"/>
                          <a:pt x="4143788" y="1474600"/>
                          <a:pt x="3982922" y="1463567"/>
                        </a:cubicBezTo>
                        <a:cubicBezTo>
                          <a:pt x="3426987" y="1381258"/>
                          <a:pt x="1981058" y="1542296"/>
                          <a:pt x="1764550" y="1463567"/>
                        </a:cubicBezTo>
                        <a:cubicBezTo>
                          <a:pt x="1423607" y="1655909"/>
                          <a:pt x="857664" y="1611032"/>
                          <a:pt x="513695" y="1783590"/>
                        </a:cubicBezTo>
                        <a:cubicBezTo>
                          <a:pt x="608163" y="1642366"/>
                          <a:pt x="622956" y="1569251"/>
                          <a:pt x="705819" y="1463567"/>
                        </a:cubicBezTo>
                        <a:cubicBezTo>
                          <a:pt x="512073" y="1468619"/>
                          <a:pt x="321405" y="1433819"/>
                          <a:pt x="251997" y="1463567"/>
                        </a:cubicBezTo>
                        <a:cubicBezTo>
                          <a:pt x="114980" y="1483161"/>
                          <a:pt x="-9021" y="1348553"/>
                          <a:pt x="0" y="1219634"/>
                        </a:cubicBezTo>
                        <a:lnTo>
                          <a:pt x="0" y="1219639"/>
                        </a:lnTo>
                        <a:cubicBezTo>
                          <a:pt x="-23298" y="1046282"/>
                          <a:pt x="3596" y="953488"/>
                          <a:pt x="0" y="853747"/>
                        </a:cubicBezTo>
                        <a:lnTo>
                          <a:pt x="0" y="853747"/>
                        </a:lnTo>
                        <a:cubicBezTo>
                          <a:pt x="-36152" y="752011"/>
                          <a:pt x="-11333" y="401350"/>
                          <a:pt x="0" y="243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b="1" dirty="0">
                <a:solidFill>
                  <a:srgbClr val="FF0000"/>
                </a:solidFill>
              </a:rPr>
              <a:t>7,1 cm</a:t>
            </a:r>
            <a:r>
              <a:rPr lang="nl-NL" sz="4800" b="1" baseline="30000" dirty="0">
                <a:solidFill>
                  <a:srgbClr val="FF0000"/>
                </a:solidFill>
              </a:rPr>
              <a:t>2</a:t>
            </a:r>
            <a:endParaRPr lang="en-US" sz="4800" b="1" dirty="0">
              <a:solidFill>
                <a:srgbClr val="FF0000"/>
              </a:solidFill>
            </a:endParaRPr>
          </a:p>
        </p:txBody>
      </p:sp>
      <p:pic>
        <p:nvPicPr>
          <p:cNvPr id="1026" name="Picture 2" descr="Premium Vector | Modestly smiling girl cartoon art illustration premium  vector">
            <a:extLst>
              <a:ext uri="{FF2B5EF4-FFF2-40B4-BE49-F238E27FC236}">
                <a16:creationId xmlns:a16="http://schemas.microsoft.com/office/drawing/2014/main" xmlns="" id="{515A669A-B22A-4FFB-B87B-B8C8D60E0AC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44" b="88618" l="26750" r="74350">
                        <a14:foregroundMark x1="37750" y1="23577" x2="30150" y2="54909"/>
                        <a14:foregroundMark x1="30150" y1="54909" x2="30100" y2="73358"/>
                        <a14:foregroundMark x1="46800" y1="18637" x2="48250" y2="44903"/>
                        <a14:foregroundMark x1="47550" y1="16448" x2="61750" y2="44903"/>
                        <a14:foregroundMark x1="54650" y1="15134" x2="63250" y2="23577"/>
                        <a14:foregroundMark x1="63250" y1="23577" x2="70750" y2="37273"/>
                        <a14:foregroundMark x1="70750" y1="37273" x2="72750" y2="46029"/>
                        <a14:foregroundMark x1="72750" y1="46029" x2="71850" y2="66417"/>
                        <a14:foregroundMark x1="63350" y1="64665" x2="54300" y2="81801"/>
                        <a14:foregroundMark x1="57850" y1="79550" x2="70950" y2="69106"/>
                        <a14:foregroundMark x1="71350" y1="71795" x2="64050" y2="45528"/>
                        <a14:foregroundMark x1="65800" y1="55972" x2="68850" y2="68918"/>
                        <a14:foregroundMark x1="65800" y1="28643" x2="58450" y2="27642"/>
                        <a14:foregroundMark x1="58450" y1="27642" x2="48250" y2="22452"/>
                        <a14:foregroundMark x1="66350" y1="23765" x2="56250" y2="14009"/>
                        <a14:foregroundMark x1="52700" y1="14009" x2="69900" y2="37336"/>
                        <a14:foregroundMark x1="52850" y1="30457" x2="60150" y2="52908"/>
                        <a14:foregroundMark x1="52150" y1="14009" x2="39000" y2="18637"/>
                        <a14:foregroundMark x1="51800" y1="10006" x2="54450" y2="10882"/>
                        <a14:foregroundMark x1="26750" y1="66229" x2="26750" y2="66229"/>
                        <a14:foregroundMark x1="45050" y1="79112" x2="53550" y2="79362"/>
                        <a14:foregroundMark x1="48950" y1="64916" x2="57850" y2="70419"/>
                        <a14:foregroundMark x1="56400" y1="62226" x2="56250" y2="75797"/>
                        <a14:foregroundMark x1="46650" y1="86241" x2="48250" y2="88680"/>
                        <a14:foregroundMark x1="57850" y1="88680" x2="59600" y2="88680"/>
                        <a14:foregroundMark x1="74350" y1="65791" x2="74350" y2="51345"/>
                      </a14:backgroundRemoval>
                    </a14:imgEffect>
                  </a14:imgLayer>
                </a14:imgProps>
              </a:ext>
              <a:ext uri="{28A0092B-C50C-407E-A947-70E740481C1C}">
                <a14:useLocalDpi xmlns:a14="http://schemas.microsoft.com/office/drawing/2010/main" val="0"/>
              </a:ext>
            </a:extLst>
          </a:blip>
          <a:srcRect l="22833" t="6889" r="21209" b="8890"/>
          <a:stretch/>
        </p:blipFill>
        <p:spPr bwMode="auto">
          <a:xfrm>
            <a:off x="1722699" y="3373224"/>
            <a:ext cx="2896319" cy="3484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Happy cute girl chef with food bags banner logo cartoon art  illustration">
            <a:extLst>
              <a:ext uri="{FF2B5EF4-FFF2-40B4-BE49-F238E27FC236}">
                <a16:creationId xmlns:a16="http://schemas.microsoft.com/office/drawing/2014/main" xmlns="" id="{A5C73E16-55D4-4A76-A314-23FDF33B24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5569" b="94212" l="23962" r="71406">
                        <a14:foregroundMark x1="23962" y1="59281" x2="25240" y2="63673"/>
                        <a14:foregroundMark x1="30671" y1="26148" x2="37380" y2="36926"/>
                        <a14:foregroundMark x1="28115" y1="31537" x2="33546" y2="31537"/>
                        <a14:foregroundMark x1="36581" y1="17964" x2="43930" y2="15768"/>
                        <a14:foregroundMark x1="71406" y1="51896" x2="71406" y2="56687"/>
                        <a14:foregroundMark x1="44569" y1="67066" x2="52077" y2="65868"/>
                        <a14:foregroundMark x1="47923" y1="91816" x2="54792" y2="93413"/>
                        <a14:foregroundMark x1="46006" y1="92216" x2="48083" y2="94212"/>
                      </a14:backgroundRemoval>
                    </a14:imgEffect>
                  </a14:imgLayer>
                </a14:imgProps>
              </a:ext>
              <a:ext uri="{28A0092B-C50C-407E-A947-70E740481C1C}">
                <a14:useLocalDpi xmlns:a14="http://schemas.microsoft.com/office/drawing/2010/main" val="0"/>
              </a:ext>
            </a:extLst>
          </a:blip>
          <a:srcRect l="20773" t="12156" r="23487" b="2814"/>
          <a:stretch/>
        </p:blipFill>
        <p:spPr bwMode="auto">
          <a:xfrm>
            <a:off x="6907634" y="3137528"/>
            <a:ext cx="2854369" cy="34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441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028"/>
                                        </p:tgtEl>
                                        <p:attrNameLst>
                                          <p:attrName>r</p:attrName>
                                        </p:attrNameLst>
                                      </p:cBhvr>
                                    </p:animRot>
                                    <p:animRot by="-240000">
                                      <p:cBhvr>
                                        <p:cTn id="19" dur="200" fill="hold">
                                          <p:stCondLst>
                                            <p:cond delay="200"/>
                                          </p:stCondLst>
                                        </p:cTn>
                                        <p:tgtEl>
                                          <p:spTgt spid="1028"/>
                                        </p:tgtEl>
                                        <p:attrNameLst>
                                          <p:attrName>r</p:attrName>
                                        </p:attrNameLst>
                                      </p:cBhvr>
                                    </p:animRot>
                                    <p:animRot by="240000">
                                      <p:cBhvr>
                                        <p:cTn id="20" dur="200" fill="hold">
                                          <p:stCondLst>
                                            <p:cond delay="400"/>
                                          </p:stCondLst>
                                        </p:cTn>
                                        <p:tgtEl>
                                          <p:spTgt spid="1028"/>
                                        </p:tgtEl>
                                        <p:attrNameLst>
                                          <p:attrName>r</p:attrName>
                                        </p:attrNameLst>
                                      </p:cBhvr>
                                    </p:animRot>
                                    <p:animRot by="-240000">
                                      <p:cBhvr>
                                        <p:cTn id="21" dur="200" fill="hold">
                                          <p:stCondLst>
                                            <p:cond delay="600"/>
                                          </p:stCondLst>
                                        </p:cTn>
                                        <p:tgtEl>
                                          <p:spTgt spid="1028"/>
                                        </p:tgtEl>
                                        <p:attrNameLst>
                                          <p:attrName>r</p:attrName>
                                        </p:attrNameLst>
                                      </p:cBhvr>
                                    </p:animRot>
                                    <p:animRot by="120000">
                                      <p:cBhvr>
                                        <p:cTn id="22" dur="200" fill="hold">
                                          <p:stCondLst>
                                            <p:cond delay="800"/>
                                          </p:stCondLst>
                                        </p:cTn>
                                        <p:tgtEl>
                                          <p:spTgt spid="1028"/>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2BDCE834-1CEE-440C-AB14-B5F0232B2C74}"/>
              </a:ext>
            </a:extLst>
          </p:cNvPr>
          <p:cNvSpPr/>
          <p:nvPr/>
        </p:nvSpPr>
        <p:spPr>
          <a:xfrm>
            <a:off x="1044070" y="1027291"/>
            <a:ext cx="4835735" cy="1929272"/>
          </a:xfrm>
          <a:custGeom>
            <a:avLst/>
            <a:gdLst>
              <a:gd name="connsiteX0" fmla="*/ 0 w 4835735"/>
              <a:gd name="connsiteY0" fmla="*/ 321552 h 1929272"/>
              <a:gd name="connsiteX1" fmla="*/ 372762 w 4835735"/>
              <a:gd name="connsiteY1" fmla="*/ 0 h 1929272"/>
              <a:gd name="connsiteX2" fmla="*/ 805956 w 4835735"/>
              <a:gd name="connsiteY2" fmla="*/ 0 h 1929272"/>
              <a:gd name="connsiteX3" fmla="*/ 805956 w 4835735"/>
              <a:gd name="connsiteY3" fmla="*/ 0 h 1929272"/>
              <a:gd name="connsiteX4" fmla="*/ 2014889 w 4835735"/>
              <a:gd name="connsiteY4" fmla="*/ 0 h 1929272"/>
              <a:gd name="connsiteX5" fmla="*/ 4462972 w 4835735"/>
              <a:gd name="connsiteY5" fmla="*/ 0 h 1929272"/>
              <a:gd name="connsiteX6" fmla="*/ 4835735 w 4835735"/>
              <a:gd name="connsiteY6" fmla="*/ 321552 h 1929272"/>
              <a:gd name="connsiteX7" fmla="*/ 4835735 w 4835735"/>
              <a:gd name="connsiteY7" fmla="*/ 1125409 h 1929272"/>
              <a:gd name="connsiteX8" fmla="*/ 4835735 w 4835735"/>
              <a:gd name="connsiteY8" fmla="*/ 1125409 h 1929272"/>
              <a:gd name="connsiteX9" fmla="*/ 4835735 w 4835735"/>
              <a:gd name="connsiteY9" fmla="*/ 1607727 h 1929272"/>
              <a:gd name="connsiteX10" fmla="*/ 4835735 w 4835735"/>
              <a:gd name="connsiteY10" fmla="*/ 1607720 h 1929272"/>
              <a:gd name="connsiteX11" fmla="*/ 4462972 w 4835735"/>
              <a:gd name="connsiteY11" fmla="*/ 1929272 h 1929272"/>
              <a:gd name="connsiteX12" fmla="*/ 2014889 w 4835735"/>
              <a:gd name="connsiteY12" fmla="*/ 1929272 h 1929272"/>
              <a:gd name="connsiteX13" fmla="*/ 2242281 w 4835735"/>
              <a:gd name="connsiteY13" fmla="*/ 2313930 h 1929272"/>
              <a:gd name="connsiteX14" fmla="*/ 805956 w 4835735"/>
              <a:gd name="connsiteY14" fmla="*/ 1929272 h 1929272"/>
              <a:gd name="connsiteX15" fmla="*/ 372762 w 4835735"/>
              <a:gd name="connsiteY15" fmla="*/ 1929272 h 1929272"/>
              <a:gd name="connsiteX16" fmla="*/ 0 w 4835735"/>
              <a:gd name="connsiteY16" fmla="*/ 1607720 h 1929272"/>
              <a:gd name="connsiteX17" fmla="*/ 0 w 4835735"/>
              <a:gd name="connsiteY17" fmla="*/ 1607727 h 1929272"/>
              <a:gd name="connsiteX18" fmla="*/ 0 w 4835735"/>
              <a:gd name="connsiteY18" fmla="*/ 1125409 h 1929272"/>
              <a:gd name="connsiteX19" fmla="*/ 0 w 4835735"/>
              <a:gd name="connsiteY19" fmla="*/ 1125409 h 1929272"/>
              <a:gd name="connsiteX20" fmla="*/ 0 w 4835735"/>
              <a:gd name="connsiteY20" fmla="*/ 321552 h 1929272"/>
              <a:gd name="connsiteX0" fmla="*/ 0 w 4835735"/>
              <a:gd name="connsiteY0" fmla="*/ 321552 h 1929272"/>
              <a:gd name="connsiteX1" fmla="*/ 372762 w 4835735"/>
              <a:gd name="connsiteY1" fmla="*/ 0 h 1929272"/>
              <a:gd name="connsiteX2" fmla="*/ 805956 w 4835735"/>
              <a:gd name="connsiteY2" fmla="*/ 0 h 1929272"/>
              <a:gd name="connsiteX3" fmla="*/ 805956 w 4835735"/>
              <a:gd name="connsiteY3" fmla="*/ 0 h 1929272"/>
              <a:gd name="connsiteX4" fmla="*/ 2014889 w 4835735"/>
              <a:gd name="connsiteY4" fmla="*/ 0 h 1929272"/>
              <a:gd name="connsiteX5" fmla="*/ 4462972 w 4835735"/>
              <a:gd name="connsiteY5" fmla="*/ 0 h 1929272"/>
              <a:gd name="connsiteX6" fmla="*/ 4835735 w 4835735"/>
              <a:gd name="connsiteY6" fmla="*/ 321552 h 1929272"/>
              <a:gd name="connsiteX7" fmla="*/ 4835735 w 4835735"/>
              <a:gd name="connsiteY7" fmla="*/ 1125409 h 1929272"/>
              <a:gd name="connsiteX8" fmla="*/ 4835735 w 4835735"/>
              <a:gd name="connsiteY8" fmla="*/ 1125409 h 1929272"/>
              <a:gd name="connsiteX9" fmla="*/ 4835735 w 4835735"/>
              <a:gd name="connsiteY9" fmla="*/ 1607727 h 1929272"/>
              <a:gd name="connsiteX10" fmla="*/ 4835735 w 4835735"/>
              <a:gd name="connsiteY10" fmla="*/ 1607720 h 1929272"/>
              <a:gd name="connsiteX11" fmla="*/ 4462972 w 4835735"/>
              <a:gd name="connsiteY11" fmla="*/ 1929272 h 1929272"/>
              <a:gd name="connsiteX12" fmla="*/ 2014889 w 4835735"/>
              <a:gd name="connsiteY12" fmla="*/ 1929272 h 1929272"/>
              <a:gd name="connsiteX13" fmla="*/ 2242281 w 4835735"/>
              <a:gd name="connsiteY13" fmla="*/ 2313930 h 1929272"/>
              <a:gd name="connsiteX14" fmla="*/ 805956 w 4835735"/>
              <a:gd name="connsiteY14" fmla="*/ 1929272 h 1929272"/>
              <a:gd name="connsiteX15" fmla="*/ 372762 w 4835735"/>
              <a:gd name="connsiteY15" fmla="*/ 1929272 h 1929272"/>
              <a:gd name="connsiteX16" fmla="*/ 0 w 4835735"/>
              <a:gd name="connsiteY16" fmla="*/ 1607720 h 1929272"/>
              <a:gd name="connsiteX17" fmla="*/ 0 w 4835735"/>
              <a:gd name="connsiteY17" fmla="*/ 1607727 h 1929272"/>
              <a:gd name="connsiteX18" fmla="*/ 0 w 4835735"/>
              <a:gd name="connsiteY18" fmla="*/ 1125409 h 1929272"/>
              <a:gd name="connsiteX19" fmla="*/ 0 w 4835735"/>
              <a:gd name="connsiteY19" fmla="*/ 1125409 h 1929272"/>
              <a:gd name="connsiteX20" fmla="*/ 0 w 4835735"/>
              <a:gd name="connsiteY20" fmla="*/ 321552 h 192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5735" h="1929272" fill="none" extrusionOk="0">
                <a:moveTo>
                  <a:pt x="0" y="321552"/>
                </a:moveTo>
                <a:cubicBezTo>
                  <a:pt x="-25745" y="179174"/>
                  <a:pt x="161067" y="-27428"/>
                  <a:pt x="372762" y="0"/>
                </a:cubicBezTo>
                <a:cubicBezTo>
                  <a:pt x="489680" y="35901"/>
                  <a:pt x="742128" y="-32525"/>
                  <a:pt x="805956" y="0"/>
                </a:cubicBezTo>
                <a:lnTo>
                  <a:pt x="805956" y="0"/>
                </a:lnTo>
                <a:cubicBezTo>
                  <a:pt x="1037965" y="-63929"/>
                  <a:pt x="1483879" y="50676"/>
                  <a:pt x="2014889" y="0"/>
                </a:cubicBezTo>
                <a:cubicBezTo>
                  <a:pt x="2791707" y="44618"/>
                  <a:pt x="3841604" y="207724"/>
                  <a:pt x="4462972" y="0"/>
                </a:cubicBezTo>
                <a:cubicBezTo>
                  <a:pt x="4616697" y="-14179"/>
                  <a:pt x="4780852" y="153578"/>
                  <a:pt x="4835735" y="321552"/>
                </a:cubicBezTo>
                <a:cubicBezTo>
                  <a:pt x="4817519" y="672772"/>
                  <a:pt x="4802101" y="766136"/>
                  <a:pt x="4835735" y="1125409"/>
                </a:cubicBezTo>
                <a:lnTo>
                  <a:pt x="4835735" y="1125409"/>
                </a:lnTo>
                <a:cubicBezTo>
                  <a:pt x="4800542" y="1339884"/>
                  <a:pt x="4819325" y="1471822"/>
                  <a:pt x="4835735" y="1607727"/>
                </a:cubicBezTo>
                <a:lnTo>
                  <a:pt x="4835735" y="1607720"/>
                </a:lnTo>
                <a:cubicBezTo>
                  <a:pt x="4819378" y="1839577"/>
                  <a:pt x="4667058" y="1892241"/>
                  <a:pt x="4462972" y="1929272"/>
                </a:cubicBezTo>
                <a:cubicBezTo>
                  <a:pt x="3806864" y="1881027"/>
                  <a:pt x="2329117" y="1958162"/>
                  <a:pt x="2014889" y="1929272"/>
                </a:cubicBezTo>
                <a:cubicBezTo>
                  <a:pt x="2088505" y="2091611"/>
                  <a:pt x="2129701" y="2229431"/>
                  <a:pt x="2242281" y="2313930"/>
                </a:cubicBezTo>
                <a:cubicBezTo>
                  <a:pt x="1836938" y="2348891"/>
                  <a:pt x="1496654" y="1990621"/>
                  <a:pt x="805956" y="1929272"/>
                </a:cubicBezTo>
                <a:cubicBezTo>
                  <a:pt x="740918" y="1948811"/>
                  <a:pt x="440824" y="1950652"/>
                  <a:pt x="372762" y="1929272"/>
                </a:cubicBezTo>
                <a:cubicBezTo>
                  <a:pt x="189461" y="1904919"/>
                  <a:pt x="-34494" y="1760815"/>
                  <a:pt x="0" y="1607720"/>
                </a:cubicBezTo>
                <a:lnTo>
                  <a:pt x="0" y="1607727"/>
                </a:lnTo>
                <a:cubicBezTo>
                  <a:pt x="-22411" y="1499122"/>
                  <a:pt x="8119" y="1301457"/>
                  <a:pt x="0" y="1125409"/>
                </a:cubicBezTo>
                <a:lnTo>
                  <a:pt x="0" y="1125409"/>
                </a:lnTo>
                <a:cubicBezTo>
                  <a:pt x="-61099" y="745422"/>
                  <a:pt x="-55342" y="701216"/>
                  <a:pt x="0" y="321552"/>
                </a:cubicBezTo>
                <a:close/>
              </a:path>
              <a:path w="4835735" h="1929272" stroke="0" extrusionOk="0">
                <a:moveTo>
                  <a:pt x="0" y="321552"/>
                </a:moveTo>
                <a:cubicBezTo>
                  <a:pt x="5417" y="172972"/>
                  <a:pt x="133089" y="-8449"/>
                  <a:pt x="372762" y="0"/>
                </a:cubicBezTo>
                <a:cubicBezTo>
                  <a:pt x="552415" y="-27850"/>
                  <a:pt x="757520" y="26966"/>
                  <a:pt x="805956" y="0"/>
                </a:cubicBezTo>
                <a:lnTo>
                  <a:pt x="805956" y="0"/>
                </a:lnTo>
                <a:cubicBezTo>
                  <a:pt x="1142759" y="100929"/>
                  <a:pt x="1462090" y="-13244"/>
                  <a:pt x="2014889" y="0"/>
                </a:cubicBezTo>
                <a:cubicBezTo>
                  <a:pt x="2284672" y="80843"/>
                  <a:pt x="4124673" y="-51576"/>
                  <a:pt x="4462972" y="0"/>
                </a:cubicBezTo>
                <a:cubicBezTo>
                  <a:pt x="4649894" y="6396"/>
                  <a:pt x="4843473" y="107980"/>
                  <a:pt x="4835735" y="321552"/>
                </a:cubicBezTo>
                <a:cubicBezTo>
                  <a:pt x="4815335" y="529356"/>
                  <a:pt x="4828869" y="775435"/>
                  <a:pt x="4835735" y="1125409"/>
                </a:cubicBezTo>
                <a:lnTo>
                  <a:pt x="4835735" y="1125409"/>
                </a:lnTo>
                <a:cubicBezTo>
                  <a:pt x="4831999" y="1218580"/>
                  <a:pt x="4883295" y="1509626"/>
                  <a:pt x="4835735" y="1607727"/>
                </a:cubicBezTo>
                <a:lnTo>
                  <a:pt x="4835735" y="1607720"/>
                </a:lnTo>
                <a:cubicBezTo>
                  <a:pt x="4843272" y="1779607"/>
                  <a:pt x="4674115" y="1910517"/>
                  <a:pt x="4462972" y="1929272"/>
                </a:cubicBezTo>
                <a:cubicBezTo>
                  <a:pt x="3512818" y="1826078"/>
                  <a:pt x="3015622" y="2044653"/>
                  <a:pt x="2014889" y="1929272"/>
                </a:cubicBezTo>
                <a:cubicBezTo>
                  <a:pt x="2109989" y="2099750"/>
                  <a:pt x="2198392" y="2165611"/>
                  <a:pt x="2242281" y="2313930"/>
                </a:cubicBezTo>
                <a:cubicBezTo>
                  <a:pt x="1887209" y="2150735"/>
                  <a:pt x="1252124" y="1997560"/>
                  <a:pt x="805956" y="1929272"/>
                </a:cubicBezTo>
                <a:cubicBezTo>
                  <a:pt x="577999" y="1915603"/>
                  <a:pt x="465731" y="1942429"/>
                  <a:pt x="372762" y="1929272"/>
                </a:cubicBezTo>
                <a:cubicBezTo>
                  <a:pt x="154932" y="1901792"/>
                  <a:pt x="6971" y="1753157"/>
                  <a:pt x="0" y="1607720"/>
                </a:cubicBezTo>
                <a:lnTo>
                  <a:pt x="0" y="1607727"/>
                </a:lnTo>
                <a:cubicBezTo>
                  <a:pt x="3892" y="1464350"/>
                  <a:pt x="-1521" y="1200554"/>
                  <a:pt x="0" y="1125409"/>
                </a:cubicBezTo>
                <a:lnTo>
                  <a:pt x="0" y="1125409"/>
                </a:lnTo>
                <a:cubicBezTo>
                  <a:pt x="-58296" y="980982"/>
                  <a:pt x="9608" y="413092"/>
                  <a:pt x="0" y="321552"/>
                </a:cubicBezTo>
                <a:close/>
              </a:path>
              <a:path w="4835735" h="1929272" fill="none" stroke="0" extrusionOk="0">
                <a:moveTo>
                  <a:pt x="0" y="321552"/>
                </a:moveTo>
                <a:cubicBezTo>
                  <a:pt x="-16089" y="162250"/>
                  <a:pt x="153266" y="3191"/>
                  <a:pt x="372762" y="0"/>
                </a:cubicBezTo>
                <a:cubicBezTo>
                  <a:pt x="491368" y="26760"/>
                  <a:pt x="740083" y="-31245"/>
                  <a:pt x="805956" y="0"/>
                </a:cubicBezTo>
                <a:lnTo>
                  <a:pt x="805956" y="0"/>
                </a:lnTo>
                <a:cubicBezTo>
                  <a:pt x="1027356" y="-86171"/>
                  <a:pt x="1460040" y="91009"/>
                  <a:pt x="2014889" y="0"/>
                </a:cubicBezTo>
                <a:cubicBezTo>
                  <a:pt x="2912872" y="154162"/>
                  <a:pt x="3841281" y="147745"/>
                  <a:pt x="4462972" y="0"/>
                </a:cubicBezTo>
                <a:cubicBezTo>
                  <a:pt x="4629635" y="-488"/>
                  <a:pt x="4790652" y="141920"/>
                  <a:pt x="4835735" y="321552"/>
                </a:cubicBezTo>
                <a:cubicBezTo>
                  <a:pt x="4815125" y="648557"/>
                  <a:pt x="4803818" y="746311"/>
                  <a:pt x="4835735" y="1125409"/>
                </a:cubicBezTo>
                <a:lnTo>
                  <a:pt x="4835735" y="1125409"/>
                </a:lnTo>
                <a:cubicBezTo>
                  <a:pt x="4809859" y="1334575"/>
                  <a:pt x="4845310" y="1492771"/>
                  <a:pt x="4835735" y="1607727"/>
                </a:cubicBezTo>
                <a:lnTo>
                  <a:pt x="4835735" y="1607720"/>
                </a:lnTo>
                <a:cubicBezTo>
                  <a:pt x="4821203" y="1813624"/>
                  <a:pt x="4662450" y="1879389"/>
                  <a:pt x="4462972" y="1929272"/>
                </a:cubicBezTo>
                <a:cubicBezTo>
                  <a:pt x="3891057" y="1881064"/>
                  <a:pt x="2276731" y="1938357"/>
                  <a:pt x="2014889" y="1929272"/>
                </a:cubicBezTo>
                <a:cubicBezTo>
                  <a:pt x="2103775" y="2085635"/>
                  <a:pt x="2129014" y="2212792"/>
                  <a:pt x="2242281" y="2313930"/>
                </a:cubicBezTo>
                <a:cubicBezTo>
                  <a:pt x="1950728" y="2346614"/>
                  <a:pt x="1538127" y="2004896"/>
                  <a:pt x="805956" y="1929272"/>
                </a:cubicBezTo>
                <a:cubicBezTo>
                  <a:pt x="744952" y="1949772"/>
                  <a:pt x="437200" y="1949291"/>
                  <a:pt x="372762" y="1929272"/>
                </a:cubicBezTo>
                <a:cubicBezTo>
                  <a:pt x="170882" y="1917674"/>
                  <a:pt x="6218" y="1762633"/>
                  <a:pt x="0" y="1607720"/>
                </a:cubicBezTo>
                <a:lnTo>
                  <a:pt x="0" y="1607727"/>
                </a:lnTo>
                <a:cubicBezTo>
                  <a:pt x="7454" y="1508588"/>
                  <a:pt x="-2444" y="1335253"/>
                  <a:pt x="0" y="1125409"/>
                </a:cubicBezTo>
                <a:lnTo>
                  <a:pt x="0" y="1125409"/>
                </a:lnTo>
                <a:cubicBezTo>
                  <a:pt x="-59717" y="748347"/>
                  <a:pt x="-48620" y="706881"/>
                  <a:pt x="0" y="321552"/>
                </a:cubicBezTo>
                <a:close/>
              </a:path>
            </a:pathLst>
          </a:custGeom>
          <a:solidFill>
            <a:srgbClr val="CCFF66"/>
          </a:solidFill>
          <a:ln w="57150">
            <a:prstDash val="dash"/>
            <a:extLst>
              <a:ext uri="{C807C97D-BFC1-408E-A445-0C87EB9F89A2}">
                <ask:lineSketchStyleProps xmlns="" xmlns:ask="http://schemas.microsoft.com/office/drawing/2018/sketchyshapes" sd="2151645436">
                  <a:custGeom>
                    <a:avLst/>
                    <a:gdLst>
                      <a:gd name="connsiteX0" fmla="*/ 0 w 4171397"/>
                      <a:gd name="connsiteY0" fmla="*/ 321552 h 1929272"/>
                      <a:gd name="connsiteX1" fmla="*/ 321552 w 4171397"/>
                      <a:gd name="connsiteY1" fmla="*/ 0 h 1929272"/>
                      <a:gd name="connsiteX2" fmla="*/ 695233 w 4171397"/>
                      <a:gd name="connsiteY2" fmla="*/ 0 h 1929272"/>
                      <a:gd name="connsiteX3" fmla="*/ 695233 w 4171397"/>
                      <a:gd name="connsiteY3" fmla="*/ 0 h 1929272"/>
                      <a:gd name="connsiteX4" fmla="*/ 1738082 w 4171397"/>
                      <a:gd name="connsiteY4" fmla="*/ 0 h 1929272"/>
                      <a:gd name="connsiteX5" fmla="*/ 3849845 w 4171397"/>
                      <a:gd name="connsiteY5" fmla="*/ 0 h 1929272"/>
                      <a:gd name="connsiteX6" fmla="*/ 4171397 w 4171397"/>
                      <a:gd name="connsiteY6" fmla="*/ 321552 h 1929272"/>
                      <a:gd name="connsiteX7" fmla="*/ 4171397 w 4171397"/>
                      <a:gd name="connsiteY7" fmla="*/ 1125409 h 1929272"/>
                      <a:gd name="connsiteX8" fmla="*/ 4171397 w 4171397"/>
                      <a:gd name="connsiteY8" fmla="*/ 1125409 h 1929272"/>
                      <a:gd name="connsiteX9" fmla="*/ 4171397 w 4171397"/>
                      <a:gd name="connsiteY9" fmla="*/ 1607727 h 1929272"/>
                      <a:gd name="connsiteX10" fmla="*/ 4171397 w 4171397"/>
                      <a:gd name="connsiteY10" fmla="*/ 1607720 h 1929272"/>
                      <a:gd name="connsiteX11" fmla="*/ 3849845 w 4171397"/>
                      <a:gd name="connsiteY11" fmla="*/ 1929272 h 1929272"/>
                      <a:gd name="connsiteX12" fmla="*/ 1738082 w 4171397"/>
                      <a:gd name="connsiteY12" fmla="*/ 1929272 h 1929272"/>
                      <a:gd name="connsiteX13" fmla="*/ 1934235 w 4171397"/>
                      <a:gd name="connsiteY13" fmla="*/ 2313930 h 1929272"/>
                      <a:gd name="connsiteX14" fmla="*/ 695233 w 4171397"/>
                      <a:gd name="connsiteY14" fmla="*/ 1929272 h 1929272"/>
                      <a:gd name="connsiteX15" fmla="*/ 321552 w 4171397"/>
                      <a:gd name="connsiteY15" fmla="*/ 1929272 h 1929272"/>
                      <a:gd name="connsiteX16" fmla="*/ 0 w 4171397"/>
                      <a:gd name="connsiteY16" fmla="*/ 1607720 h 1929272"/>
                      <a:gd name="connsiteX17" fmla="*/ 0 w 4171397"/>
                      <a:gd name="connsiteY17" fmla="*/ 1607727 h 1929272"/>
                      <a:gd name="connsiteX18" fmla="*/ 0 w 4171397"/>
                      <a:gd name="connsiteY18" fmla="*/ 1125409 h 1929272"/>
                      <a:gd name="connsiteX19" fmla="*/ 0 w 4171397"/>
                      <a:gd name="connsiteY19" fmla="*/ 1125409 h 1929272"/>
                      <a:gd name="connsiteX20" fmla="*/ 0 w 4171397"/>
                      <a:gd name="connsiteY20" fmla="*/ 321552 h 192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397" h="1929272" fill="none" extrusionOk="0">
                        <a:moveTo>
                          <a:pt x="0" y="321552"/>
                        </a:moveTo>
                        <a:cubicBezTo>
                          <a:pt x="-11175" y="160383"/>
                          <a:pt x="141035" y="-14994"/>
                          <a:pt x="321552" y="0"/>
                        </a:cubicBezTo>
                        <a:cubicBezTo>
                          <a:pt x="425134" y="30407"/>
                          <a:pt x="639619" y="-33220"/>
                          <a:pt x="695233" y="0"/>
                        </a:cubicBezTo>
                        <a:lnTo>
                          <a:pt x="695233" y="0"/>
                        </a:lnTo>
                        <a:cubicBezTo>
                          <a:pt x="853678" y="-86764"/>
                          <a:pt x="1262321" y="71292"/>
                          <a:pt x="1738082" y="0"/>
                        </a:cubicBezTo>
                        <a:cubicBezTo>
                          <a:pt x="2505411" y="119474"/>
                          <a:pt x="3278008" y="150090"/>
                          <a:pt x="3849845" y="0"/>
                        </a:cubicBezTo>
                        <a:cubicBezTo>
                          <a:pt x="4004498" y="-6706"/>
                          <a:pt x="4138130" y="150414"/>
                          <a:pt x="4171397" y="321552"/>
                        </a:cubicBezTo>
                        <a:cubicBezTo>
                          <a:pt x="4161105" y="663733"/>
                          <a:pt x="4144801" y="758153"/>
                          <a:pt x="4171397" y="1125409"/>
                        </a:cubicBezTo>
                        <a:lnTo>
                          <a:pt x="4171397" y="1125409"/>
                        </a:lnTo>
                        <a:cubicBezTo>
                          <a:pt x="4137144" y="1324646"/>
                          <a:pt x="4175011" y="1472374"/>
                          <a:pt x="4171397" y="1607727"/>
                        </a:cubicBezTo>
                        <a:lnTo>
                          <a:pt x="4171397" y="1607720"/>
                        </a:lnTo>
                        <a:cubicBezTo>
                          <a:pt x="4162937" y="1815898"/>
                          <a:pt x="4026653" y="1911891"/>
                          <a:pt x="3849845" y="1929272"/>
                        </a:cubicBezTo>
                        <a:cubicBezTo>
                          <a:pt x="3328064" y="1870125"/>
                          <a:pt x="1981849" y="1969351"/>
                          <a:pt x="1738082" y="1929272"/>
                        </a:cubicBezTo>
                        <a:cubicBezTo>
                          <a:pt x="1813097" y="2091636"/>
                          <a:pt x="1842160" y="2214168"/>
                          <a:pt x="1934235" y="2313930"/>
                        </a:cubicBezTo>
                        <a:cubicBezTo>
                          <a:pt x="1660129" y="2319508"/>
                          <a:pt x="1262743" y="2052822"/>
                          <a:pt x="695233" y="1929272"/>
                        </a:cubicBezTo>
                        <a:cubicBezTo>
                          <a:pt x="641288" y="1956266"/>
                          <a:pt x="384642" y="1943753"/>
                          <a:pt x="321552" y="1929272"/>
                        </a:cubicBezTo>
                        <a:cubicBezTo>
                          <a:pt x="150433" y="1921958"/>
                          <a:pt x="-15356" y="1773572"/>
                          <a:pt x="0" y="1607720"/>
                        </a:cubicBezTo>
                        <a:lnTo>
                          <a:pt x="0" y="1607727"/>
                        </a:lnTo>
                        <a:cubicBezTo>
                          <a:pt x="-4440" y="1530272"/>
                          <a:pt x="17538" y="1323744"/>
                          <a:pt x="0" y="1125409"/>
                        </a:cubicBezTo>
                        <a:lnTo>
                          <a:pt x="0" y="1125409"/>
                        </a:lnTo>
                        <a:cubicBezTo>
                          <a:pt x="-52156" y="747741"/>
                          <a:pt x="-40134" y="703595"/>
                          <a:pt x="0" y="321552"/>
                        </a:cubicBezTo>
                        <a:close/>
                      </a:path>
                      <a:path w="4171397" h="1929272" stroke="0" extrusionOk="0">
                        <a:moveTo>
                          <a:pt x="0" y="321552"/>
                        </a:moveTo>
                        <a:cubicBezTo>
                          <a:pt x="-20035" y="155898"/>
                          <a:pt x="141687" y="4048"/>
                          <a:pt x="321552" y="0"/>
                        </a:cubicBezTo>
                        <a:cubicBezTo>
                          <a:pt x="471303" y="-19142"/>
                          <a:pt x="651634" y="20547"/>
                          <a:pt x="695233" y="0"/>
                        </a:cubicBezTo>
                        <a:lnTo>
                          <a:pt x="695233" y="0"/>
                        </a:lnTo>
                        <a:cubicBezTo>
                          <a:pt x="1002074" y="80110"/>
                          <a:pt x="1261265" y="6864"/>
                          <a:pt x="1738082" y="0"/>
                        </a:cubicBezTo>
                        <a:cubicBezTo>
                          <a:pt x="1990814" y="122439"/>
                          <a:pt x="3542961" y="-66370"/>
                          <a:pt x="3849845" y="0"/>
                        </a:cubicBezTo>
                        <a:cubicBezTo>
                          <a:pt x="3997517" y="14739"/>
                          <a:pt x="4166478" y="137553"/>
                          <a:pt x="4171397" y="321552"/>
                        </a:cubicBezTo>
                        <a:cubicBezTo>
                          <a:pt x="4135740" y="476722"/>
                          <a:pt x="4159540" y="762644"/>
                          <a:pt x="4171397" y="1125409"/>
                        </a:cubicBezTo>
                        <a:lnTo>
                          <a:pt x="4171397" y="1125409"/>
                        </a:lnTo>
                        <a:cubicBezTo>
                          <a:pt x="4170802" y="1210484"/>
                          <a:pt x="4200357" y="1512730"/>
                          <a:pt x="4171397" y="1607727"/>
                        </a:cubicBezTo>
                        <a:lnTo>
                          <a:pt x="4171397" y="1607720"/>
                        </a:lnTo>
                        <a:cubicBezTo>
                          <a:pt x="4158657" y="1779175"/>
                          <a:pt x="4024107" y="1909578"/>
                          <a:pt x="3849845" y="1929272"/>
                        </a:cubicBezTo>
                        <a:cubicBezTo>
                          <a:pt x="3031057" y="1781811"/>
                          <a:pt x="2563054" y="1941591"/>
                          <a:pt x="1738082" y="1929272"/>
                        </a:cubicBezTo>
                        <a:cubicBezTo>
                          <a:pt x="1810251" y="2090940"/>
                          <a:pt x="1900653" y="2183026"/>
                          <a:pt x="1934235" y="2313930"/>
                        </a:cubicBezTo>
                        <a:cubicBezTo>
                          <a:pt x="1636778" y="2117941"/>
                          <a:pt x="1084790" y="1964317"/>
                          <a:pt x="695233" y="1929272"/>
                        </a:cubicBezTo>
                        <a:cubicBezTo>
                          <a:pt x="509141" y="1909860"/>
                          <a:pt x="408323" y="1943797"/>
                          <a:pt x="321552" y="1929272"/>
                        </a:cubicBezTo>
                        <a:cubicBezTo>
                          <a:pt x="123289" y="1904030"/>
                          <a:pt x="18452" y="1776905"/>
                          <a:pt x="0" y="1607720"/>
                        </a:cubicBezTo>
                        <a:lnTo>
                          <a:pt x="0" y="1607727"/>
                        </a:lnTo>
                        <a:cubicBezTo>
                          <a:pt x="7159" y="1474309"/>
                          <a:pt x="-7378" y="1214483"/>
                          <a:pt x="0" y="1125409"/>
                        </a:cubicBezTo>
                        <a:lnTo>
                          <a:pt x="0" y="1125409"/>
                        </a:lnTo>
                        <a:cubicBezTo>
                          <a:pt x="-45305" y="978861"/>
                          <a:pt x="4136" y="404584"/>
                          <a:pt x="0" y="3215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14 km</a:t>
            </a:r>
            <a:r>
              <a:rPr lang="en-US" sz="2800" baseline="30000" dirty="0">
                <a:solidFill>
                  <a:srgbClr val="002060"/>
                </a:solidFill>
              </a:rPr>
              <a:t>2</a:t>
            </a:r>
            <a:r>
              <a:rPr lang="en-US" sz="2800" dirty="0">
                <a:solidFill>
                  <a:srgbClr val="002060"/>
                </a:solidFill>
              </a:rPr>
              <a:t> 50 ha = ………. km</a:t>
            </a:r>
            <a:r>
              <a:rPr lang="en-US" sz="2800" baseline="30000" dirty="0">
                <a:solidFill>
                  <a:srgbClr val="002060"/>
                </a:solidFill>
              </a:rPr>
              <a:t>2 </a:t>
            </a:r>
            <a:endParaRPr lang="en-US" sz="2800" dirty="0">
              <a:solidFill>
                <a:srgbClr val="002060"/>
              </a:solidFill>
            </a:endParaRPr>
          </a:p>
        </p:txBody>
      </p:sp>
      <p:sp>
        <p:nvSpPr>
          <p:cNvPr id="49" name="Speech Bubble: Rectangle with Corners Rounded 48">
            <a:extLst>
              <a:ext uri="{FF2B5EF4-FFF2-40B4-BE49-F238E27FC236}">
                <a16:creationId xmlns:a16="http://schemas.microsoft.com/office/drawing/2014/main" xmlns="" id="{965437B1-DF95-4CDC-BE37-B6926D22AF15}"/>
              </a:ext>
            </a:extLst>
          </p:cNvPr>
          <p:cNvSpPr/>
          <p:nvPr/>
        </p:nvSpPr>
        <p:spPr>
          <a:xfrm>
            <a:off x="6558845" y="1027291"/>
            <a:ext cx="4743625" cy="1693576"/>
          </a:xfrm>
          <a:custGeom>
            <a:avLst/>
            <a:gdLst>
              <a:gd name="connsiteX0" fmla="*/ 0 w 4743625"/>
              <a:gd name="connsiteY0" fmla="*/ 282268 h 1693576"/>
              <a:gd name="connsiteX1" fmla="*/ 282268 w 4743625"/>
              <a:gd name="connsiteY1" fmla="*/ 0 h 1693576"/>
              <a:gd name="connsiteX2" fmla="*/ 790604 w 4743625"/>
              <a:gd name="connsiteY2" fmla="*/ 0 h 1693576"/>
              <a:gd name="connsiteX3" fmla="*/ 790604 w 4743625"/>
              <a:gd name="connsiteY3" fmla="*/ 0 h 1693576"/>
              <a:gd name="connsiteX4" fmla="*/ 1976510 w 4743625"/>
              <a:gd name="connsiteY4" fmla="*/ 0 h 1693576"/>
              <a:gd name="connsiteX5" fmla="*/ 4461357 w 4743625"/>
              <a:gd name="connsiteY5" fmla="*/ 0 h 1693576"/>
              <a:gd name="connsiteX6" fmla="*/ 4743625 w 4743625"/>
              <a:gd name="connsiteY6" fmla="*/ 282268 h 1693576"/>
              <a:gd name="connsiteX7" fmla="*/ 4743625 w 4743625"/>
              <a:gd name="connsiteY7" fmla="*/ 987919 h 1693576"/>
              <a:gd name="connsiteX8" fmla="*/ 4743625 w 4743625"/>
              <a:gd name="connsiteY8" fmla="*/ 987919 h 1693576"/>
              <a:gd name="connsiteX9" fmla="*/ 4743625 w 4743625"/>
              <a:gd name="connsiteY9" fmla="*/ 1411313 h 1693576"/>
              <a:gd name="connsiteX10" fmla="*/ 4743625 w 4743625"/>
              <a:gd name="connsiteY10" fmla="*/ 1411308 h 1693576"/>
              <a:gd name="connsiteX11" fmla="*/ 4461357 w 4743625"/>
              <a:gd name="connsiteY11" fmla="*/ 1693576 h 1693576"/>
              <a:gd name="connsiteX12" fmla="*/ 1976510 w 4743625"/>
              <a:gd name="connsiteY12" fmla="*/ 1693576 h 1693576"/>
              <a:gd name="connsiteX13" fmla="*/ 575402 w 4743625"/>
              <a:gd name="connsiteY13" fmla="*/ 2063893 h 1693576"/>
              <a:gd name="connsiteX14" fmla="*/ 790604 w 4743625"/>
              <a:gd name="connsiteY14" fmla="*/ 1693576 h 1693576"/>
              <a:gd name="connsiteX15" fmla="*/ 282268 w 4743625"/>
              <a:gd name="connsiteY15" fmla="*/ 1693576 h 1693576"/>
              <a:gd name="connsiteX16" fmla="*/ 0 w 4743625"/>
              <a:gd name="connsiteY16" fmla="*/ 1411308 h 1693576"/>
              <a:gd name="connsiteX17" fmla="*/ 0 w 4743625"/>
              <a:gd name="connsiteY17" fmla="*/ 1411313 h 1693576"/>
              <a:gd name="connsiteX18" fmla="*/ 0 w 4743625"/>
              <a:gd name="connsiteY18" fmla="*/ 987919 h 1693576"/>
              <a:gd name="connsiteX19" fmla="*/ 0 w 4743625"/>
              <a:gd name="connsiteY19" fmla="*/ 987919 h 1693576"/>
              <a:gd name="connsiteX20" fmla="*/ 0 w 4743625"/>
              <a:gd name="connsiteY20" fmla="*/ 282268 h 1693576"/>
              <a:gd name="connsiteX0" fmla="*/ 0 w 4743625"/>
              <a:gd name="connsiteY0" fmla="*/ 282268 h 1693576"/>
              <a:gd name="connsiteX1" fmla="*/ 282268 w 4743625"/>
              <a:gd name="connsiteY1" fmla="*/ 0 h 1693576"/>
              <a:gd name="connsiteX2" fmla="*/ 790604 w 4743625"/>
              <a:gd name="connsiteY2" fmla="*/ 0 h 1693576"/>
              <a:gd name="connsiteX3" fmla="*/ 790604 w 4743625"/>
              <a:gd name="connsiteY3" fmla="*/ 0 h 1693576"/>
              <a:gd name="connsiteX4" fmla="*/ 1976510 w 4743625"/>
              <a:gd name="connsiteY4" fmla="*/ 0 h 1693576"/>
              <a:gd name="connsiteX5" fmla="*/ 4461357 w 4743625"/>
              <a:gd name="connsiteY5" fmla="*/ 0 h 1693576"/>
              <a:gd name="connsiteX6" fmla="*/ 4743625 w 4743625"/>
              <a:gd name="connsiteY6" fmla="*/ 282268 h 1693576"/>
              <a:gd name="connsiteX7" fmla="*/ 4743625 w 4743625"/>
              <a:gd name="connsiteY7" fmla="*/ 987919 h 1693576"/>
              <a:gd name="connsiteX8" fmla="*/ 4743625 w 4743625"/>
              <a:gd name="connsiteY8" fmla="*/ 987919 h 1693576"/>
              <a:gd name="connsiteX9" fmla="*/ 4743625 w 4743625"/>
              <a:gd name="connsiteY9" fmla="*/ 1411313 h 1693576"/>
              <a:gd name="connsiteX10" fmla="*/ 4743625 w 4743625"/>
              <a:gd name="connsiteY10" fmla="*/ 1411308 h 1693576"/>
              <a:gd name="connsiteX11" fmla="*/ 4461357 w 4743625"/>
              <a:gd name="connsiteY11" fmla="*/ 1693576 h 1693576"/>
              <a:gd name="connsiteX12" fmla="*/ 1976510 w 4743625"/>
              <a:gd name="connsiteY12" fmla="*/ 1693576 h 1693576"/>
              <a:gd name="connsiteX13" fmla="*/ 575402 w 4743625"/>
              <a:gd name="connsiteY13" fmla="*/ 2063893 h 1693576"/>
              <a:gd name="connsiteX14" fmla="*/ 790604 w 4743625"/>
              <a:gd name="connsiteY14" fmla="*/ 1693576 h 1693576"/>
              <a:gd name="connsiteX15" fmla="*/ 282268 w 4743625"/>
              <a:gd name="connsiteY15" fmla="*/ 1693576 h 1693576"/>
              <a:gd name="connsiteX16" fmla="*/ 0 w 4743625"/>
              <a:gd name="connsiteY16" fmla="*/ 1411308 h 1693576"/>
              <a:gd name="connsiteX17" fmla="*/ 0 w 4743625"/>
              <a:gd name="connsiteY17" fmla="*/ 1411313 h 1693576"/>
              <a:gd name="connsiteX18" fmla="*/ 0 w 4743625"/>
              <a:gd name="connsiteY18" fmla="*/ 987919 h 1693576"/>
              <a:gd name="connsiteX19" fmla="*/ 0 w 4743625"/>
              <a:gd name="connsiteY19" fmla="*/ 987919 h 1693576"/>
              <a:gd name="connsiteX20" fmla="*/ 0 w 4743625"/>
              <a:gd name="connsiteY20" fmla="*/ 282268 h 169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3625" h="1693576" fill="none" extrusionOk="0">
                <a:moveTo>
                  <a:pt x="0" y="282268"/>
                </a:moveTo>
                <a:cubicBezTo>
                  <a:pt x="-35195" y="101224"/>
                  <a:pt x="164296" y="-24009"/>
                  <a:pt x="282268" y="0"/>
                </a:cubicBezTo>
                <a:cubicBezTo>
                  <a:pt x="412187" y="1206"/>
                  <a:pt x="676042" y="-22671"/>
                  <a:pt x="790604" y="0"/>
                </a:cubicBezTo>
                <a:lnTo>
                  <a:pt x="790604" y="0"/>
                </a:lnTo>
                <a:cubicBezTo>
                  <a:pt x="1054620" y="82441"/>
                  <a:pt x="1444809" y="-81348"/>
                  <a:pt x="1976510" y="0"/>
                </a:cubicBezTo>
                <a:cubicBezTo>
                  <a:pt x="2881026" y="-59652"/>
                  <a:pt x="3840086" y="-111087"/>
                  <a:pt x="4461357" y="0"/>
                </a:cubicBezTo>
                <a:cubicBezTo>
                  <a:pt x="4607144" y="-38333"/>
                  <a:pt x="4781715" y="96859"/>
                  <a:pt x="4743625" y="282268"/>
                </a:cubicBezTo>
                <a:cubicBezTo>
                  <a:pt x="4774369" y="539167"/>
                  <a:pt x="4724977" y="724004"/>
                  <a:pt x="4743625" y="987919"/>
                </a:cubicBezTo>
                <a:lnTo>
                  <a:pt x="4743625" y="987919"/>
                </a:lnTo>
                <a:cubicBezTo>
                  <a:pt x="4771877" y="1058816"/>
                  <a:pt x="4743488" y="1272186"/>
                  <a:pt x="4743625" y="1411313"/>
                </a:cubicBezTo>
                <a:lnTo>
                  <a:pt x="4743625" y="1411308"/>
                </a:lnTo>
                <a:cubicBezTo>
                  <a:pt x="4732393" y="1537008"/>
                  <a:pt x="4643433" y="1727364"/>
                  <a:pt x="4461357" y="1693576"/>
                </a:cubicBezTo>
                <a:cubicBezTo>
                  <a:pt x="4027559" y="1786596"/>
                  <a:pt x="2860138" y="1465521"/>
                  <a:pt x="1976510" y="1693576"/>
                </a:cubicBezTo>
                <a:cubicBezTo>
                  <a:pt x="1596861" y="1757062"/>
                  <a:pt x="1198216" y="2066064"/>
                  <a:pt x="575402" y="2063893"/>
                </a:cubicBezTo>
                <a:cubicBezTo>
                  <a:pt x="664420" y="1902327"/>
                  <a:pt x="730658" y="1874852"/>
                  <a:pt x="790604" y="1693576"/>
                </a:cubicBezTo>
                <a:cubicBezTo>
                  <a:pt x="615432" y="1708940"/>
                  <a:pt x="507455" y="1691877"/>
                  <a:pt x="282268" y="1693576"/>
                </a:cubicBezTo>
                <a:cubicBezTo>
                  <a:pt x="110231" y="1725806"/>
                  <a:pt x="-84" y="1589956"/>
                  <a:pt x="0" y="1411308"/>
                </a:cubicBezTo>
                <a:lnTo>
                  <a:pt x="0" y="1411313"/>
                </a:lnTo>
                <a:cubicBezTo>
                  <a:pt x="21081" y="1285014"/>
                  <a:pt x="5657" y="1122979"/>
                  <a:pt x="0" y="987919"/>
                </a:cubicBezTo>
                <a:lnTo>
                  <a:pt x="0" y="987919"/>
                </a:lnTo>
                <a:cubicBezTo>
                  <a:pt x="18076" y="802678"/>
                  <a:pt x="-19284" y="543266"/>
                  <a:pt x="0" y="282268"/>
                </a:cubicBezTo>
                <a:close/>
              </a:path>
              <a:path w="4743625" h="1693576" stroke="0" extrusionOk="0">
                <a:moveTo>
                  <a:pt x="0" y="282268"/>
                </a:moveTo>
                <a:cubicBezTo>
                  <a:pt x="-18543" y="144654"/>
                  <a:pt x="107518" y="-13550"/>
                  <a:pt x="282268" y="0"/>
                </a:cubicBezTo>
                <a:cubicBezTo>
                  <a:pt x="391636" y="7315"/>
                  <a:pt x="721275" y="24802"/>
                  <a:pt x="790604" y="0"/>
                </a:cubicBezTo>
                <a:lnTo>
                  <a:pt x="790604" y="0"/>
                </a:lnTo>
                <a:cubicBezTo>
                  <a:pt x="1033053" y="-64660"/>
                  <a:pt x="1513779" y="-12392"/>
                  <a:pt x="1976510" y="0"/>
                </a:cubicBezTo>
                <a:cubicBezTo>
                  <a:pt x="3006867" y="161975"/>
                  <a:pt x="3361287" y="14072"/>
                  <a:pt x="4461357" y="0"/>
                </a:cubicBezTo>
                <a:cubicBezTo>
                  <a:pt x="4632587" y="-15868"/>
                  <a:pt x="4739486" y="134546"/>
                  <a:pt x="4743625" y="282268"/>
                </a:cubicBezTo>
                <a:cubicBezTo>
                  <a:pt x="4756068" y="441430"/>
                  <a:pt x="4792558" y="831122"/>
                  <a:pt x="4743625" y="987919"/>
                </a:cubicBezTo>
                <a:lnTo>
                  <a:pt x="4743625" y="987919"/>
                </a:lnTo>
                <a:cubicBezTo>
                  <a:pt x="4778664" y="1118161"/>
                  <a:pt x="4746566" y="1237920"/>
                  <a:pt x="4743625" y="1411313"/>
                </a:cubicBezTo>
                <a:lnTo>
                  <a:pt x="4743625" y="1411308"/>
                </a:lnTo>
                <a:cubicBezTo>
                  <a:pt x="4740018" y="1596612"/>
                  <a:pt x="4639859" y="1725279"/>
                  <a:pt x="4461357" y="1693576"/>
                </a:cubicBezTo>
                <a:cubicBezTo>
                  <a:pt x="4090663" y="1754957"/>
                  <a:pt x="2791571" y="1581533"/>
                  <a:pt x="1976510" y="1693576"/>
                </a:cubicBezTo>
                <a:cubicBezTo>
                  <a:pt x="1660460" y="1780077"/>
                  <a:pt x="900948" y="1957280"/>
                  <a:pt x="575402" y="2063893"/>
                </a:cubicBezTo>
                <a:cubicBezTo>
                  <a:pt x="685160" y="1934249"/>
                  <a:pt x="742138" y="1736432"/>
                  <a:pt x="790604" y="1693576"/>
                </a:cubicBezTo>
                <a:cubicBezTo>
                  <a:pt x="582377" y="1689068"/>
                  <a:pt x="405334" y="1712862"/>
                  <a:pt x="282268" y="1693576"/>
                </a:cubicBezTo>
                <a:cubicBezTo>
                  <a:pt x="154010" y="1685835"/>
                  <a:pt x="-21624" y="1543250"/>
                  <a:pt x="0" y="1411308"/>
                </a:cubicBezTo>
                <a:lnTo>
                  <a:pt x="0" y="1411313"/>
                </a:lnTo>
                <a:cubicBezTo>
                  <a:pt x="-15860" y="1201074"/>
                  <a:pt x="13425" y="1131998"/>
                  <a:pt x="0" y="987919"/>
                </a:cubicBezTo>
                <a:lnTo>
                  <a:pt x="0" y="987919"/>
                </a:lnTo>
                <a:cubicBezTo>
                  <a:pt x="13827" y="836219"/>
                  <a:pt x="-32691" y="644803"/>
                  <a:pt x="0" y="282268"/>
                </a:cubicBezTo>
                <a:close/>
              </a:path>
              <a:path w="4743625" h="1693576" fill="none" stroke="0" extrusionOk="0">
                <a:moveTo>
                  <a:pt x="0" y="282268"/>
                </a:moveTo>
                <a:cubicBezTo>
                  <a:pt x="-29873" y="104997"/>
                  <a:pt x="145057" y="-15737"/>
                  <a:pt x="282268" y="0"/>
                </a:cubicBezTo>
                <a:cubicBezTo>
                  <a:pt x="420137" y="-2263"/>
                  <a:pt x="670625" y="-34665"/>
                  <a:pt x="790604" y="0"/>
                </a:cubicBezTo>
                <a:lnTo>
                  <a:pt x="790604" y="0"/>
                </a:lnTo>
                <a:cubicBezTo>
                  <a:pt x="1025835" y="109732"/>
                  <a:pt x="1461113" y="-95116"/>
                  <a:pt x="1976510" y="0"/>
                </a:cubicBezTo>
                <a:cubicBezTo>
                  <a:pt x="2898435" y="14748"/>
                  <a:pt x="3858676" y="-190886"/>
                  <a:pt x="4461357" y="0"/>
                </a:cubicBezTo>
                <a:cubicBezTo>
                  <a:pt x="4631703" y="1772"/>
                  <a:pt x="4760944" y="112098"/>
                  <a:pt x="4743625" y="282268"/>
                </a:cubicBezTo>
                <a:cubicBezTo>
                  <a:pt x="4769312" y="571477"/>
                  <a:pt x="4712347" y="735229"/>
                  <a:pt x="4743625" y="987919"/>
                </a:cubicBezTo>
                <a:lnTo>
                  <a:pt x="4743625" y="987919"/>
                </a:lnTo>
                <a:cubicBezTo>
                  <a:pt x="4757478" y="1054980"/>
                  <a:pt x="4752380" y="1272516"/>
                  <a:pt x="4743625" y="1411313"/>
                </a:cubicBezTo>
                <a:lnTo>
                  <a:pt x="4743625" y="1411308"/>
                </a:lnTo>
                <a:cubicBezTo>
                  <a:pt x="4735898" y="1557129"/>
                  <a:pt x="4650184" y="1722780"/>
                  <a:pt x="4461357" y="1693576"/>
                </a:cubicBezTo>
                <a:cubicBezTo>
                  <a:pt x="3993507" y="1723267"/>
                  <a:pt x="2893742" y="1618064"/>
                  <a:pt x="1976510" y="1693576"/>
                </a:cubicBezTo>
                <a:cubicBezTo>
                  <a:pt x="1680837" y="1791737"/>
                  <a:pt x="1268536" y="1993897"/>
                  <a:pt x="575402" y="2063893"/>
                </a:cubicBezTo>
                <a:cubicBezTo>
                  <a:pt x="651926" y="1925115"/>
                  <a:pt x="743536" y="1855196"/>
                  <a:pt x="790604" y="1693576"/>
                </a:cubicBezTo>
                <a:cubicBezTo>
                  <a:pt x="611345" y="1709656"/>
                  <a:pt x="490238" y="1704995"/>
                  <a:pt x="282268" y="1693576"/>
                </a:cubicBezTo>
                <a:cubicBezTo>
                  <a:pt x="153451" y="1696150"/>
                  <a:pt x="-3640" y="1577904"/>
                  <a:pt x="0" y="1411308"/>
                </a:cubicBezTo>
                <a:lnTo>
                  <a:pt x="0" y="1411313"/>
                </a:lnTo>
                <a:cubicBezTo>
                  <a:pt x="5215" y="1294893"/>
                  <a:pt x="19208" y="1126433"/>
                  <a:pt x="0" y="987919"/>
                </a:cubicBezTo>
                <a:lnTo>
                  <a:pt x="0" y="987919"/>
                </a:lnTo>
                <a:cubicBezTo>
                  <a:pt x="23500" y="809843"/>
                  <a:pt x="-23920" y="571413"/>
                  <a:pt x="0" y="282268"/>
                </a:cubicBezTo>
                <a:close/>
              </a:path>
            </a:pathLst>
          </a:custGeom>
          <a:solidFill>
            <a:schemeClr val="tx1">
              <a:lumMod val="20000"/>
              <a:lumOff val="80000"/>
            </a:schemeClr>
          </a:solidFill>
          <a:ln w="57150">
            <a:prstDash val="dash"/>
            <a:extLst>
              <a:ext uri="{C807C97D-BFC1-408E-A445-0C87EB9F89A2}">
                <ask:lineSketchStyleProps xmlns="" xmlns:ask="http://schemas.microsoft.com/office/drawing/2018/sketchyshapes" sd="4257414742">
                  <a:custGeom>
                    <a:avLst/>
                    <a:gdLst>
                      <a:gd name="connsiteX0" fmla="*/ 0 w 4743625"/>
                      <a:gd name="connsiteY0" fmla="*/ 282268 h 1693576"/>
                      <a:gd name="connsiteX1" fmla="*/ 282268 w 4743625"/>
                      <a:gd name="connsiteY1" fmla="*/ 0 h 1693576"/>
                      <a:gd name="connsiteX2" fmla="*/ 790604 w 4743625"/>
                      <a:gd name="connsiteY2" fmla="*/ 0 h 1693576"/>
                      <a:gd name="connsiteX3" fmla="*/ 790604 w 4743625"/>
                      <a:gd name="connsiteY3" fmla="*/ 0 h 1693576"/>
                      <a:gd name="connsiteX4" fmla="*/ 1976510 w 4743625"/>
                      <a:gd name="connsiteY4" fmla="*/ 0 h 1693576"/>
                      <a:gd name="connsiteX5" fmla="*/ 4461357 w 4743625"/>
                      <a:gd name="connsiteY5" fmla="*/ 0 h 1693576"/>
                      <a:gd name="connsiteX6" fmla="*/ 4743625 w 4743625"/>
                      <a:gd name="connsiteY6" fmla="*/ 282268 h 1693576"/>
                      <a:gd name="connsiteX7" fmla="*/ 4743625 w 4743625"/>
                      <a:gd name="connsiteY7" fmla="*/ 987919 h 1693576"/>
                      <a:gd name="connsiteX8" fmla="*/ 4743625 w 4743625"/>
                      <a:gd name="connsiteY8" fmla="*/ 987919 h 1693576"/>
                      <a:gd name="connsiteX9" fmla="*/ 4743625 w 4743625"/>
                      <a:gd name="connsiteY9" fmla="*/ 1411313 h 1693576"/>
                      <a:gd name="connsiteX10" fmla="*/ 4743625 w 4743625"/>
                      <a:gd name="connsiteY10" fmla="*/ 1411308 h 1693576"/>
                      <a:gd name="connsiteX11" fmla="*/ 4461357 w 4743625"/>
                      <a:gd name="connsiteY11" fmla="*/ 1693576 h 1693576"/>
                      <a:gd name="connsiteX12" fmla="*/ 1976510 w 4743625"/>
                      <a:gd name="connsiteY12" fmla="*/ 1693576 h 1693576"/>
                      <a:gd name="connsiteX13" fmla="*/ 575402 w 4743625"/>
                      <a:gd name="connsiteY13" fmla="*/ 2063893 h 1693576"/>
                      <a:gd name="connsiteX14" fmla="*/ 790604 w 4743625"/>
                      <a:gd name="connsiteY14" fmla="*/ 1693576 h 1693576"/>
                      <a:gd name="connsiteX15" fmla="*/ 282268 w 4743625"/>
                      <a:gd name="connsiteY15" fmla="*/ 1693576 h 1693576"/>
                      <a:gd name="connsiteX16" fmla="*/ 0 w 4743625"/>
                      <a:gd name="connsiteY16" fmla="*/ 1411308 h 1693576"/>
                      <a:gd name="connsiteX17" fmla="*/ 0 w 4743625"/>
                      <a:gd name="connsiteY17" fmla="*/ 1411313 h 1693576"/>
                      <a:gd name="connsiteX18" fmla="*/ 0 w 4743625"/>
                      <a:gd name="connsiteY18" fmla="*/ 987919 h 1693576"/>
                      <a:gd name="connsiteX19" fmla="*/ 0 w 4743625"/>
                      <a:gd name="connsiteY19" fmla="*/ 987919 h 1693576"/>
                      <a:gd name="connsiteX20" fmla="*/ 0 w 4743625"/>
                      <a:gd name="connsiteY20" fmla="*/ 282268 h 169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3625" h="1693576" fill="none" extrusionOk="0">
                        <a:moveTo>
                          <a:pt x="0" y="282268"/>
                        </a:moveTo>
                        <a:cubicBezTo>
                          <a:pt x="-17459" y="113899"/>
                          <a:pt x="151730" y="-16053"/>
                          <a:pt x="282268" y="0"/>
                        </a:cubicBezTo>
                        <a:cubicBezTo>
                          <a:pt x="415379" y="-8982"/>
                          <a:pt x="674251" y="-29632"/>
                          <a:pt x="790604" y="0"/>
                        </a:cubicBezTo>
                        <a:lnTo>
                          <a:pt x="790604" y="0"/>
                        </a:lnTo>
                        <a:cubicBezTo>
                          <a:pt x="1062090" y="104743"/>
                          <a:pt x="1429988" y="-106161"/>
                          <a:pt x="1976510" y="0"/>
                        </a:cubicBezTo>
                        <a:cubicBezTo>
                          <a:pt x="2883954" y="-69880"/>
                          <a:pt x="3812335" y="-116144"/>
                          <a:pt x="4461357" y="0"/>
                        </a:cubicBezTo>
                        <a:cubicBezTo>
                          <a:pt x="4615568" y="-6377"/>
                          <a:pt x="4764125" y="110490"/>
                          <a:pt x="4743625" y="282268"/>
                        </a:cubicBezTo>
                        <a:cubicBezTo>
                          <a:pt x="4758348" y="548134"/>
                          <a:pt x="4709074" y="731713"/>
                          <a:pt x="4743625" y="987919"/>
                        </a:cubicBezTo>
                        <a:lnTo>
                          <a:pt x="4743625" y="987919"/>
                        </a:lnTo>
                        <a:cubicBezTo>
                          <a:pt x="4757495" y="1062500"/>
                          <a:pt x="4747084" y="1272326"/>
                          <a:pt x="4743625" y="1411313"/>
                        </a:cubicBezTo>
                        <a:lnTo>
                          <a:pt x="4743625" y="1411308"/>
                        </a:lnTo>
                        <a:cubicBezTo>
                          <a:pt x="4736776" y="1548790"/>
                          <a:pt x="4636025" y="1717805"/>
                          <a:pt x="4461357" y="1693576"/>
                        </a:cubicBezTo>
                        <a:cubicBezTo>
                          <a:pt x="3915037" y="1693546"/>
                          <a:pt x="2992839" y="1594209"/>
                          <a:pt x="1976510" y="1693576"/>
                        </a:cubicBezTo>
                        <a:cubicBezTo>
                          <a:pt x="1594451" y="1765037"/>
                          <a:pt x="1195145" y="1985236"/>
                          <a:pt x="575402" y="2063893"/>
                        </a:cubicBezTo>
                        <a:cubicBezTo>
                          <a:pt x="660864" y="1921962"/>
                          <a:pt x="736605" y="1856726"/>
                          <a:pt x="790604" y="1693576"/>
                        </a:cubicBezTo>
                        <a:cubicBezTo>
                          <a:pt x="612876" y="1707667"/>
                          <a:pt x="506166" y="1700811"/>
                          <a:pt x="282268" y="1693576"/>
                        </a:cubicBezTo>
                        <a:cubicBezTo>
                          <a:pt x="121978" y="1702356"/>
                          <a:pt x="-65" y="1584815"/>
                          <a:pt x="0" y="1411308"/>
                        </a:cubicBezTo>
                        <a:lnTo>
                          <a:pt x="0" y="1411313"/>
                        </a:lnTo>
                        <a:cubicBezTo>
                          <a:pt x="13759" y="1303982"/>
                          <a:pt x="6567" y="1127353"/>
                          <a:pt x="0" y="987919"/>
                        </a:cubicBezTo>
                        <a:lnTo>
                          <a:pt x="0" y="987919"/>
                        </a:lnTo>
                        <a:cubicBezTo>
                          <a:pt x="26610" y="814167"/>
                          <a:pt x="-15527" y="565153"/>
                          <a:pt x="0" y="282268"/>
                        </a:cubicBezTo>
                        <a:close/>
                      </a:path>
                      <a:path w="4743625" h="1693576" stroke="0" extrusionOk="0">
                        <a:moveTo>
                          <a:pt x="0" y="282268"/>
                        </a:moveTo>
                        <a:cubicBezTo>
                          <a:pt x="-10879" y="118574"/>
                          <a:pt x="105203" y="1004"/>
                          <a:pt x="282268" y="0"/>
                        </a:cubicBezTo>
                        <a:cubicBezTo>
                          <a:pt x="392806" y="2148"/>
                          <a:pt x="712521" y="29748"/>
                          <a:pt x="790604" y="0"/>
                        </a:cubicBezTo>
                        <a:lnTo>
                          <a:pt x="790604" y="0"/>
                        </a:lnTo>
                        <a:cubicBezTo>
                          <a:pt x="1019410" y="-32535"/>
                          <a:pt x="1444087" y="-51001"/>
                          <a:pt x="1976510" y="0"/>
                        </a:cubicBezTo>
                        <a:cubicBezTo>
                          <a:pt x="3012136" y="127528"/>
                          <a:pt x="3351232" y="49320"/>
                          <a:pt x="4461357" y="0"/>
                        </a:cubicBezTo>
                        <a:cubicBezTo>
                          <a:pt x="4622162" y="2481"/>
                          <a:pt x="4722745" y="136933"/>
                          <a:pt x="4743625" y="282268"/>
                        </a:cubicBezTo>
                        <a:cubicBezTo>
                          <a:pt x="4763995" y="446108"/>
                          <a:pt x="4794570" y="845777"/>
                          <a:pt x="4743625" y="987919"/>
                        </a:cubicBezTo>
                        <a:lnTo>
                          <a:pt x="4743625" y="987919"/>
                        </a:lnTo>
                        <a:cubicBezTo>
                          <a:pt x="4767600" y="1128728"/>
                          <a:pt x="4739596" y="1240382"/>
                          <a:pt x="4743625" y="1411313"/>
                        </a:cubicBezTo>
                        <a:lnTo>
                          <a:pt x="4743625" y="1411308"/>
                        </a:lnTo>
                        <a:cubicBezTo>
                          <a:pt x="4741087" y="1591310"/>
                          <a:pt x="4632200" y="1698829"/>
                          <a:pt x="4461357" y="1693576"/>
                        </a:cubicBezTo>
                        <a:cubicBezTo>
                          <a:pt x="4122826" y="1772198"/>
                          <a:pt x="2714565" y="1654286"/>
                          <a:pt x="1976510" y="1693576"/>
                        </a:cubicBezTo>
                        <a:cubicBezTo>
                          <a:pt x="1651296" y="1796797"/>
                          <a:pt x="958750" y="1900872"/>
                          <a:pt x="575402" y="2063893"/>
                        </a:cubicBezTo>
                        <a:cubicBezTo>
                          <a:pt x="687997" y="1938805"/>
                          <a:pt x="740595" y="1738734"/>
                          <a:pt x="790604" y="1693576"/>
                        </a:cubicBezTo>
                        <a:cubicBezTo>
                          <a:pt x="583866" y="1701073"/>
                          <a:pt x="426325" y="1719228"/>
                          <a:pt x="282268" y="1693576"/>
                        </a:cubicBezTo>
                        <a:cubicBezTo>
                          <a:pt x="145652" y="1689775"/>
                          <a:pt x="-8308" y="1551138"/>
                          <a:pt x="0" y="1411308"/>
                        </a:cubicBezTo>
                        <a:lnTo>
                          <a:pt x="0" y="1411313"/>
                        </a:lnTo>
                        <a:cubicBezTo>
                          <a:pt x="-31531" y="1209036"/>
                          <a:pt x="8793" y="1123839"/>
                          <a:pt x="0" y="987919"/>
                        </a:cubicBezTo>
                        <a:lnTo>
                          <a:pt x="0" y="987919"/>
                        </a:lnTo>
                        <a:cubicBezTo>
                          <a:pt x="1698" y="864667"/>
                          <a:pt x="-28302" y="617540"/>
                          <a:pt x="0" y="2822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a:solidFill>
                  <a:srgbClr val="FF0000"/>
                </a:solidFill>
              </a:rPr>
              <a:t>14,50 km</a:t>
            </a:r>
            <a:r>
              <a:rPr lang="nl-NL" sz="4400" b="1" baseline="30000" dirty="0">
                <a:solidFill>
                  <a:srgbClr val="FF0000"/>
                </a:solidFill>
              </a:rPr>
              <a:t>2 </a:t>
            </a:r>
            <a:endParaRPr lang="en-US" sz="4400" b="1" dirty="0">
              <a:solidFill>
                <a:srgbClr val="FF0000"/>
              </a:solidFill>
            </a:endParaRPr>
          </a:p>
        </p:txBody>
      </p:sp>
      <p:pic>
        <p:nvPicPr>
          <p:cNvPr id="1026" name="Picture 2" descr="Premium Vector | Modestly smiling girl cartoon art illustration premium  vector">
            <a:extLst>
              <a:ext uri="{FF2B5EF4-FFF2-40B4-BE49-F238E27FC236}">
                <a16:creationId xmlns:a16="http://schemas.microsoft.com/office/drawing/2014/main" xmlns="" id="{515A669A-B22A-4FFB-B87B-B8C8D60E0AC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44" b="88618" l="26750" r="74350">
                        <a14:foregroundMark x1="37750" y1="23577" x2="30150" y2="54909"/>
                        <a14:foregroundMark x1="30150" y1="54909" x2="30100" y2="73358"/>
                        <a14:foregroundMark x1="46800" y1="18637" x2="48250" y2="44903"/>
                        <a14:foregroundMark x1="47550" y1="16448" x2="61750" y2="44903"/>
                        <a14:foregroundMark x1="54650" y1="15134" x2="63250" y2="23577"/>
                        <a14:foregroundMark x1="63250" y1="23577" x2="70750" y2="37273"/>
                        <a14:foregroundMark x1="70750" y1="37273" x2="72750" y2="46029"/>
                        <a14:foregroundMark x1="72750" y1="46029" x2="71850" y2="66417"/>
                        <a14:foregroundMark x1="63350" y1="64665" x2="54300" y2="81801"/>
                        <a14:foregroundMark x1="57850" y1="79550" x2="70950" y2="69106"/>
                        <a14:foregroundMark x1="71350" y1="71795" x2="64050" y2="45528"/>
                        <a14:foregroundMark x1="65800" y1="55972" x2="68850" y2="68918"/>
                        <a14:foregroundMark x1="65800" y1="28643" x2="58450" y2="27642"/>
                        <a14:foregroundMark x1="58450" y1="27642" x2="48250" y2="22452"/>
                        <a14:foregroundMark x1="66350" y1="23765" x2="56250" y2="14009"/>
                        <a14:foregroundMark x1="52700" y1="14009" x2="69900" y2="37336"/>
                        <a14:foregroundMark x1="52850" y1="30457" x2="60150" y2="52908"/>
                        <a14:foregroundMark x1="52150" y1="14009" x2="39000" y2="18637"/>
                        <a14:foregroundMark x1="51800" y1="10006" x2="54450" y2="10882"/>
                        <a14:foregroundMark x1="26750" y1="66229" x2="26750" y2="66229"/>
                        <a14:foregroundMark x1="45050" y1="79112" x2="53550" y2="79362"/>
                        <a14:foregroundMark x1="48950" y1="64916" x2="57850" y2="70419"/>
                        <a14:foregroundMark x1="56400" y1="62226" x2="56250" y2="75797"/>
                        <a14:foregroundMark x1="46650" y1="86241" x2="48250" y2="88680"/>
                        <a14:foregroundMark x1="57850" y1="88680" x2="59600" y2="88680"/>
                        <a14:foregroundMark x1="74350" y1="65791" x2="74350" y2="51345"/>
                      </a14:backgroundRemoval>
                    </a14:imgEffect>
                  </a14:imgLayer>
                </a14:imgProps>
              </a:ext>
              <a:ext uri="{28A0092B-C50C-407E-A947-70E740481C1C}">
                <a14:useLocalDpi xmlns:a14="http://schemas.microsoft.com/office/drawing/2010/main" val="0"/>
              </a:ext>
            </a:extLst>
          </a:blip>
          <a:srcRect l="22833" t="6889" r="21209" b="8890"/>
          <a:stretch/>
        </p:blipFill>
        <p:spPr bwMode="auto">
          <a:xfrm>
            <a:off x="1722699" y="3373224"/>
            <a:ext cx="2896319" cy="3484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Happy cute girl chef with food bags banner logo cartoon art  illustration">
            <a:extLst>
              <a:ext uri="{FF2B5EF4-FFF2-40B4-BE49-F238E27FC236}">
                <a16:creationId xmlns:a16="http://schemas.microsoft.com/office/drawing/2014/main" xmlns="" id="{A5C73E16-55D4-4A76-A314-23FDF33B24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5569" b="94212" l="23962" r="71406">
                        <a14:foregroundMark x1="23962" y1="59281" x2="25240" y2="63673"/>
                        <a14:foregroundMark x1="30671" y1="26148" x2="37380" y2="36926"/>
                        <a14:foregroundMark x1="28115" y1="31537" x2="33546" y2="31537"/>
                        <a14:foregroundMark x1="36581" y1="17964" x2="43930" y2="15768"/>
                        <a14:foregroundMark x1="71406" y1="51896" x2="71406" y2="56687"/>
                        <a14:foregroundMark x1="44569" y1="67066" x2="52077" y2="65868"/>
                        <a14:foregroundMark x1="47923" y1="91816" x2="54792" y2="93413"/>
                        <a14:foregroundMark x1="46006" y1="92216" x2="48083" y2="94212"/>
                      </a14:backgroundRemoval>
                    </a14:imgEffect>
                  </a14:imgLayer>
                </a14:imgProps>
              </a:ext>
              <a:ext uri="{28A0092B-C50C-407E-A947-70E740481C1C}">
                <a14:useLocalDpi xmlns:a14="http://schemas.microsoft.com/office/drawing/2010/main" val="0"/>
              </a:ext>
            </a:extLst>
          </a:blip>
          <a:srcRect l="20773" t="12156" r="23487" b="2814"/>
          <a:stretch/>
        </p:blipFill>
        <p:spPr bwMode="auto">
          <a:xfrm>
            <a:off x="6907634" y="3137528"/>
            <a:ext cx="2854369" cy="34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964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028"/>
                                        </p:tgtEl>
                                        <p:attrNameLst>
                                          <p:attrName>r</p:attrName>
                                        </p:attrNameLst>
                                      </p:cBhvr>
                                    </p:animRot>
                                    <p:animRot by="-240000">
                                      <p:cBhvr>
                                        <p:cTn id="19" dur="200" fill="hold">
                                          <p:stCondLst>
                                            <p:cond delay="200"/>
                                          </p:stCondLst>
                                        </p:cTn>
                                        <p:tgtEl>
                                          <p:spTgt spid="1028"/>
                                        </p:tgtEl>
                                        <p:attrNameLst>
                                          <p:attrName>r</p:attrName>
                                        </p:attrNameLst>
                                      </p:cBhvr>
                                    </p:animRot>
                                    <p:animRot by="240000">
                                      <p:cBhvr>
                                        <p:cTn id="20" dur="200" fill="hold">
                                          <p:stCondLst>
                                            <p:cond delay="400"/>
                                          </p:stCondLst>
                                        </p:cTn>
                                        <p:tgtEl>
                                          <p:spTgt spid="1028"/>
                                        </p:tgtEl>
                                        <p:attrNameLst>
                                          <p:attrName>r</p:attrName>
                                        </p:attrNameLst>
                                      </p:cBhvr>
                                    </p:animRot>
                                    <p:animRot by="-240000">
                                      <p:cBhvr>
                                        <p:cTn id="21" dur="200" fill="hold">
                                          <p:stCondLst>
                                            <p:cond delay="600"/>
                                          </p:stCondLst>
                                        </p:cTn>
                                        <p:tgtEl>
                                          <p:spTgt spid="1028"/>
                                        </p:tgtEl>
                                        <p:attrNameLst>
                                          <p:attrName>r</p:attrName>
                                        </p:attrNameLst>
                                      </p:cBhvr>
                                    </p:animRot>
                                    <p:animRot by="120000">
                                      <p:cBhvr>
                                        <p:cTn id="22" dur="200" fill="hold">
                                          <p:stCondLst>
                                            <p:cond delay="800"/>
                                          </p:stCondLst>
                                        </p:cTn>
                                        <p:tgtEl>
                                          <p:spTgt spid="1028"/>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B2A3F9-A462-30AF-7C09-C74B3CB30E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14" t="21360" r="19119" b="5667"/>
          <a:stretch/>
        </p:blipFill>
        <p:spPr>
          <a:xfrm>
            <a:off x="-1" y="0"/>
            <a:ext cx="12192001" cy="6858000"/>
          </a:xfrm>
          <a:prstGeom prst="rect">
            <a:avLst/>
          </a:prstGeom>
        </p:spPr>
      </p:pic>
      <p:pic>
        <p:nvPicPr>
          <p:cNvPr id="11" name="Picture 10">
            <a:extLst>
              <a:ext uri="{FF2B5EF4-FFF2-40B4-BE49-F238E27FC236}">
                <a16:creationId xmlns:a16="http://schemas.microsoft.com/office/drawing/2014/main" xmlns="" id="{3BD8EE30-C916-A1C1-99EA-8D828EDD2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24181"/>
            <a:ext cx="3048634" cy="3610358"/>
          </a:xfrm>
          <a:prstGeom prst="rect">
            <a:avLst/>
          </a:prstGeom>
        </p:spPr>
      </p:pic>
      <p:pic>
        <p:nvPicPr>
          <p:cNvPr id="3" name="图片 21">
            <a:extLst>
              <a:ext uri="{FF2B5EF4-FFF2-40B4-BE49-F238E27FC236}">
                <a16:creationId xmlns:a16="http://schemas.microsoft.com/office/drawing/2014/main" xmlns="" id="{7938EDAA-BA23-0483-8FFB-9AA90DFFC5F9}"/>
              </a:ext>
            </a:extLst>
          </p:cNvPr>
          <p:cNvPicPr>
            <a:picLocks noChangeAspect="1"/>
          </p:cNvPicPr>
          <p:nvPr/>
        </p:nvPicPr>
        <p:blipFill rotWithShape="1">
          <a:blip r:embed="rId6"/>
          <a:srcRect l="25492" t="23195" r="19688" b="27228"/>
          <a:stretch/>
        </p:blipFill>
        <p:spPr>
          <a:xfrm>
            <a:off x="2588943" y="162086"/>
            <a:ext cx="7014114" cy="6672453"/>
          </a:xfrm>
          <a:prstGeom prst="rect">
            <a:avLst/>
          </a:prstGeom>
        </p:spPr>
      </p:pic>
      <p:pic>
        <p:nvPicPr>
          <p:cNvPr id="22" name="Picture 21">
            <a:extLst>
              <a:ext uri="{FF2B5EF4-FFF2-40B4-BE49-F238E27FC236}">
                <a16:creationId xmlns:a16="http://schemas.microsoft.com/office/drawing/2014/main" xmlns="" id="{1A98944C-919A-B0A4-50FC-D4146CC8D3F8}"/>
              </a:ext>
            </a:extLst>
          </p:cNvPr>
          <p:cNvPicPr>
            <a:picLocks noChangeAspect="1"/>
          </p:cNvPicPr>
          <p:nvPr/>
        </p:nvPicPr>
        <p:blipFill rotWithShape="1">
          <a:blip r:embed="rId7">
            <a:extLst>
              <a:ext uri="{28A0092B-C50C-407E-A947-70E740481C1C}">
                <a14:useLocalDpi xmlns:a14="http://schemas.microsoft.com/office/drawing/2010/main" val="0"/>
              </a:ext>
            </a:extLst>
          </a:blip>
          <a:srcRect l="13429" t="1592"/>
          <a:stretch/>
        </p:blipFill>
        <p:spPr>
          <a:xfrm>
            <a:off x="12386109" y="3636480"/>
            <a:ext cx="9544148" cy="3198059"/>
          </a:xfrm>
          <a:prstGeom prst="rect">
            <a:avLst/>
          </a:prstGeom>
        </p:spPr>
      </p:pic>
      <p:pic>
        <p:nvPicPr>
          <p:cNvPr id="4" name="tiếng còi tàu hỏa chạy (mp3cut.net) (1)">
            <a:hlinkClick r:id="" action="ppaction://media"/>
            <a:extLst>
              <a:ext uri="{FF2B5EF4-FFF2-40B4-BE49-F238E27FC236}">
                <a16:creationId xmlns:a16="http://schemas.microsoft.com/office/drawing/2014/main" xmlns="" id="{CF550B3F-9639-A579-AD4D-59095F067E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2527" y="6206419"/>
            <a:ext cx="487363" cy="487363"/>
          </a:xfrm>
          <a:prstGeom prst="rect">
            <a:avLst/>
          </a:prstGeom>
        </p:spPr>
      </p:pic>
      <p:pic>
        <p:nvPicPr>
          <p:cNvPr id="9" name="Picture 8">
            <a:extLst>
              <a:ext uri="{FF2B5EF4-FFF2-40B4-BE49-F238E27FC236}">
                <a16:creationId xmlns:a16="http://schemas.microsoft.com/office/drawing/2014/main" xmlns="" id="{D80D1379-8E81-075D-8F35-6F623C45EB55}"/>
              </a:ext>
            </a:extLst>
          </p:cNvPr>
          <p:cNvPicPr>
            <a:picLocks noChangeAspect="1"/>
          </p:cNvPicPr>
          <p:nvPr/>
        </p:nvPicPr>
        <p:blipFill>
          <a:blip r:embed="rId9"/>
          <a:stretch>
            <a:fillRect/>
          </a:stretch>
        </p:blipFill>
        <p:spPr>
          <a:xfrm>
            <a:off x="2327982" y="1465947"/>
            <a:ext cx="8285182" cy="2383743"/>
          </a:xfrm>
          <a:prstGeom prst="rect">
            <a:avLst/>
          </a:prstGeom>
        </p:spPr>
      </p:pic>
      <p:sp>
        <p:nvSpPr>
          <p:cNvPr id="5" name="Rectangle 4"/>
          <p:cNvSpPr/>
          <p:nvPr/>
        </p:nvSpPr>
        <p:spPr>
          <a:xfrm>
            <a:off x="3426727" y="748375"/>
            <a:ext cx="6096000" cy="954107"/>
          </a:xfrm>
          <a:prstGeom prst="rect">
            <a:avLst/>
          </a:prstGeom>
        </p:spPr>
        <p:txBody>
          <a:bodyPr>
            <a:spAutoFit/>
          </a:bodyPr>
          <a:lstStyle/>
          <a:p>
            <a:pPr lvl="0" algn="ctr"/>
            <a:r>
              <a:rPr lang="en-US" sz="2800" b="1" dirty="0" err="1">
                <a:solidFill>
                  <a:srgbClr val="FFFF00"/>
                </a:solidFill>
                <a:latin typeface="Times New Roman" panose="02020603050405020304" pitchFamily="18" charset="0"/>
                <a:cs typeface="Times New Roman" panose="02020603050405020304" pitchFamily="18" charset="0"/>
              </a:rPr>
              <a:t>Thứ</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Sáu</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ngày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smtClean="0">
                <a:solidFill>
                  <a:srgbClr val="FFFF00"/>
                </a:solidFill>
                <a:latin typeface="Times New Roman" panose="02020603050405020304" pitchFamily="18" charset="0"/>
                <a:cs typeface="Times New Roman" panose="02020603050405020304" pitchFamily="18" charset="0"/>
              </a:rPr>
              <a:t>9 </a:t>
            </a:r>
            <a:r>
              <a:rPr lang="en-US" sz="2800" b="1" dirty="0" err="1">
                <a:solidFill>
                  <a:srgbClr val="FFFF00"/>
                </a:solidFill>
                <a:latin typeface="Times New Roman" panose="02020603050405020304" pitchFamily="18" charset="0"/>
                <a:cs typeface="Times New Roman" panose="02020603050405020304" pitchFamily="18" charset="0"/>
              </a:rPr>
              <a:t>tháng</a:t>
            </a:r>
            <a:r>
              <a:rPr lang="en-US" sz="2800" b="1" dirty="0">
                <a:solidFill>
                  <a:srgbClr val="FFFF00"/>
                </a:solidFill>
                <a:latin typeface="Times New Roman" panose="02020603050405020304" pitchFamily="18" charset="0"/>
                <a:cs typeface="Times New Roman" panose="02020603050405020304" pitchFamily="18" charset="0"/>
              </a:rPr>
              <a:t> 5 </a:t>
            </a:r>
            <a:r>
              <a:rPr lang="en-US" sz="2800" b="1" dirty="0" err="1">
                <a:solidFill>
                  <a:srgbClr val="FFFF00"/>
                </a:solidFill>
                <a:latin typeface="Times New Roman" panose="02020603050405020304" pitchFamily="18" charset="0"/>
                <a:cs typeface="Times New Roman" panose="02020603050405020304" pitchFamily="18" charset="0"/>
              </a:rPr>
              <a:t>năm</a:t>
            </a:r>
            <a:r>
              <a:rPr lang="en-US" sz="2800" b="1" dirty="0">
                <a:solidFill>
                  <a:srgbClr val="FFFF00"/>
                </a:solidFill>
                <a:latin typeface="Times New Roman" panose="02020603050405020304" pitchFamily="18" charset="0"/>
                <a:cs typeface="Times New Roman" panose="02020603050405020304" pitchFamily="18" charset="0"/>
              </a:rPr>
              <a:t> 2025</a:t>
            </a:r>
          </a:p>
          <a:p>
            <a:pPr lvl="0" algn="ctr"/>
            <a:r>
              <a:rPr lang="en-US" sz="2800" b="1" dirty="0" err="1">
                <a:solidFill>
                  <a:srgbClr val="FFFF00"/>
                </a:solidFill>
                <a:latin typeface="Times New Roman" panose="02020603050405020304" pitchFamily="18" charset="0"/>
                <a:cs typeface="Times New Roman" panose="02020603050405020304" pitchFamily="18" charset="0"/>
              </a:rPr>
              <a:t>Toán</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693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66667E-6 4.07407E-6 L -0.7164 0.00717 " pathEditMode="relative" rAng="0" ptsTypes="AA">
                                      <p:cBhvr>
                                        <p:cTn id="12" dur="2000" fill="hold"/>
                                        <p:tgtEl>
                                          <p:spTgt spid="22"/>
                                        </p:tgtEl>
                                        <p:attrNameLst>
                                          <p:attrName>ppt_x</p:attrName>
                                          <p:attrName>ppt_y</p:attrName>
                                        </p:attrNameLst>
                                      </p:cBhvr>
                                      <p:rCtr x="-35820" y="347"/>
                                    </p:animMotion>
                                  </p:childTnLst>
                                </p:cTn>
                              </p:par>
                              <p:par>
                                <p:cTn id="13" presetID="1" presetClass="mediacall" presetSubtype="0" fill="hold" nodeType="withEffect">
                                  <p:stCondLst>
                                    <p:cond delay="0"/>
                                  </p:stCondLst>
                                  <p:childTnLst>
                                    <p:cmd type="call" cmd="playFrom(0.0)">
                                      <p:cBhvr>
                                        <p:cTn id="14" dur="3369"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B2A3F9-A462-30AF-7C09-C74B3CB30E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14" t="21360" r="19119" b="5667"/>
          <a:stretch/>
        </p:blipFill>
        <p:spPr>
          <a:xfrm>
            <a:off x="-1" y="0"/>
            <a:ext cx="12192001" cy="6858000"/>
          </a:xfrm>
          <a:prstGeom prst="rect">
            <a:avLst/>
          </a:prstGeom>
        </p:spPr>
      </p:pic>
      <p:pic>
        <p:nvPicPr>
          <p:cNvPr id="11" name="Picture 10">
            <a:extLst>
              <a:ext uri="{FF2B5EF4-FFF2-40B4-BE49-F238E27FC236}">
                <a16:creationId xmlns:a16="http://schemas.microsoft.com/office/drawing/2014/main" xmlns="" id="{3BD8EE30-C916-A1C1-99EA-8D828EDD2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24181"/>
            <a:ext cx="3048634" cy="3610358"/>
          </a:xfrm>
          <a:prstGeom prst="rect">
            <a:avLst/>
          </a:prstGeom>
        </p:spPr>
      </p:pic>
      <p:pic>
        <p:nvPicPr>
          <p:cNvPr id="4" name="Picture 3">
            <a:extLst>
              <a:ext uri="{FF2B5EF4-FFF2-40B4-BE49-F238E27FC236}">
                <a16:creationId xmlns:a16="http://schemas.microsoft.com/office/drawing/2014/main" xmlns="" id="{367E2C38-47EE-5776-7585-125503A01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621" r="-783" b="50000"/>
          <a:stretch/>
        </p:blipFill>
        <p:spPr>
          <a:xfrm>
            <a:off x="9418819" y="2643793"/>
            <a:ext cx="2996693" cy="2651679"/>
          </a:xfrm>
          <a:prstGeom prst="rect">
            <a:avLst/>
          </a:prstGeom>
        </p:spPr>
      </p:pic>
      <p:pic>
        <p:nvPicPr>
          <p:cNvPr id="5" name="Picture 4">
            <a:extLst>
              <a:ext uri="{FF2B5EF4-FFF2-40B4-BE49-F238E27FC236}">
                <a16:creationId xmlns:a16="http://schemas.microsoft.com/office/drawing/2014/main" xmlns="" id="{9B63F6B6-0F4D-96E1-9AF8-EDF7B91F1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5" t="49814" r="34456" b="-1859"/>
          <a:stretch/>
        </p:blipFill>
        <p:spPr>
          <a:xfrm>
            <a:off x="8266222" y="2651679"/>
            <a:ext cx="1320911" cy="2760112"/>
          </a:xfrm>
          <a:prstGeom prst="rect">
            <a:avLst/>
          </a:prstGeom>
        </p:spPr>
      </p:pic>
      <p:pic>
        <p:nvPicPr>
          <p:cNvPr id="6" name="Picture 5">
            <a:extLst>
              <a:ext uri="{FF2B5EF4-FFF2-40B4-BE49-F238E27FC236}">
                <a16:creationId xmlns:a16="http://schemas.microsoft.com/office/drawing/2014/main" xmlns="" id="{73919286-4BC7-64A4-C827-D1A86D3BE0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51426" b="50000"/>
          <a:stretch/>
        </p:blipFill>
        <p:spPr>
          <a:xfrm>
            <a:off x="7757935" y="4206321"/>
            <a:ext cx="4139766" cy="2651679"/>
          </a:xfrm>
          <a:prstGeom prst="rect">
            <a:avLst/>
          </a:prstGeom>
        </p:spPr>
      </p:pic>
      <p:pic>
        <p:nvPicPr>
          <p:cNvPr id="7" name="Picture 6">
            <a:extLst>
              <a:ext uri="{FF2B5EF4-FFF2-40B4-BE49-F238E27FC236}">
                <a16:creationId xmlns:a16="http://schemas.microsoft.com/office/drawing/2014/main" xmlns="" id="{E9BB433C-3243-1CD6-7F9B-8217B77934E3}"/>
              </a:ext>
            </a:extLst>
          </p:cNvPr>
          <p:cNvPicPr>
            <a:picLocks noChangeAspect="1"/>
          </p:cNvPicPr>
          <p:nvPr/>
        </p:nvPicPr>
        <p:blipFill>
          <a:blip r:embed="rId5"/>
          <a:stretch>
            <a:fillRect/>
          </a:stretch>
        </p:blipFill>
        <p:spPr>
          <a:xfrm>
            <a:off x="-321390" y="1124552"/>
            <a:ext cx="11516342" cy="3694496"/>
          </a:xfrm>
          <a:prstGeom prst="rect">
            <a:avLst/>
          </a:prstGeom>
        </p:spPr>
      </p:pic>
    </p:spTree>
    <p:extLst>
      <p:ext uri="{BB962C8B-B14F-4D97-AF65-F5344CB8AC3E}">
        <p14:creationId xmlns:p14="http://schemas.microsoft.com/office/powerpoint/2010/main" val="3337537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FEF6EF5-481E-7404-64F4-B5AF9F430C11}"/>
              </a:ext>
            </a:extLst>
          </p:cNvPr>
          <p:cNvSpPr/>
          <p:nvPr/>
        </p:nvSpPr>
        <p:spPr>
          <a:xfrm>
            <a:off x="711140" y="390525"/>
            <a:ext cx="711200" cy="711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xmlns="" id="{E390055F-EA60-FACE-3125-BC404D128112}"/>
              </a:ext>
            </a:extLst>
          </p:cNvPr>
          <p:cNvSpPr txBox="1"/>
          <p:nvPr/>
        </p:nvSpPr>
        <p:spPr>
          <a:xfrm>
            <a:off x="1441389" y="450275"/>
            <a:ext cx="10045807" cy="707886"/>
          </a:xfrm>
          <a:prstGeom prst="rect">
            <a:avLst/>
          </a:prstGeom>
          <a:noFill/>
        </p:spPr>
        <p:txBody>
          <a:bodyPr wrap="square">
            <a:spAutoFit/>
          </a:bodyPr>
          <a:lstStyle/>
          <a:p>
            <a:pPr lvl="0"/>
            <a:r>
              <a:rPr lang="en-US" sz="4000" b="1" dirty="0">
                <a:solidFill>
                  <a:srgbClr val="C00000"/>
                </a:solidFill>
                <a:cs typeface="Arial" panose="020B0604020202020204" pitchFamily="34" charset="0"/>
              </a:rPr>
              <a:t>a) </a:t>
            </a:r>
            <a:r>
              <a:rPr lang="en-US" sz="4000" b="1" dirty="0" err="1">
                <a:solidFill>
                  <a:srgbClr val="C00000"/>
                </a:solidFill>
                <a:cs typeface="Arial" panose="020B0604020202020204" pitchFamily="34" charset="0"/>
              </a:rPr>
              <a:t>Số</a:t>
            </a:r>
            <a:r>
              <a:rPr lang="en-US" sz="4000" b="1" dirty="0">
                <a:solidFill>
                  <a:srgbClr val="C00000"/>
                </a:solidFill>
                <a:cs typeface="Arial" panose="020B0604020202020204" pitchFamily="34" charset="0"/>
              </a:rPr>
              <a:t>?</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DF05F80D-B828-73F1-BD4C-4E85FE34A54E}"/>
              </a:ext>
            </a:extLst>
          </p:cNvPr>
          <p:cNvPicPr>
            <a:picLocks noChangeAspect="1"/>
          </p:cNvPicPr>
          <p:nvPr/>
        </p:nvPicPr>
        <p:blipFill>
          <a:blip r:embed="rId2"/>
          <a:stretch>
            <a:fillRect/>
          </a:stretch>
        </p:blipFill>
        <p:spPr>
          <a:xfrm>
            <a:off x="595423" y="1547060"/>
            <a:ext cx="11054316" cy="2820813"/>
          </a:xfrm>
          <a:prstGeom prst="rect">
            <a:avLst/>
          </a:prstGeom>
        </p:spPr>
      </p:pic>
      <p:sp>
        <p:nvSpPr>
          <p:cNvPr id="10" name="Rectangle 9">
            <a:extLst>
              <a:ext uri="{FF2B5EF4-FFF2-40B4-BE49-F238E27FC236}">
                <a16:creationId xmlns:a16="http://schemas.microsoft.com/office/drawing/2014/main" xmlns="" id="{E3402B8E-4F64-F0E3-B523-5D7FC3EDDA54}"/>
              </a:ext>
            </a:extLst>
          </p:cNvPr>
          <p:cNvSpPr/>
          <p:nvPr/>
        </p:nvSpPr>
        <p:spPr>
          <a:xfrm>
            <a:off x="2052084" y="1796902"/>
            <a:ext cx="1573618"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10 000 </a:t>
            </a:r>
            <a:r>
              <a:rPr lang="en-US" sz="2400" b="0" i="0" dirty="0">
                <a:solidFill>
                  <a:srgbClr val="FF0000"/>
                </a:solidFill>
                <a:effectLst/>
                <a:latin typeface="Cambria" panose="02040503050406030204" pitchFamily="18" charset="0"/>
                <a:ea typeface="Cambria" panose="02040503050406030204" pitchFamily="18" charset="0"/>
              </a:rPr>
              <a:t>m²</a:t>
            </a:r>
            <a:endParaRPr lang="en-US" sz="2400" dirty="0">
              <a:solidFill>
                <a:srgbClr val="FF000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39E0345C-E698-F641-2897-11C074E72F15}"/>
              </a:ext>
            </a:extLst>
          </p:cNvPr>
          <p:cNvSpPr/>
          <p:nvPr/>
        </p:nvSpPr>
        <p:spPr>
          <a:xfrm>
            <a:off x="2030818" y="2445488"/>
            <a:ext cx="1977655" cy="531629"/>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1 000 000 </a:t>
            </a:r>
            <a:r>
              <a:rPr lang="en-US" sz="2400" b="0" i="0" dirty="0">
                <a:solidFill>
                  <a:srgbClr val="FF0000"/>
                </a:solidFill>
                <a:effectLst/>
                <a:latin typeface="Cambria" panose="02040503050406030204" pitchFamily="18" charset="0"/>
                <a:ea typeface="Cambria" panose="02040503050406030204" pitchFamily="18" charset="0"/>
              </a:rPr>
              <a:t>m²</a:t>
            </a:r>
            <a:endParaRPr lang="en-US" sz="2400" dirty="0">
              <a:solidFill>
                <a:srgbClr val="FF000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xmlns="" id="{754FC05F-79CC-7CFA-B232-BEC942C699AA}"/>
              </a:ext>
            </a:extLst>
          </p:cNvPr>
          <p:cNvSpPr/>
          <p:nvPr/>
        </p:nvSpPr>
        <p:spPr>
          <a:xfrm>
            <a:off x="1998922" y="3051545"/>
            <a:ext cx="669852" cy="520995"/>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100</a:t>
            </a:r>
          </a:p>
        </p:txBody>
      </p:sp>
      <p:sp>
        <p:nvSpPr>
          <p:cNvPr id="25" name="Rectangle 24">
            <a:extLst>
              <a:ext uri="{FF2B5EF4-FFF2-40B4-BE49-F238E27FC236}">
                <a16:creationId xmlns:a16="http://schemas.microsoft.com/office/drawing/2014/main" xmlns="" id="{E82C44BB-ECAE-9663-DE6B-BC543CEB7BBD}"/>
              </a:ext>
            </a:extLst>
          </p:cNvPr>
          <p:cNvSpPr/>
          <p:nvPr/>
        </p:nvSpPr>
        <p:spPr>
          <a:xfrm>
            <a:off x="2030820" y="3657600"/>
            <a:ext cx="669852" cy="563526"/>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100</a:t>
            </a:r>
          </a:p>
        </p:txBody>
      </p:sp>
      <p:sp>
        <p:nvSpPr>
          <p:cNvPr id="26" name="Rectangle 25">
            <a:extLst>
              <a:ext uri="{FF2B5EF4-FFF2-40B4-BE49-F238E27FC236}">
                <a16:creationId xmlns:a16="http://schemas.microsoft.com/office/drawing/2014/main" xmlns="" id="{0CFCE77F-CE8D-AD14-29E4-12EC3FE85FBA}"/>
              </a:ext>
            </a:extLst>
          </p:cNvPr>
          <p:cNvSpPr/>
          <p:nvPr/>
        </p:nvSpPr>
        <p:spPr>
          <a:xfrm>
            <a:off x="5784112" y="1775637"/>
            <a:ext cx="1446028"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1 000 dm</a:t>
            </a:r>
            <a:r>
              <a:rPr lang="en-US" sz="2000" baseline="30000" dirty="0">
                <a:solidFill>
                  <a:srgbClr val="FF0000"/>
                </a:solidFill>
                <a:latin typeface="Cambria" panose="02040503050406030204" pitchFamily="18" charset="0"/>
                <a:ea typeface="Cambria" panose="02040503050406030204" pitchFamily="18" charset="0"/>
              </a:rPr>
              <a:t>3</a:t>
            </a:r>
            <a:endParaRPr lang="en-US" sz="2000" dirty="0">
              <a:solidFill>
                <a:srgbClr val="FF0000"/>
              </a:solidFill>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a16="http://schemas.microsoft.com/office/drawing/2014/main" xmlns="" id="{987A9BD4-09A9-804A-65BA-DE3752F02B1F}"/>
              </a:ext>
            </a:extLst>
          </p:cNvPr>
          <p:cNvSpPr/>
          <p:nvPr/>
        </p:nvSpPr>
        <p:spPr>
          <a:xfrm>
            <a:off x="5784111" y="2413590"/>
            <a:ext cx="2083981"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1 000 000 cm</a:t>
            </a:r>
            <a:r>
              <a:rPr lang="en-US" sz="2000" baseline="30000" dirty="0">
                <a:solidFill>
                  <a:srgbClr val="FF0000"/>
                </a:solidFill>
                <a:latin typeface="Cambria" panose="02040503050406030204" pitchFamily="18" charset="0"/>
                <a:ea typeface="Cambria" panose="02040503050406030204" pitchFamily="18" charset="0"/>
              </a:rPr>
              <a:t>3</a:t>
            </a:r>
            <a:endParaRPr lang="en-US" sz="2000" dirty="0">
              <a:solidFill>
                <a:srgbClr val="FF0000"/>
              </a:solidFill>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xmlns="" id="{EADA3439-B2C4-296C-326F-52CFDECE0C08}"/>
              </a:ext>
            </a:extLst>
          </p:cNvPr>
          <p:cNvSpPr/>
          <p:nvPr/>
        </p:nvSpPr>
        <p:spPr>
          <a:xfrm>
            <a:off x="5805378" y="3062177"/>
            <a:ext cx="531627" cy="510363"/>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a:t>
            </a:r>
          </a:p>
        </p:txBody>
      </p:sp>
      <p:sp>
        <p:nvSpPr>
          <p:cNvPr id="31" name="Rectangle 30">
            <a:extLst>
              <a:ext uri="{FF2B5EF4-FFF2-40B4-BE49-F238E27FC236}">
                <a16:creationId xmlns:a16="http://schemas.microsoft.com/office/drawing/2014/main" xmlns="" id="{880812F9-870B-645A-1E29-D8525A38DC99}"/>
              </a:ext>
            </a:extLst>
          </p:cNvPr>
          <p:cNvSpPr/>
          <p:nvPr/>
        </p:nvSpPr>
        <p:spPr>
          <a:xfrm>
            <a:off x="5720318" y="3646968"/>
            <a:ext cx="1286538" cy="574158"/>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1 000 kg</a:t>
            </a:r>
          </a:p>
        </p:txBody>
      </p:sp>
      <p:sp>
        <p:nvSpPr>
          <p:cNvPr id="34" name="Rectangle 33">
            <a:extLst>
              <a:ext uri="{FF2B5EF4-FFF2-40B4-BE49-F238E27FC236}">
                <a16:creationId xmlns:a16="http://schemas.microsoft.com/office/drawing/2014/main" xmlns="" id="{DD51EAA4-BC61-5878-F348-F7135B2CCD95}"/>
              </a:ext>
            </a:extLst>
          </p:cNvPr>
          <p:cNvSpPr/>
          <p:nvPr/>
        </p:nvSpPr>
        <p:spPr>
          <a:xfrm>
            <a:off x="9803220" y="1818167"/>
            <a:ext cx="669852" cy="563526"/>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100</a:t>
            </a:r>
          </a:p>
        </p:txBody>
      </p:sp>
      <p:sp>
        <p:nvSpPr>
          <p:cNvPr id="35" name="Rectangle 34">
            <a:extLst>
              <a:ext uri="{FF2B5EF4-FFF2-40B4-BE49-F238E27FC236}">
                <a16:creationId xmlns:a16="http://schemas.microsoft.com/office/drawing/2014/main" xmlns="" id="{7CABC73B-685A-E4C4-EA34-80E342AE0A0E}"/>
              </a:ext>
            </a:extLst>
          </p:cNvPr>
          <p:cNvSpPr/>
          <p:nvPr/>
        </p:nvSpPr>
        <p:spPr>
          <a:xfrm>
            <a:off x="9867016" y="2456121"/>
            <a:ext cx="531627" cy="510363"/>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12</a:t>
            </a:r>
          </a:p>
        </p:txBody>
      </p:sp>
      <p:sp>
        <p:nvSpPr>
          <p:cNvPr id="36" name="Rectangle 35">
            <a:extLst>
              <a:ext uri="{FF2B5EF4-FFF2-40B4-BE49-F238E27FC236}">
                <a16:creationId xmlns:a16="http://schemas.microsoft.com/office/drawing/2014/main" xmlns="" id="{BF6E891A-5119-F98E-1F19-1EC41EDEBE1A}"/>
              </a:ext>
            </a:extLst>
          </p:cNvPr>
          <p:cNvSpPr/>
          <p:nvPr/>
        </p:nvSpPr>
        <p:spPr>
          <a:xfrm>
            <a:off x="9867016" y="3051544"/>
            <a:ext cx="531627" cy="510363"/>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7</a:t>
            </a:r>
          </a:p>
        </p:txBody>
      </p:sp>
      <p:sp>
        <p:nvSpPr>
          <p:cNvPr id="37" name="Rectangle 36">
            <a:extLst>
              <a:ext uri="{FF2B5EF4-FFF2-40B4-BE49-F238E27FC236}">
                <a16:creationId xmlns:a16="http://schemas.microsoft.com/office/drawing/2014/main" xmlns="" id="{2CC0D157-C475-C222-5C48-FC635AC607D7}"/>
              </a:ext>
            </a:extLst>
          </p:cNvPr>
          <p:cNvSpPr/>
          <p:nvPr/>
        </p:nvSpPr>
        <p:spPr>
          <a:xfrm>
            <a:off x="9824486" y="3668233"/>
            <a:ext cx="595421" cy="510363"/>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24</a:t>
            </a:r>
          </a:p>
        </p:txBody>
      </p:sp>
    </p:spTree>
    <p:extLst>
      <p:ext uri="{BB962C8B-B14F-4D97-AF65-F5344CB8AC3E}">
        <p14:creationId xmlns:p14="http://schemas.microsoft.com/office/powerpoint/2010/main" val="30880857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down)">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down)">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down)">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animBg="1"/>
      <p:bldP spid="11" grpId="0" animBg="1"/>
      <p:bldP spid="12" grpId="0" animBg="1"/>
      <p:bldP spid="25" grpId="0" animBg="1"/>
      <p:bldP spid="26" grpId="0" animBg="1"/>
      <p:bldP spid="27" grpId="0" animBg="1"/>
      <p:bldP spid="30" grpId="0" animBg="1"/>
      <p:bldP spid="31"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9110FC18-CE23-9343-AB4F-15B6C26E26FF}"/>
              </a:ext>
            </a:extLst>
          </p:cNvPr>
          <p:cNvSpPr/>
          <p:nvPr/>
        </p:nvSpPr>
        <p:spPr>
          <a:xfrm>
            <a:off x="711140" y="390525"/>
            <a:ext cx="711200" cy="711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5" name="TextBox 4">
            <a:extLst>
              <a:ext uri="{FF2B5EF4-FFF2-40B4-BE49-F238E27FC236}">
                <a16:creationId xmlns:a16="http://schemas.microsoft.com/office/drawing/2014/main" xmlns="" id="{7F128161-FCB9-E104-8F31-B6CBA4761C77}"/>
              </a:ext>
            </a:extLst>
          </p:cNvPr>
          <p:cNvSpPr txBox="1"/>
          <p:nvPr/>
        </p:nvSpPr>
        <p:spPr>
          <a:xfrm>
            <a:off x="1441389" y="450275"/>
            <a:ext cx="10045807" cy="707886"/>
          </a:xfrm>
          <a:prstGeom prst="rect">
            <a:avLst/>
          </a:prstGeom>
          <a:noFill/>
        </p:spPr>
        <p:txBody>
          <a:bodyPr wrap="square">
            <a:spAutoFit/>
          </a:bodyPr>
          <a:lstStyle/>
          <a:p>
            <a:pPr lvl="0"/>
            <a:r>
              <a:rPr lang="vi-VN" sz="4000" b="1" dirty="0">
                <a:solidFill>
                  <a:srgbClr val="C00000"/>
                </a:solidFill>
                <a:cs typeface="Arial" panose="020B0604020202020204" pitchFamily="34" charset="0"/>
              </a:rPr>
              <a:t>b) Chuyển đổi các đơn vị đo sau:</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F775E74A-6CE5-AE37-9A85-A969087B4975}"/>
              </a:ext>
            </a:extLst>
          </p:cNvPr>
          <p:cNvPicPr>
            <a:picLocks noChangeAspect="1"/>
          </p:cNvPicPr>
          <p:nvPr/>
        </p:nvPicPr>
        <p:blipFill>
          <a:blip r:embed="rId2"/>
          <a:stretch>
            <a:fillRect/>
          </a:stretch>
        </p:blipFill>
        <p:spPr>
          <a:xfrm>
            <a:off x="435935" y="1842007"/>
            <a:ext cx="11277600" cy="3037497"/>
          </a:xfrm>
          <a:prstGeom prst="rect">
            <a:avLst/>
          </a:prstGeom>
        </p:spPr>
      </p:pic>
      <p:sp>
        <p:nvSpPr>
          <p:cNvPr id="8" name="Rectangle 7">
            <a:extLst>
              <a:ext uri="{FF2B5EF4-FFF2-40B4-BE49-F238E27FC236}">
                <a16:creationId xmlns:a16="http://schemas.microsoft.com/office/drawing/2014/main" xmlns="" id="{30A2A043-0A6A-84B2-57E4-8E01B3A06B75}"/>
              </a:ext>
            </a:extLst>
          </p:cNvPr>
          <p:cNvSpPr/>
          <p:nvPr/>
        </p:nvSpPr>
        <p:spPr>
          <a:xfrm>
            <a:off x="2030819" y="2030819"/>
            <a:ext cx="1573618"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25 000 </a:t>
            </a:r>
            <a:r>
              <a:rPr lang="en-US" sz="2400" b="0" i="0" dirty="0">
                <a:solidFill>
                  <a:srgbClr val="FF0000"/>
                </a:solidFill>
                <a:effectLst/>
                <a:latin typeface="Cambria" panose="02040503050406030204" pitchFamily="18" charset="0"/>
                <a:ea typeface="Cambria" panose="02040503050406030204" pitchFamily="18" charset="0"/>
              </a:rPr>
              <a:t>m²</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81675DB6-4274-B477-B882-C877047383C7}"/>
              </a:ext>
            </a:extLst>
          </p:cNvPr>
          <p:cNvSpPr/>
          <p:nvPr/>
        </p:nvSpPr>
        <p:spPr>
          <a:xfrm>
            <a:off x="2052084" y="2732568"/>
            <a:ext cx="1669312"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1 300 000 </a:t>
            </a:r>
            <a:r>
              <a:rPr lang="en-US" sz="2000" b="0" i="0" dirty="0">
                <a:solidFill>
                  <a:srgbClr val="FF0000"/>
                </a:solidFill>
                <a:effectLst/>
                <a:latin typeface="Cambria" panose="02040503050406030204" pitchFamily="18" charset="0"/>
                <a:ea typeface="Cambria" panose="02040503050406030204" pitchFamily="18" charset="0"/>
              </a:rPr>
              <a:t>m²</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CAA7E1BF-73FB-2487-CCAD-FADD9D88497F}"/>
              </a:ext>
            </a:extLst>
          </p:cNvPr>
          <p:cNvSpPr/>
          <p:nvPr/>
        </p:nvSpPr>
        <p:spPr>
          <a:xfrm>
            <a:off x="2073349" y="3381154"/>
            <a:ext cx="584791"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75</a:t>
            </a:r>
          </a:p>
        </p:txBody>
      </p:sp>
      <p:sp>
        <p:nvSpPr>
          <p:cNvPr id="11" name="Rectangle 10">
            <a:extLst>
              <a:ext uri="{FF2B5EF4-FFF2-40B4-BE49-F238E27FC236}">
                <a16:creationId xmlns:a16="http://schemas.microsoft.com/office/drawing/2014/main" xmlns="" id="{C28DF83C-1C0D-50BF-820D-88C05CFF9444}"/>
              </a:ext>
            </a:extLst>
          </p:cNvPr>
          <p:cNvSpPr/>
          <p:nvPr/>
        </p:nvSpPr>
        <p:spPr>
          <a:xfrm>
            <a:off x="2030819" y="4040373"/>
            <a:ext cx="584791"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80</a:t>
            </a:r>
          </a:p>
        </p:txBody>
      </p:sp>
      <p:sp>
        <p:nvSpPr>
          <p:cNvPr id="13" name="Rectangle 12">
            <a:extLst>
              <a:ext uri="{FF2B5EF4-FFF2-40B4-BE49-F238E27FC236}">
                <a16:creationId xmlns:a16="http://schemas.microsoft.com/office/drawing/2014/main" xmlns="" id="{C3E7CD43-C13C-1614-3594-68AABE132DD3}"/>
              </a:ext>
            </a:extLst>
          </p:cNvPr>
          <p:cNvSpPr/>
          <p:nvPr/>
        </p:nvSpPr>
        <p:spPr>
          <a:xfrm>
            <a:off x="5741580" y="2009554"/>
            <a:ext cx="1913862"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123 500 dm</a:t>
            </a:r>
            <a:r>
              <a:rPr lang="en-US" sz="2400" baseline="30000" dirty="0">
                <a:solidFill>
                  <a:srgbClr val="FF0000"/>
                </a:solidFill>
                <a:latin typeface="Cambria" panose="02040503050406030204" pitchFamily="18" charset="0"/>
                <a:ea typeface="Cambria" panose="02040503050406030204" pitchFamily="18" charset="0"/>
              </a:rPr>
              <a:t>3</a:t>
            </a:r>
            <a:endParaRPr lang="en-US" sz="24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xmlns="" id="{4AD69AD9-4111-9CC0-7918-097805F07106}"/>
              </a:ext>
            </a:extLst>
          </p:cNvPr>
          <p:cNvSpPr/>
          <p:nvPr/>
        </p:nvSpPr>
        <p:spPr>
          <a:xfrm>
            <a:off x="5688417" y="2679405"/>
            <a:ext cx="2254104"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68 000 000 cm</a:t>
            </a:r>
            <a:r>
              <a:rPr lang="en-US" sz="2400" baseline="30000" dirty="0">
                <a:solidFill>
                  <a:srgbClr val="FF0000"/>
                </a:solidFill>
                <a:latin typeface="Cambria" panose="02040503050406030204" pitchFamily="18" charset="0"/>
                <a:ea typeface="Cambria" panose="02040503050406030204" pitchFamily="18" charset="0"/>
              </a:rPr>
              <a:t>3</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xmlns="" id="{51CA73B4-5DDA-0807-9224-804C519302B9}"/>
              </a:ext>
            </a:extLst>
          </p:cNvPr>
          <p:cNvSpPr/>
          <p:nvPr/>
        </p:nvSpPr>
        <p:spPr>
          <a:xfrm>
            <a:off x="5667154" y="3370522"/>
            <a:ext cx="584791"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1,3</a:t>
            </a:r>
          </a:p>
        </p:txBody>
      </p:sp>
      <p:sp>
        <p:nvSpPr>
          <p:cNvPr id="28" name="Rectangle 27">
            <a:extLst>
              <a:ext uri="{FF2B5EF4-FFF2-40B4-BE49-F238E27FC236}">
                <a16:creationId xmlns:a16="http://schemas.microsoft.com/office/drawing/2014/main" xmlns="" id="{F5C1B0E4-D49B-3416-524F-9D05D14FF286}"/>
              </a:ext>
            </a:extLst>
          </p:cNvPr>
          <p:cNvSpPr/>
          <p:nvPr/>
        </p:nvSpPr>
        <p:spPr>
          <a:xfrm>
            <a:off x="5720317" y="4040373"/>
            <a:ext cx="946297"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500 l</a:t>
            </a:r>
          </a:p>
        </p:txBody>
      </p:sp>
      <p:sp>
        <p:nvSpPr>
          <p:cNvPr id="29" name="Rectangle 28">
            <a:extLst>
              <a:ext uri="{FF2B5EF4-FFF2-40B4-BE49-F238E27FC236}">
                <a16:creationId xmlns:a16="http://schemas.microsoft.com/office/drawing/2014/main" xmlns="" id="{E750EC8B-8D93-CF99-95FA-8A8F05FFEE4E}"/>
              </a:ext>
            </a:extLst>
          </p:cNvPr>
          <p:cNvSpPr/>
          <p:nvPr/>
        </p:nvSpPr>
        <p:spPr>
          <a:xfrm>
            <a:off x="10377378" y="2041452"/>
            <a:ext cx="1637413"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8,234 </a:t>
            </a:r>
            <a:r>
              <a:rPr lang="en-US" sz="2400" dirty="0" err="1">
                <a:solidFill>
                  <a:srgbClr val="FF0000"/>
                </a:solidFill>
                <a:latin typeface="Cambria" panose="02040503050406030204" pitchFamily="18" charset="0"/>
                <a:ea typeface="Cambria" panose="02040503050406030204" pitchFamily="18" charset="0"/>
              </a:rPr>
              <a:t>tấn</a:t>
            </a:r>
            <a:endParaRPr lang="en-US" sz="2400" dirty="0">
              <a:solidFill>
                <a:srgbClr val="FF0000"/>
              </a:solidFill>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xmlns="" id="{DF2D2B98-C29E-A94D-F3CA-34D40AADC445}"/>
              </a:ext>
            </a:extLst>
          </p:cNvPr>
          <p:cNvSpPr/>
          <p:nvPr/>
        </p:nvSpPr>
        <p:spPr>
          <a:xfrm>
            <a:off x="10281685" y="2721936"/>
            <a:ext cx="680482"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1,62</a:t>
            </a:r>
          </a:p>
        </p:txBody>
      </p:sp>
      <p:sp>
        <p:nvSpPr>
          <p:cNvPr id="31" name="Rectangle 30">
            <a:extLst>
              <a:ext uri="{FF2B5EF4-FFF2-40B4-BE49-F238E27FC236}">
                <a16:creationId xmlns:a16="http://schemas.microsoft.com/office/drawing/2014/main" xmlns="" id="{F1B2ED6A-CB76-388C-9EDB-667B947E37E1}"/>
              </a:ext>
            </a:extLst>
          </p:cNvPr>
          <p:cNvSpPr/>
          <p:nvPr/>
        </p:nvSpPr>
        <p:spPr>
          <a:xfrm>
            <a:off x="10313582" y="3370522"/>
            <a:ext cx="584791"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4,5</a:t>
            </a:r>
          </a:p>
        </p:txBody>
      </p:sp>
      <p:sp>
        <p:nvSpPr>
          <p:cNvPr id="32" name="Rectangle 31">
            <a:extLst>
              <a:ext uri="{FF2B5EF4-FFF2-40B4-BE49-F238E27FC236}">
                <a16:creationId xmlns:a16="http://schemas.microsoft.com/office/drawing/2014/main" xmlns="" id="{DA54CBEE-D6A1-5854-B36C-74C9C070E61B}"/>
              </a:ext>
            </a:extLst>
          </p:cNvPr>
          <p:cNvSpPr/>
          <p:nvPr/>
        </p:nvSpPr>
        <p:spPr>
          <a:xfrm>
            <a:off x="10278138" y="4029740"/>
            <a:ext cx="1811081" cy="584791"/>
          </a:xfrm>
          <a:prstGeom prst="rect">
            <a:avLst/>
          </a:prstGeom>
          <a:ln w="28575">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76,015 dm</a:t>
            </a:r>
            <a:r>
              <a:rPr lang="en-US" sz="2400" baseline="30000" dirty="0">
                <a:solidFill>
                  <a:srgbClr val="FF0000"/>
                </a:solidFill>
                <a:latin typeface="Cambria" panose="02040503050406030204" pitchFamily="18" charset="0"/>
                <a:ea typeface="Cambria" panose="02040503050406030204" pitchFamily="18" charset="0"/>
              </a:rPr>
              <a:t>3</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2663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down)">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0" grpId="0" animBg="1"/>
      <p:bldP spid="11" grpId="0" animBg="1"/>
      <p:bldP spid="13" grpId="0" animBg="1"/>
      <p:bldP spid="15" grpId="0" animBg="1"/>
      <p:bldP spid="16" grpId="0" animBg="1"/>
      <p:bldP spid="28" grpId="0" animBg="1"/>
      <p:bldP spid="29" grpId="0" animBg="1"/>
      <p:bldP spid="30" grpId="0" animBg="1"/>
      <p:bldP spid="31"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xhnql5us">
      <a:majorFont>
        <a:latin typeface="字魂100号-方方先锋体" panose="020F0302020204030204"/>
        <a:ea typeface="字魂100号-方方先锋体"/>
        <a:cs typeface=""/>
      </a:majorFont>
      <a:minorFont>
        <a:latin typeface="字魂100号-方方先锋体" panose="020F0502020204030204"/>
        <a:ea typeface="字魂100号-方方先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793</Words>
  <Application>Microsoft Office PowerPoint</Application>
  <PresentationFormat>Widescreen</PresentationFormat>
  <Paragraphs>86</Paragraphs>
  <Slides>23</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Calibri</vt:lpstr>
      <vt:lpstr>Calibri Light</vt:lpstr>
      <vt:lpstr>Cambria</vt:lpstr>
      <vt:lpstr>Merienda One</vt:lpstr>
      <vt:lpstr>Times New Roman</vt:lpstr>
      <vt:lpstr>字魂100号-方方先锋体</vt:lpstr>
      <vt:lpstr>字魂156号-萌趣苏打饼</vt:lpstr>
      <vt:lpstr>思源黑体 CN</vt:lpstr>
      <vt:lpstr>1_Office Theme</vt:lpstr>
      <vt:lpstr>1_Office 主题​​</vt:lpstr>
      <vt:lpstr>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HBK</cp:lastModifiedBy>
  <cp:revision>2</cp:revision>
  <dcterms:created xsi:type="dcterms:W3CDTF">2024-02-12T03:50:25Z</dcterms:created>
  <dcterms:modified xsi:type="dcterms:W3CDTF">2025-05-08T08:25:59Z</dcterms:modified>
</cp:coreProperties>
</file>