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23"/>
  </p:notesMasterIdLst>
  <p:sldIdLst>
    <p:sldId id="256" r:id="rId2"/>
    <p:sldId id="257" r:id="rId3"/>
    <p:sldId id="276" r:id="rId4"/>
    <p:sldId id="263" r:id="rId5"/>
    <p:sldId id="260" r:id="rId6"/>
    <p:sldId id="259" r:id="rId7"/>
    <p:sldId id="265" r:id="rId8"/>
    <p:sldId id="277" r:id="rId9"/>
    <p:sldId id="279" r:id="rId10"/>
    <p:sldId id="267" r:id="rId11"/>
    <p:sldId id="330" r:id="rId12"/>
    <p:sldId id="269" r:id="rId13"/>
    <p:sldId id="453" r:id="rId14"/>
    <p:sldId id="454" r:id="rId15"/>
    <p:sldId id="455" r:id="rId16"/>
    <p:sldId id="456" r:id="rId17"/>
    <p:sldId id="457" r:id="rId18"/>
    <p:sldId id="458" r:id="rId19"/>
    <p:sldId id="459" r:id="rId20"/>
    <p:sldId id="460" r:id="rId21"/>
    <p:sldId id="461" r:id="rId22"/>
  </p:sldIdLst>
  <p:sldSz cx="9144000" cy="5143500" type="screen16x9"/>
  <p:notesSz cx="6858000" cy="9144000"/>
  <p:embeddedFontLst>
    <p:embeddedFont>
      <p:font typeface="Anaheim" panose="020B0604020202020204" charset="0"/>
      <p:regular r:id="rId24"/>
      <p:bold r:id="rId25"/>
    </p:embeddedFont>
    <p:embeddedFont>
      <p:font typeface="Balsamiq Sans" panose="020B0604020202020204" charset="0"/>
      <p:regular r:id="rId26"/>
      <p:bold r:id="rId27"/>
      <p:italic r:id="rId28"/>
      <p:boldItalic r:id="rId29"/>
    </p:embeddedFont>
    <p:embeddedFont>
      <p:font typeface="Bebas Neue" panose="020F0502020204030204" pitchFamily="34" charset="0"/>
      <p:regular r:id="rId30"/>
    </p:embeddedFont>
    <p:embeddedFont>
      <p:font typeface="Gaegu" pitchFamily="2" charset="0"/>
      <p:regular r:id="rId31"/>
      <p:bold r:id="rId32"/>
    </p:embeddedFont>
    <p:embeddedFont>
      <p:font typeface="PT Sans"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865680-D297-4308-850D-6A88B175FF1B}">
  <a:tblStyle styleId="{A6865680-D297-4308-850D-6A88B175FF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21" autoAdjust="0"/>
    <p:restoredTop sz="94660"/>
  </p:normalViewPr>
  <p:slideViewPr>
    <p:cSldViewPr snapToGrid="0">
      <p:cViewPr varScale="1">
        <p:scale>
          <a:sx n="81" d="100"/>
          <a:sy n="81" d="100"/>
        </p:scale>
        <p:origin x="8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ĐÔNG VŨ" userId="16d7361ce9402b54" providerId="LiveId" clId="{23022CEF-DBCE-49BF-92F1-D8867A84F8CC}"/>
    <pc:docChg chg="delSld delMainMaster">
      <pc:chgData name="ĐÔNG VŨ" userId="16d7361ce9402b54" providerId="LiveId" clId="{23022CEF-DBCE-49BF-92F1-D8867A84F8CC}" dt="2025-04-14T10:31:02.575" v="0" actId="47"/>
      <pc:docMkLst>
        <pc:docMk/>
      </pc:docMkLst>
      <pc:sldChg chg="del">
        <pc:chgData name="ĐÔNG VŨ" userId="16d7361ce9402b54" providerId="LiveId" clId="{23022CEF-DBCE-49BF-92F1-D8867A84F8CC}" dt="2025-04-14T10:31:02.575" v="0" actId="47"/>
        <pc:sldMkLst>
          <pc:docMk/>
          <pc:sldMk cId="0" sldId="275"/>
        </pc:sldMkLst>
      </pc:sldChg>
      <pc:sldMasterChg chg="del delSldLayout">
        <pc:chgData name="ĐÔNG VŨ" userId="16d7361ce9402b54" providerId="LiveId" clId="{23022CEF-DBCE-49BF-92F1-D8867A84F8CC}" dt="2025-04-14T10:31:02.575" v="0" actId="47"/>
        <pc:sldMasterMkLst>
          <pc:docMk/>
          <pc:sldMasterMk cId="3989567841" sldId="2147483692"/>
        </pc:sldMasterMkLst>
        <pc:sldLayoutChg chg="del">
          <pc:chgData name="ĐÔNG VŨ" userId="16d7361ce9402b54" providerId="LiveId" clId="{23022CEF-DBCE-49BF-92F1-D8867A84F8CC}" dt="2025-04-14T10:31:02.575" v="0" actId="47"/>
          <pc:sldLayoutMkLst>
            <pc:docMk/>
            <pc:sldMasterMk cId="3989567841" sldId="2147483692"/>
            <pc:sldLayoutMk cId="2235675022" sldId="2147483693"/>
          </pc:sldLayoutMkLst>
        </pc:sldLayoutChg>
        <pc:sldLayoutChg chg="del">
          <pc:chgData name="ĐÔNG VŨ" userId="16d7361ce9402b54" providerId="LiveId" clId="{23022CEF-DBCE-49BF-92F1-D8867A84F8CC}" dt="2025-04-14T10:31:02.575" v="0" actId="47"/>
          <pc:sldLayoutMkLst>
            <pc:docMk/>
            <pc:sldMasterMk cId="3989567841" sldId="2147483692"/>
            <pc:sldLayoutMk cId="2767181358" sldId="2147483694"/>
          </pc:sldLayoutMkLst>
        </pc:sldLayoutChg>
        <pc:sldLayoutChg chg="del">
          <pc:chgData name="ĐÔNG VŨ" userId="16d7361ce9402b54" providerId="LiveId" clId="{23022CEF-DBCE-49BF-92F1-D8867A84F8CC}" dt="2025-04-14T10:31:02.575" v="0" actId="47"/>
          <pc:sldLayoutMkLst>
            <pc:docMk/>
            <pc:sldMasterMk cId="3989567841" sldId="2147483692"/>
            <pc:sldLayoutMk cId="1009239683" sldId="2147483695"/>
          </pc:sldLayoutMkLst>
        </pc:sldLayoutChg>
        <pc:sldLayoutChg chg="del">
          <pc:chgData name="ĐÔNG VŨ" userId="16d7361ce9402b54" providerId="LiveId" clId="{23022CEF-DBCE-49BF-92F1-D8867A84F8CC}" dt="2025-04-14T10:31:02.575" v="0" actId="47"/>
          <pc:sldLayoutMkLst>
            <pc:docMk/>
            <pc:sldMasterMk cId="3989567841" sldId="2147483692"/>
            <pc:sldLayoutMk cId="418939345" sldId="2147483696"/>
          </pc:sldLayoutMkLst>
        </pc:sldLayoutChg>
        <pc:sldLayoutChg chg="del">
          <pc:chgData name="ĐÔNG VŨ" userId="16d7361ce9402b54" providerId="LiveId" clId="{23022CEF-DBCE-49BF-92F1-D8867A84F8CC}" dt="2025-04-14T10:31:02.575" v="0" actId="47"/>
          <pc:sldLayoutMkLst>
            <pc:docMk/>
            <pc:sldMasterMk cId="3989567841" sldId="2147483692"/>
            <pc:sldLayoutMk cId="575074196" sldId="2147483697"/>
          </pc:sldLayoutMkLst>
        </pc:sldLayoutChg>
        <pc:sldLayoutChg chg="del">
          <pc:chgData name="ĐÔNG VŨ" userId="16d7361ce9402b54" providerId="LiveId" clId="{23022CEF-DBCE-49BF-92F1-D8867A84F8CC}" dt="2025-04-14T10:31:02.575" v="0" actId="47"/>
          <pc:sldLayoutMkLst>
            <pc:docMk/>
            <pc:sldMasterMk cId="3989567841" sldId="2147483692"/>
            <pc:sldLayoutMk cId="3609310291" sldId="2147483698"/>
          </pc:sldLayoutMkLst>
        </pc:sldLayoutChg>
        <pc:sldLayoutChg chg="del">
          <pc:chgData name="ĐÔNG VŨ" userId="16d7361ce9402b54" providerId="LiveId" clId="{23022CEF-DBCE-49BF-92F1-D8867A84F8CC}" dt="2025-04-14T10:31:02.575" v="0" actId="47"/>
          <pc:sldLayoutMkLst>
            <pc:docMk/>
            <pc:sldMasterMk cId="3989567841" sldId="2147483692"/>
            <pc:sldLayoutMk cId="3102884404" sldId="2147483699"/>
          </pc:sldLayoutMkLst>
        </pc:sldLayoutChg>
        <pc:sldLayoutChg chg="del">
          <pc:chgData name="ĐÔNG VŨ" userId="16d7361ce9402b54" providerId="LiveId" clId="{23022CEF-DBCE-49BF-92F1-D8867A84F8CC}" dt="2025-04-14T10:31:02.575" v="0" actId="47"/>
          <pc:sldLayoutMkLst>
            <pc:docMk/>
            <pc:sldMasterMk cId="3989567841" sldId="2147483692"/>
            <pc:sldLayoutMk cId="1120118268" sldId="2147483700"/>
          </pc:sldLayoutMkLst>
        </pc:sldLayoutChg>
        <pc:sldLayoutChg chg="del">
          <pc:chgData name="ĐÔNG VŨ" userId="16d7361ce9402b54" providerId="LiveId" clId="{23022CEF-DBCE-49BF-92F1-D8867A84F8CC}" dt="2025-04-14T10:31:02.575" v="0" actId="47"/>
          <pc:sldLayoutMkLst>
            <pc:docMk/>
            <pc:sldMasterMk cId="3989567841" sldId="2147483692"/>
            <pc:sldLayoutMk cId="645304260" sldId="2147483701"/>
          </pc:sldLayoutMkLst>
        </pc:sldLayoutChg>
        <pc:sldLayoutChg chg="del">
          <pc:chgData name="ĐÔNG VŨ" userId="16d7361ce9402b54" providerId="LiveId" clId="{23022CEF-DBCE-49BF-92F1-D8867A84F8CC}" dt="2025-04-14T10:31:02.575" v="0" actId="47"/>
          <pc:sldLayoutMkLst>
            <pc:docMk/>
            <pc:sldMasterMk cId="3989567841" sldId="2147483692"/>
            <pc:sldLayoutMk cId="1934124395" sldId="2147483702"/>
          </pc:sldLayoutMkLst>
        </pc:sldLayoutChg>
        <pc:sldLayoutChg chg="del">
          <pc:chgData name="ĐÔNG VŨ" userId="16d7361ce9402b54" providerId="LiveId" clId="{23022CEF-DBCE-49BF-92F1-D8867A84F8CC}" dt="2025-04-14T10:31:02.575" v="0" actId="47"/>
          <pc:sldLayoutMkLst>
            <pc:docMk/>
            <pc:sldMasterMk cId="3989567841" sldId="2147483692"/>
            <pc:sldLayoutMk cId="4019084933" sldId="2147483703"/>
          </pc:sldLayoutMkLst>
        </pc:sldLayoutChg>
        <pc:sldLayoutChg chg="del">
          <pc:chgData name="ĐÔNG VŨ" userId="16d7361ce9402b54" providerId="LiveId" clId="{23022CEF-DBCE-49BF-92F1-D8867A84F8CC}" dt="2025-04-14T10:31:02.575" v="0" actId="47"/>
          <pc:sldLayoutMkLst>
            <pc:docMk/>
            <pc:sldMasterMk cId="3989567841" sldId="2147483692"/>
            <pc:sldLayoutMk cId="1198196623" sldId="214748370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1421333704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1421333704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142133370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142133370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93000"/>
          </a:blip>
          <a:stretch>
            <a:fillRect/>
          </a:stretch>
        </p:blipFill>
        <p:spPr>
          <a:xfrm>
            <a:off x="-35462" y="-19950"/>
            <a:ext cx="9214925" cy="5183401"/>
          </a:xfrm>
          <a:prstGeom prst="rect">
            <a:avLst/>
          </a:prstGeom>
          <a:noFill/>
          <a:ln>
            <a:noFill/>
          </a:ln>
        </p:spPr>
      </p:pic>
      <p:sp>
        <p:nvSpPr>
          <p:cNvPr id="10" name="Google Shape;10;p2"/>
          <p:cNvSpPr txBox="1">
            <a:spLocks noGrp="1"/>
          </p:cNvSpPr>
          <p:nvPr>
            <p:ph type="ctrTitle"/>
          </p:nvPr>
        </p:nvSpPr>
        <p:spPr>
          <a:xfrm>
            <a:off x="2985925" y="1257400"/>
            <a:ext cx="5182800" cy="1780200"/>
          </a:xfrm>
          <a:prstGeom prst="rect">
            <a:avLst/>
          </a:prstGeom>
        </p:spPr>
        <p:txBody>
          <a:bodyPr spcFirstLastPara="1" wrap="square" lIns="91425" tIns="91425" rIns="91425" bIns="91425" anchor="b" anchorCtr="0">
            <a:noAutofit/>
          </a:bodyPr>
          <a:lstStyle>
            <a:lvl1pPr lvl="0" algn="r" rtl="0">
              <a:lnSpc>
                <a:spcPct val="80000"/>
              </a:lnSpc>
              <a:spcBef>
                <a:spcPts val="0"/>
              </a:spcBef>
              <a:spcAft>
                <a:spcPts val="0"/>
              </a:spcAft>
              <a:buClr>
                <a:srgbClr val="191919"/>
              </a:buClr>
              <a:buSzPts val="5200"/>
              <a:buNone/>
              <a:defRPr sz="64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p:nvPr/>
        </p:nvSpPr>
        <p:spPr>
          <a:xfrm rot="-10477528">
            <a:off x="-1088606" y="3667669"/>
            <a:ext cx="3256179" cy="2328713"/>
          </a:xfrm>
          <a:custGeom>
            <a:avLst/>
            <a:gdLst/>
            <a:ahLst/>
            <a:cxnLst/>
            <a:rect l="l" t="t" r="r" b="b"/>
            <a:pathLst>
              <a:path w="65065" h="46537" extrusionOk="0">
                <a:moveTo>
                  <a:pt x="4711" y="1"/>
                </a:moveTo>
                <a:cubicBezTo>
                  <a:pt x="3875" y="1"/>
                  <a:pt x="3093" y="479"/>
                  <a:pt x="2561" y="1205"/>
                </a:cubicBezTo>
                <a:cubicBezTo>
                  <a:pt x="198" y="4426"/>
                  <a:pt x="1" y="8618"/>
                  <a:pt x="1595" y="12204"/>
                </a:cubicBezTo>
                <a:cubicBezTo>
                  <a:pt x="2837" y="14999"/>
                  <a:pt x="5593" y="16970"/>
                  <a:pt x="8484" y="16970"/>
                </a:cubicBezTo>
                <a:cubicBezTo>
                  <a:pt x="9564" y="16970"/>
                  <a:pt x="10663" y="16695"/>
                  <a:pt x="11709" y="16086"/>
                </a:cubicBezTo>
                <a:cubicBezTo>
                  <a:pt x="12334" y="15722"/>
                  <a:pt x="12887" y="15249"/>
                  <a:pt x="13490" y="14853"/>
                </a:cubicBezTo>
                <a:cubicBezTo>
                  <a:pt x="13648" y="14748"/>
                  <a:pt x="14135" y="14539"/>
                  <a:pt x="14054" y="14539"/>
                </a:cubicBezTo>
                <a:cubicBezTo>
                  <a:pt x="14032" y="14539"/>
                  <a:pt x="13965" y="14555"/>
                  <a:pt x="13834" y="14594"/>
                </a:cubicBezTo>
                <a:lnTo>
                  <a:pt x="13834" y="14594"/>
                </a:lnTo>
                <a:cubicBezTo>
                  <a:pt x="13920" y="14568"/>
                  <a:pt x="14004" y="14541"/>
                  <a:pt x="14088" y="14516"/>
                </a:cubicBezTo>
                <a:lnTo>
                  <a:pt x="14097" y="14516"/>
                </a:lnTo>
                <a:cubicBezTo>
                  <a:pt x="14164" y="14555"/>
                  <a:pt x="14245" y="14600"/>
                  <a:pt x="14313" y="14636"/>
                </a:cubicBezTo>
                <a:cubicBezTo>
                  <a:pt x="14381" y="14736"/>
                  <a:pt x="14746" y="15089"/>
                  <a:pt x="14792" y="15089"/>
                </a:cubicBezTo>
                <a:cubicBezTo>
                  <a:pt x="14801" y="15089"/>
                  <a:pt x="14797" y="15074"/>
                  <a:pt x="14775" y="15040"/>
                </a:cubicBezTo>
                <a:lnTo>
                  <a:pt x="14775" y="15040"/>
                </a:lnTo>
                <a:cubicBezTo>
                  <a:pt x="15265" y="15704"/>
                  <a:pt x="15598" y="16488"/>
                  <a:pt x="15931" y="17236"/>
                </a:cubicBezTo>
                <a:cubicBezTo>
                  <a:pt x="17573" y="20919"/>
                  <a:pt x="19733" y="24326"/>
                  <a:pt x="23632" y="25888"/>
                </a:cubicBezTo>
                <a:cubicBezTo>
                  <a:pt x="24668" y="26304"/>
                  <a:pt x="25772" y="26504"/>
                  <a:pt x="26879" y="26504"/>
                </a:cubicBezTo>
                <a:cubicBezTo>
                  <a:pt x="27752" y="26504"/>
                  <a:pt x="28626" y="26379"/>
                  <a:pt x="29471" y="26137"/>
                </a:cubicBezTo>
                <a:cubicBezTo>
                  <a:pt x="30349" y="25885"/>
                  <a:pt x="31192" y="25509"/>
                  <a:pt x="32030" y="25151"/>
                </a:cubicBezTo>
                <a:cubicBezTo>
                  <a:pt x="32298" y="25036"/>
                  <a:pt x="32567" y="24919"/>
                  <a:pt x="32835" y="24803"/>
                </a:cubicBezTo>
                <a:lnTo>
                  <a:pt x="32835" y="24803"/>
                </a:lnTo>
                <a:cubicBezTo>
                  <a:pt x="32809" y="24814"/>
                  <a:pt x="32798" y="24818"/>
                  <a:pt x="32798" y="24818"/>
                </a:cubicBezTo>
                <a:cubicBezTo>
                  <a:pt x="32797" y="24818"/>
                  <a:pt x="32847" y="24797"/>
                  <a:pt x="32907" y="24772"/>
                </a:cubicBezTo>
                <a:lnTo>
                  <a:pt x="32932" y="24761"/>
                </a:lnTo>
                <a:lnTo>
                  <a:pt x="32932" y="24761"/>
                </a:lnTo>
                <a:cubicBezTo>
                  <a:pt x="32981" y="24741"/>
                  <a:pt x="33030" y="24721"/>
                  <a:pt x="33062" y="24709"/>
                </a:cubicBezTo>
                <a:cubicBezTo>
                  <a:pt x="33295" y="24619"/>
                  <a:pt x="33527" y="24527"/>
                  <a:pt x="33765" y="24446"/>
                </a:cubicBezTo>
                <a:cubicBezTo>
                  <a:pt x="34072" y="24342"/>
                  <a:pt x="34386" y="24276"/>
                  <a:pt x="34695" y="24181"/>
                </a:cubicBezTo>
                <a:lnTo>
                  <a:pt x="34709" y="24177"/>
                </a:lnTo>
                <a:cubicBezTo>
                  <a:pt x="34765" y="24182"/>
                  <a:pt x="34829" y="24185"/>
                  <a:pt x="34893" y="24185"/>
                </a:cubicBezTo>
                <a:cubicBezTo>
                  <a:pt x="34974" y="24185"/>
                  <a:pt x="35056" y="24180"/>
                  <a:pt x="35120" y="24165"/>
                </a:cubicBezTo>
                <a:cubicBezTo>
                  <a:pt x="35201" y="24193"/>
                  <a:pt x="35284" y="24218"/>
                  <a:pt x="35367" y="24242"/>
                </a:cubicBezTo>
                <a:lnTo>
                  <a:pt x="35415" y="24285"/>
                </a:lnTo>
                <a:cubicBezTo>
                  <a:pt x="35428" y="24296"/>
                  <a:pt x="35437" y="24302"/>
                  <a:pt x="35448" y="24312"/>
                </a:cubicBezTo>
                <a:cubicBezTo>
                  <a:pt x="35452" y="24319"/>
                  <a:pt x="35455" y="24322"/>
                  <a:pt x="35461" y="24328"/>
                </a:cubicBezTo>
                <a:cubicBezTo>
                  <a:pt x="35475" y="24345"/>
                  <a:pt x="35539" y="24402"/>
                  <a:pt x="35602" y="24463"/>
                </a:cubicBezTo>
                <a:cubicBezTo>
                  <a:pt x="35611" y="24486"/>
                  <a:pt x="35622" y="24511"/>
                  <a:pt x="35637" y="24542"/>
                </a:cubicBezTo>
                <a:cubicBezTo>
                  <a:pt x="35700" y="24671"/>
                  <a:pt x="35786" y="24874"/>
                  <a:pt x="35879" y="24998"/>
                </a:cubicBezTo>
                <a:cubicBezTo>
                  <a:pt x="36045" y="25689"/>
                  <a:pt x="36299" y="26354"/>
                  <a:pt x="36432" y="27060"/>
                </a:cubicBezTo>
                <a:cubicBezTo>
                  <a:pt x="36723" y="28604"/>
                  <a:pt x="36897" y="30162"/>
                  <a:pt x="37254" y="31694"/>
                </a:cubicBezTo>
                <a:cubicBezTo>
                  <a:pt x="37674" y="33503"/>
                  <a:pt x="38287" y="35236"/>
                  <a:pt x="39047" y="36930"/>
                </a:cubicBezTo>
                <a:cubicBezTo>
                  <a:pt x="40489" y="40139"/>
                  <a:pt x="42895" y="43072"/>
                  <a:pt x="46022" y="44752"/>
                </a:cubicBezTo>
                <a:cubicBezTo>
                  <a:pt x="48065" y="45850"/>
                  <a:pt x="50458" y="46536"/>
                  <a:pt x="52823" y="46536"/>
                </a:cubicBezTo>
                <a:cubicBezTo>
                  <a:pt x="54036" y="46536"/>
                  <a:pt x="55243" y="46356"/>
                  <a:pt x="56391" y="45957"/>
                </a:cubicBezTo>
                <a:cubicBezTo>
                  <a:pt x="60213" y="44630"/>
                  <a:pt x="62918" y="41404"/>
                  <a:pt x="63979" y="37537"/>
                </a:cubicBezTo>
                <a:cubicBezTo>
                  <a:pt x="65064" y="33580"/>
                  <a:pt x="64717" y="29177"/>
                  <a:pt x="64715" y="25114"/>
                </a:cubicBezTo>
                <a:cubicBezTo>
                  <a:pt x="64714" y="21008"/>
                  <a:pt x="64659" y="16903"/>
                  <a:pt x="64551" y="12799"/>
                </a:cubicBezTo>
                <a:cubicBezTo>
                  <a:pt x="64498" y="10749"/>
                  <a:pt x="64647" y="8500"/>
                  <a:pt x="64129" y="6502"/>
                </a:cubicBezTo>
                <a:cubicBezTo>
                  <a:pt x="63505" y="4095"/>
                  <a:pt x="61649" y="2714"/>
                  <a:pt x="59418" y="1908"/>
                </a:cubicBezTo>
                <a:cubicBezTo>
                  <a:pt x="55648" y="545"/>
                  <a:pt x="51458" y="657"/>
                  <a:pt x="47505" y="606"/>
                </a:cubicBezTo>
                <a:cubicBezTo>
                  <a:pt x="39147" y="499"/>
                  <a:pt x="30788" y="391"/>
                  <a:pt x="22428" y="284"/>
                </a:cubicBezTo>
                <a:cubicBezTo>
                  <a:pt x="20540" y="260"/>
                  <a:pt x="18651" y="236"/>
                  <a:pt x="16763" y="236"/>
                </a:cubicBezTo>
                <a:cubicBezTo>
                  <a:pt x="16575" y="236"/>
                  <a:pt x="16388" y="236"/>
                  <a:pt x="16200" y="237"/>
                </a:cubicBezTo>
                <a:cubicBezTo>
                  <a:pt x="16041" y="237"/>
                  <a:pt x="15881" y="238"/>
                  <a:pt x="15721" y="238"/>
                </a:cubicBezTo>
                <a:cubicBezTo>
                  <a:pt x="15488" y="238"/>
                  <a:pt x="15254" y="237"/>
                  <a:pt x="15020" y="237"/>
                </a:cubicBezTo>
                <a:cubicBezTo>
                  <a:pt x="13364" y="237"/>
                  <a:pt x="11698" y="251"/>
                  <a:pt x="10059" y="470"/>
                </a:cubicBezTo>
                <a:cubicBezTo>
                  <a:pt x="9595" y="533"/>
                  <a:pt x="8874" y="569"/>
                  <a:pt x="8157" y="569"/>
                </a:cubicBezTo>
                <a:cubicBezTo>
                  <a:pt x="7162" y="569"/>
                  <a:pt x="6173" y="499"/>
                  <a:pt x="5889" y="332"/>
                </a:cubicBezTo>
                <a:cubicBezTo>
                  <a:pt x="5498" y="104"/>
                  <a:pt x="5099" y="1"/>
                  <a:pt x="4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908973" y="3628050"/>
            <a:ext cx="5076057" cy="2515701"/>
          </a:xfrm>
          <a:custGeom>
            <a:avLst/>
            <a:gdLst/>
            <a:ahLst/>
            <a:cxnLst/>
            <a:rect l="l" t="t" r="r" b="b"/>
            <a:pathLst>
              <a:path w="83992" h="41630" extrusionOk="0">
                <a:moveTo>
                  <a:pt x="49256" y="20155"/>
                </a:moveTo>
                <a:cubicBezTo>
                  <a:pt x="49283" y="20155"/>
                  <a:pt x="49311" y="20157"/>
                  <a:pt x="49336" y="20161"/>
                </a:cubicBezTo>
                <a:cubicBezTo>
                  <a:pt x="49306" y="20178"/>
                  <a:pt x="49273" y="20195"/>
                  <a:pt x="49239" y="20212"/>
                </a:cubicBezTo>
                <a:cubicBezTo>
                  <a:pt x="49214" y="20210"/>
                  <a:pt x="49190" y="20207"/>
                  <a:pt x="49159" y="20204"/>
                </a:cubicBezTo>
                <a:cubicBezTo>
                  <a:pt x="49147" y="20204"/>
                  <a:pt x="49136" y="20203"/>
                  <a:pt x="49124" y="20203"/>
                </a:cubicBezTo>
                <a:cubicBezTo>
                  <a:pt x="49113" y="20203"/>
                  <a:pt x="49101" y="20204"/>
                  <a:pt x="49090" y="20204"/>
                </a:cubicBezTo>
                <a:cubicBezTo>
                  <a:pt x="49128" y="20168"/>
                  <a:pt x="49192" y="20155"/>
                  <a:pt x="49256" y="20155"/>
                </a:cubicBezTo>
                <a:close/>
                <a:moveTo>
                  <a:pt x="67831" y="1"/>
                </a:moveTo>
                <a:cubicBezTo>
                  <a:pt x="65091" y="1"/>
                  <a:pt x="62321" y="473"/>
                  <a:pt x="59739" y="1250"/>
                </a:cubicBezTo>
                <a:cubicBezTo>
                  <a:pt x="56188" y="2320"/>
                  <a:pt x="53301" y="4219"/>
                  <a:pt x="51139" y="7248"/>
                </a:cubicBezTo>
                <a:cubicBezTo>
                  <a:pt x="50226" y="8529"/>
                  <a:pt x="49504" y="9930"/>
                  <a:pt x="48702" y="11278"/>
                </a:cubicBezTo>
                <a:cubicBezTo>
                  <a:pt x="48349" y="11872"/>
                  <a:pt x="47971" y="12443"/>
                  <a:pt x="47574" y="13007"/>
                </a:cubicBezTo>
                <a:cubicBezTo>
                  <a:pt x="47563" y="13017"/>
                  <a:pt x="47553" y="13027"/>
                  <a:pt x="47540" y="13041"/>
                </a:cubicBezTo>
                <a:cubicBezTo>
                  <a:pt x="47415" y="13171"/>
                  <a:pt x="47305" y="13317"/>
                  <a:pt x="47184" y="13451"/>
                </a:cubicBezTo>
                <a:cubicBezTo>
                  <a:pt x="46910" y="13752"/>
                  <a:pt x="46618" y="14024"/>
                  <a:pt x="46324" y="14303"/>
                </a:cubicBezTo>
                <a:cubicBezTo>
                  <a:pt x="46293" y="14334"/>
                  <a:pt x="46215" y="14395"/>
                  <a:pt x="46162" y="14438"/>
                </a:cubicBezTo>
                <a:cubicBezTo>
                  <a:pt x="46066" y="14503"/>
                  <a:pt x="45973" y="14571"/>
                  <a:pt x="45876" y="14633"/>
                </a:cubicBezTo>
                <a:cubicBezTo>
                  <a:pt x="45753" y="14710"/>
                  <a:pt x="45249" y="14967"/>
                  <a:pt x="45248" y="14990"/>
                </a:cubicBezTo>
                <a:cubicBezTo>
                  <a:pt x="45021" y="15060"/>
                  <a:pt x="44786" y="15105"/>
                  <a:pt x="44569" y="15191"/>
                </a:cubicBezTo>
                <a:cubicBezTo>
                  <a:pt x="44558" y="15196"/>
                  <a:pt x="44551" y="15199"/>
                  <a:pt x="44543" y="15203"/>
                </a:cubicBezTo>
                <a:cubicBezTo>
                  <a:pt x="44335" y="15203"/>
                  <a:pt x="44128" y="15214"/>
                  <a:pt x="43920" y="15214"/>
                </a:cubicBezTo>
                <a:cubicBezTo>
                  <a:pt x="43894" y="15214"/>
                  <a:pt x="43869" y="15214"/>
                  <a:pt x="43843" y="15213"/>
                </a:cubicBezTo>
                <a:lnTo>
                  <a:pt x="43714" y="15211"/>
                </a:lnTo>
                <a:cubicBezTo>
                  <a:pt x="43545" y="15180"/>
                  <a:pt x="43375" y="15145"/>
                  <a:pt x="43207" y="15105"/>
                </a:cubicBezTo>
                <a:cubicBezTo>
                  <a:pt x="42828" y="15016"/>
                  <a:pt x="42455" y="14902"/>
                  <a:pt x="42084" y="14780"/>
                </a:cubicBezTo>
                <a:cubicBezTo>
                  <a:pt x="41333" y="14534"/>
                  <a:pt x="40598" y="14240"/>
                  <a:pt x="39850" y="13984"/>
                </a:cubicBezTo>
                <a:cubicBezTo>
                  <a:pt x="38372" y="13478"/>
                  <a:pt x="36812" y="13210"/>
                  <a:pt x="35255" y="13210"/>
                </a:cubicBezTo>
                <a:cubicBezTo>
                  <a:pt x="33666" y="13210"/>
                  <a:pt x="32080" y="13488"/>
                  <a:pt x="30585" y="14073"/>
                </a:cubicBezTo>
                <a:cubicBezTo>
                  <a:pt x="27423" y="15311"/>
                  <a:pt x="24923" y="17480"/>
                  <a:pt x="23316" y="20486"/>
                </a:cubicBezTo>
                <a:cubicBezTo>
                  <a:pt x="22581" y="21859"/>
                  <a:pt x="22013" y="23326"/>
                  <a:pt x="21174" y="24644"/>
                </a:cubicBezTo>
                <a:cubicBezTo>
                  <a:pt x="21123" y="24725"/>
                  <a:pt x="20734" y="25239"/>
                  <a:pt x="20752" y="25239"/>
                </a:cubicBezTo>
                <a:cubicBezTo>
                  <a:pt x="20753" y="25239"/>
                  <a:pt x="20756" y="25237"/>
                  <a:pt x="20761" y="25232"/>
                </a:cubicBezTo>
                <a:lnTo>
                  <a:pt x="20761" y="25232"/>
                </a:lnTo>
                <a:cubicBezTo>
                  <a:pt x="20567" y="25461"/>
                  <a:pt x="20361" y="25679"/>
                  <a:pt x="20144" y="25885"/>
                </a:cubicBezTo>
                <a:cubicBezTo>
                  <a:pt x="20050" y="25974"/>
                  <a:pt x="19953" y="26060"/>
                  <a:pt x="19853" y="26144"/>
                </a:cubicBezTo>
                <a:lnTo>
                  <a:pt x="19714" y="26219"/>
                </a:lnTo>
                <a:cubicBezTo>
                  <a:pt x="19581" y="26292"/>
                  <a:pt x="19446" y="26366"/>
                  <a:pt x="19315" y="26441"/>
                </a:cubicBezTo>
                <a:cubicBezTo>
                  <a:pt x="19296" y="26447"/>
                  <a:pt x="19277" y="26454"/>
                  <a:pt x="19253" y="26459"/>
                </a:cubicBezTo>
                <a:cubicBezTo>
                  <a:pt x="19142" y="26490"/>
                  <a:pt x="19032" y="26519"/>
                  <a:pt x="18920" y="26547"/>
                </a:cubicBezTo>
                <a:cubicBezTo>
                  <a:pt x="18856" y="26554"/>
                  <a:pt x="18742" y="26568"/>
                  <a:pt x="18688" y="26568"/>
                </a:cubicBezTo>
                <a:cubicBezTo>
                  <a:pt x="18684" y="26568"/>
                  <a:pt x="18681" y="26568"/>
                  <a:pt x="18678" y="26568"/>
                </a:cubicBezTo>
                <a:cubicBezTo>
                  <a:pt x="18593" y="26565"/>
                  <a:pt x="18058" y="26509"/>
                  <a:pt x="17927" y="26509"/>
                </a:cubicBezTo>
                <a:cubicBezTo>
                  <a:pt x="17890" y="26509"/>
                  <a:pt x="17885" y="26514"/>
                  <a:pt x="17932" y="26525"/>
                </a:cubicBezTo>
                <a:cubicBezTo>
                  <a:pt x="17162" y="26377"/>
                  <a:pt x="16408" y="26165"/>
                  <a:pt x="15645" y="25987"/>
                </a:cubicBezTo>
                <a:cubicBezTo>
                  <a:pt x="14713" y="25770"/>
                  <a:pt x="13742" y="25614"/>
                  <a:pt x="12778" y="25614"/>
                </a:cubicBezTo>
                <a:cubicBezTo>
                  <a:pt x="11953" y="25614"/>
                  <a:pt x="11133" y="25728"/>
                  <a:pt x="10347" y="26014"/>
                </a:cubicBezTo>
                <a:cubicBezTo>
                  <a:pt x="10226" y="26058"/>
                  <a:pt x="10108" y="26104"/>
                  <a:pt x="9991" y="26152"/>
                </a:cubicBezTo>
                <a:cubicBezTo>
                  <a:pt x="6595" y="26912"/>
                  <a:pt x="3589" y="29272"/>
                  <a:pt x="1813" y="32237"/>
                </a:cubicBezTo>
                <a:cubicBezTo>
                  <a:pt x="768" y="33982"/>
                  <a:pt x="234" y="35942"/>
                  <a:pt x="94" y="37960"/>
                </a:cubicBezTo>
                <a:cubicBezTo>
                  <a:pt x="0" y="39330"/>
                  <a:pt x="1219" y="40504"/>
                  <a:pt x="2491" y="40675"/>
                </a:cubicBezTo>
                <a:cubicBezTo>
                  <a:pt x="2595" y="40689"/>
                  <a:pt x="2702" y="40696"/>
                  <a:pt x="2811" y="40696"/>
                </a:cubicBezTo>
                <a:cubicBezTo>
                  <a:pt x="3002" y="40696"/>
                  <a:pt x="3200" y="40675"/>
                  <a:pt x="3397" y="40636"/>
                </a:cubicBezTo>
                <a:cubicBezTo>
                  <a:pt x="3761" y="40790"/>
                  <a:pt x="4149" y="40881"/>
                  <a:pt x="4543" y="40901"/>
                </a:cubicBezTo>
                <a:cubicBezTo>
                  <a:pt x="13956" y="41387"/>
                  <a:pt x="23375" y="41630"/>
                  <a:pt x="32800" y="41630"/>
                </a:cubicBezTo>
                <a:cubicBezTo>
                  <a:pt x="38310" y="41630"/>
                  <a:pt x="43822" y="41547"/>
                  <a:pt x="49335" y="41381"/>
                </a:cubicBezTo>
                <a:cubicBezTo>
                  <a:pt x="56770" y="41154"/>
                  <a:pt x="64198" y="40775"/>
                  <a:pt x="71621" y="40242"/>
                </a:cubicBezTo>
                <a:cubicBezTo>
                  <a:pt x="73520" y="40104"/>
                  <a:pt x="75510" y="40089"/>
                  <a:pt x="77376" y="39691"/>
                </a:cubicBezTo>
                <a:cubicBezTo>
                  <a:pt x="79520" y="39236"/>
                  <a:pt x="81087" y="37645"/>
                  <a:pt x="81625" y="35541"/>
                </a:cubicBezTo>
                <a:cubicBezTo>
                  <a:pt x="82556" y="31903"/>
                  <a:pt x="83000" y="28055"/>
                  <a:pt x="83372" y="24326"/>
                </a:cubicBezTo>
                <a:cubicBezTo>
                  <a:pt x="83728" y="20799"/>
                  <a:pt x="83991" y="17177"/>
                  <a:pt x="83803" y="13632"/>
                </a:cubicBezTo>
                <a:cubicBezTo>
                  <a:pt x="83609" y="9980"/>
                  <a:pt x="82391" y="6567"/>
                  <a:pt x="79606" y="4087"/>
                </a:cubicBezTo>
                <a:cubicBezTo>
                  <a:pt x="76310" y="1151"/>
                  <a:pt x="72108" y="1"/>
                  <a:pt x="67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4006628">
            <a:off x="7942713" y="-822364"/>
            <a:ext cx="1320753" cy="1436450"/>
          </a:xfrm>
          <a:custGeom>
            <a:avLst/>
            <a:gdLst/>
            <a:ahLst/>
            <a:cxnLst/>
            <a:rect l="l" t="t" r="r" b="b"/>
            <a:pathLst>
              <a:path w="15638" h="17009" extrusionOk="0">
                <a:moveTo>
                  <a:pt x="6309" y="1"/>
                </a:moveTo>
                <a:cubicBezTo>
                  <a:pt x="4121" y="1"/>
                  <a:pt x="1959" y="1124"/>
                  <a:pt x="1037" y="3168"/>
                </a:cubicBezTo>
                <a:cubicBezTo>
                  <a:pt x="1" y="5463"/>
                  <a:pt x="403" y="8319"/>
                  <a:pt x="1185" y="10634"/>
                </a:cubicBezTo>
                <a:cubicBezTo>
                  <a:pt x="1838" y="12572"/>
                  <a:pt x="2824" y="14244"/>
                  <a:pt x="4263" y="15599"/>
                </a:cubicBezTo>
                <a:cubicBezTo>
                  <a:pt x="4381" y="15748"/>
                  <a:pt x="4503" y="15893"/>
                  <a:pt x="4631" y="16027"/>
                </a:cubicBezTo>
                <a:cubicBezTo>
                  <a:pt x="5300" y="16732"/>
                  <a:pt x="6036" y="17008"/>
                  <a:pt x="6782" y="17008"/>
                </a:cubicBezTo>
                <a:cubicBezTo>
                  <a:pt x="8219" y="17008"/>
                  <a:pt x="9693" y="15979"/>
                  <a:pt x="10793" y="15000"/>
                </a:cubicBezTo>
                <a:cubicBezTo>
                  <a:pt x="12398" y="13572"/>
                  <a:pt x="14623" y="12056"/>
                  <a:pt x="15116" y="9818"/>
                </a:cubicBezTo>
                <a:cubicBezTo>
                  <a:pt x="15637" y="7447"/>
                  <a:pt x="14082" y="5112"/>
                  <a:pt x="12650" y="3357"/>
                </a:cubicBezTo>
                <a:cubicBezTo>
                  <a:pt x="11133" y="1499"/>
                  <a:pt x="9019" y="107"/>
                  <a:pt x="6572" y="6"/>
                </a:cubicBezTo>
                <a:cubicBezTo>
                  <a:pt x="6484" y="2"/>
                  <a:pt x="6397" y="1"/>
                  <a:pt x="6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4334037">
            <a:off x="-879547" y="-285816"/>
            <a:ext cx="1839671" cy="1911514"/>
          </a:xfrm>
          <a:custGeom>
            <a:avLst/>
            <a:gdLst/>
            <a:ahLst/>
            <a:cxnLst/>
            <a:rect l="l" t="t" r="r" b="b"/>
            <a:pathLst>
              <a:path w="36761" h="38199" extrusionOk="0">
                <a:moveTo>
                  <a:pt x="15957" y="1"/>
                </a:moveTo>
                <a:cubicBezTo>
                  <a:pt x="11171" y="1"/>
                  <a:pt x="6481" y="1875"/>
                  <a:pt x="3481" y="5886"/>
                </a:cubicBezTo>
                <a:cubicBezTo>
                  <a:pt x="1227" y="8899"/>
                  <a:pt x="0" y="12734"/>
                  <a:pt x="192" y="16489"/>
                </a:cubicBezTo>
                <a:cubicBezTo>
                  <a:pt x="389" y="20351"/>
                  <a:pt x="2748" y="23970"/>
                  <a:pt x="6262" y="25593"/>
                </a:cubicBezTo>
                <a:cubicBezTo>
                  <a:pt x="7834" y="26319"/>
                  <a:pt x="9566" y="26540"/>
                  <a:pt x="11279" y="26540"/>
                </a:cubicBezTo>
                <a:cubicBezTo>
                  <a:pt x="11433" y="26540"/>
                  <a:pt x="11586" y="26538"/>
                  <a:pt x="11739" y="26535"/>
                </a:cubicBezTo>
                <a:cubicBezTo>
                  <a:pt x="13452" y="26497"/>
                  <a:pt x="15019" y="25932"/>
                  <a:pt x="16700" y="25712"/>
                </a:cubicBezTo>
                <a:cubicBezTo>
                  <a:pt x="16801" y="25699"/>
                  <a:pt x="16904" y="25690"/>
                  <a:pt x="17006" y="25682"/>
                </a:cubicBezTo>
                <a:cubicBezTo>
                  <a:pt x="16976" y="25680"/>
                  <a:pt x="17082" y="25664"/>
                  <a:pt x="17184" y="25664"/>
                </a:cubicBezTo>
                <a:cubicBezTo>
                  <a:pt x="17187" y="25664"/>
                  <a:pt x="17190" y="25664"/>
                  <a:pt x="17194" y="25664"/>
                </a:cubicBezTo>
                <a:cubicBezTo>
                  <a:pt x="17236" y="25660"/>
                  <a:pt x="17279" y="25657"/>
                  <a:pt x="17321" y="25653"/>
                </a:cubicBezTo>
                <a:lnTo>
                  <a:pt x="17321" y="25653"/>
                </a:lnTo>
                <a:cubicBezTo>
                  <a:pt x="17280" y="25657"/>
                  <a:pt x="17244" y="25662"/>
                  <a:pt x="17212" y="25665"/>
                </a:cubicBezTo>
                <a:cubicBezTo>
                  <a:pt x="17231" y="25665"/>
                  <a:pt x="17250" y="25667"/>
                  <a:pt x="17269" y="25669"/>
                </a:cubicBezTo>
                <a:cubicBezTo>
                  <a:pt x="17346" y="25680"/>
                  <a:pt x="17428" y="25693"/>
                  <a:pt x="17511" y="25706"/>
                </a:cubicBezTo>
                <a:cubicBezTo>
                  <a:pt x="17567" y="25710"/>
                  <a:pt x="17624" y="25716"/>
                  <a:pt x="17679" y="25727"/>
                </a:cubicBezTo>
                <a:cubicBezTo>
                  <a:pt x="17699" y="25729"/>
                  <a:pt x="17717" y="25732"/>
                  <a:pt x="17736" y="25733"/>
                </a:cubicBezTo>
                <a:cubicBezTo>
                  <a:pt x="17709" y="25716"/>
                  <a:pt x="17690" y="25698"/>
                  <a:pt x="17692" y="25678"/>
                </a:cubicBezTo>
                <a:lnTo>
                  <a:pt x="17692" y="25678"/>
                </a:lnTo>
                <a:lnTo>
                  <a:pt x="17810" y="25760"/>
                </a:lnTo>
                <a:lnTo>
                  <a:pt x="17813" y="25760"/>
                </a:lnTo>
                <a:cubicBezTo>
                  <a:pt x="17813" y="25761"/>
                  <a:pt x="17813" y="25761"/>
                  <a:pt x="17813" y="25761"/>
                </a:cubicBezTo>
                <a:lnTo>
                  <a:pt x="17841" y="25781"/>
                </a:lnTo>
                <a:cubicBezTo>
                  <a:pt x="17832" y="25779"/>
                  <a:pt x="17824" y="25775"/>
                  <a:pt x="17816" y="25772"/>
                </a:cubicBezTo>
                <a:lnTo>
                  <a:pt x="17816" y="25772"/>
                </a:lnTo>
                <a:cubicBezTo>
                  <a:pt x="17858" y="25912"/>
                  <a:pt x="17913" y="26102"/>
                  <a:pt x="17922" y="26102"/>
                </a:cubicBezTo>
                <a:cubicBezTo>
                  <a:pt x="17926" y="26102"/>
                  <a:pt x="17922" y="26072"/>
                  <a:pt x="17907" y="25996"/>
                </a:cubicBezTo>
                <a:lnTo>
                  <a:pt x="17907" y="25996"/>
                </a:lnTo>
                <a:cubicBezTo>
                  <a:pt x="18290" y="27858"/>
                  <a:pt x="18492" y="29699"/>
                  <a:pt x="19205" y="31492"/>
                </a:cubicBezTo>
                <a:cubicBezTo>
                  <a:pt x="20498" y="34742"/>
                  <a:pt x="23375" y="38199"/>
                  <a:pt x="26987" y="38199"/>
                </a:cubicBezTo>
                <a:cubicBezTo>
                  <a:pt x="27605" y="38199"/>
                  <a:pt x="28245" y="38097"/>
                  <a:pt x="28903" y="37876"/>
                </a:cubicBezTo>
                <a:cubicBezTo>
                  <a:pt x="31397" y="37037"/>
                  <a:pt x="35179" y="35732"/>
                  <a:pt x="36377" y="25212"/>
                </a:cubicBezTo>
                <a:cubicBezTo>
                  <a:pt x="36761" y="21847"/>
                  <a:pt x="36057" y="18552"/>
                  <a:pt x="34980" y="15358"/>
                </a:cubicBezTo>
                <a:cubicBezTo>
                  <a:pt x="32831" y="8993"/>
                  <a:pt x="28247" y="2968"/>
                  <a:pt x="21632" y="880"/>
                </a:cubicBezTo>
                <a:cubicBezTo>
                  <a:pt x="19793" y="300"/>
                  <a:pt x="17867" y="1"/>
                  <a:pt x="15957" y="1"/>
                </a:cubicBezTo>
                <a:close/>
              </a:path>
            </a:pathLst>
          </a:custGeom>
          <a:solidFill>
            <a:srgbClr val="FFF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382338">
            <a:off x="257469" y="106592"/>
            <a:ext cx="564015" cy="932089"/>
          </a:xfrm>
          <a:custGeom>
            <a:avLst/>
            <a:gdLst/>
            <a:ahLst/>
            <a:cxnLst/>
            <a:rect l="l" t="t" r="r" b="b"/>
            <a:pathLst>
              <a:path w="15066" h="24898" extrusionOk="0">
                <a:moveTo>
                  <a:pt x="7970" y="845"/>
                </a:moveTo>
                <a:cubicBezTo>
                  <a:pt x="7845" y="3462"/>
                  <a:pt x="7720" y="6079"/>
                  <a:pt x="7595" y="8697"/>
                </a:cubicBezTo>
                <a:cubicBezTo>
                  <a:pt x="7589" y="8838"/>
                  <a:pt x="7580" y="8980"/>
                  <a:pt x="7573" y="9122"/>
                </a:cubicBezTo>
                <a:cubicBezTo>
                  <a:pt x="6428" y="7554"/>
                  <a:pt x="5249" y="6011"/>
                  <a:pt x="4020" y="4513"/>
                </a:cubicBezTo>
                <a:cubicBezTo>
                  <a:pt x="5507" y="3467"/>
                  <a:pt x="6817" y="2240"/>
                  <a:pt x="7970" y="845"/>
                </a:cubicBezTo>
                <a:close/>
                <a:moveTo>
                  <a:pt x="4171" y="5107"/>
                </a:moveTo>
                <a:lnTo>
                  <a:pt x="4171" y="5107"/>
                </a:lnTo>
                <a:cubicBezTo>
                  <a:pt x="5146" y="6478"/>
                  <a:pt x="6124" y="7846"/>
                  <a:pt x="7105" y="9211"/>
                </a:cubicBezTo>
                <a:cubicBezTo>
                  <a:pt x="6334" y="9140"/>
                  <a:pt x="5550" y="9061"/>
                  <a:pt x="4763" y="8993"/>
                </a:cubicBezTo>
                <a:cubicBezTo>
                  <a:pt x="4762" y="7745"/>
                  <a:pt x="4510" y="6351"/>
                  <a:pt x="4171" y="5107"/>
                </a:cubicBezTo>
                <a:close/>
                <a:moveTo>
                  <a:pt x="8181" y="5082"/>
                </a:moveTo>
                <a:cubicBezTo>
                  <a:pt x="8837" y="5256"/>
                  <a:pt x="9540" y="5272"/>
                  <a:pt x="10214" y="5340"/>
                </a:cubicBezTo>
                <a:cubicBezTo>
                  <a:pt x="10864" y="5406"/>
                  <a:pt x="11516" y="5481"/>
                  <a:pt x="12169" y="5502"/>
                </a:cubicBezTo>
                <a:cubicBezTo>
                  <a:pt x="10774" y="6741"/>
                  <a:pt x="9378" y="7979"/>
                  <a:pt x="7980" y="9216"/>
                </a:cubicBezTo>
                <a:cubicBezTo>
                  <a:pt x="7985" y="9104"/>
                  <a:pt x="7990" y="8993"/>
                  <a:pt x="7995" y="8882"/>
                </a:cubicBezTo>
                <a:cubicBezTo>
                  <a:pt x="8057" y="7615"/>
                  <a:pt x="8120" y="6349"/>
                  <a:pt x="8181" y="5082"/>
                </a:cubicBezTo>
                <a:close/>
                <a:moveTo>
                  <a:pt x="12567" y="5757"/>
                </a:moveTo>
                <a:cubicBezTo>
                  <a:pt x="13422" y="7060"/>
                  <a:pt x="14030" y="8460"/>
                  <a:pt x="14408" y="9969"/>
                </a:cubicBezTo>
                <a:cubicBezTo>
                  <a:pt x="12498" y="9591"/>
                  <a:pt x="10485" y="9475"/>
                  <a:pt x="8535" y="9329"/>
                </a:cubicBezTo>
                <a:cubicBezTo>
                  <a:pt x="9879" y="8139"/>
                  <a:pt x="11224" y="6948"/>
                  <a:pt x="12567" y="5757"/>
                </a:cubicBezTo>
                <a:close/>
                <a:moveTo>
                  <a:pt x="345" y="9087"/>
                </a:moveTo>
                <a:lnTo>
                  <a:pt x="345" y="9087"/>
                </a:lnTo>
                <a:cubicBezTo>
                  <a:pt x="2631" y="9491"/>
                  <a:pt x="5044" y="9459"/>
                  <a:pt x="7356" y="9664"/>
                </a:cubicBezTo>
                <a:cubicBezTo>
                  <a:pt x="7382" y="9666"/>
                  <a:pt x="7407" y="9670"/>
                  <a:pt x="7434" y="9672"/>
                </a:cubicBezTo>
                <a:lnTo>
                  <a:pt x="7447" y="9690"/>
                </a:lnTo>
                <a:cubicBezTo>
                  <a:pt x="6233" y="10767"/>
                  <a:pt x="5024" y="11847"/>
                  <a:pt x="3816" y="12929"/>
                </a:cubicBezTo>
                <a:cubicBezTo>
                  <a:pt x="2678" y="11638"/>
                  <a:pt x="1565" y="10303"/>
                  <a:pt x="345" y="9087"/>
                </a:cubicBezTo>
                <a:close/>
                <a:moveTo>
                  <a:pt x="7929" y="10372"/>
                </a:moveTo>
                <a:cubicBezTo>
                  <a:pt x="9009" y="11891"/>
                  <a:pt x="10076" y="13417"/>
                  <a:pt x="11114" y="14966"/>
                </a:cubicBezTo>
                <a:cubicBezTo>
                  <a:pt x="10503" y="15190"/>
                  <a:pt x="9929" y="15587"/>
                  <a:pt x="9364" y="15900"/>
                </a:cubicBezTo>
                <a:cubicBezTo>
                  <a:pt x="8742" y="16244"/>
                  <a:pt x="8101" y="16570"/>
                  <a:pt x="7506" y="16962"/>
                </a:cubicBezTo>
                <a:cubicBezTo>
                  <a:pt x="7776" y="14787"/>
                  <a:pt x="7844" y="12570"/>
                  <a:pt x="7929" y="10372"/>
                </a:cubicBezTo>
                <a:close/>
                <a:moveTo>
                  <a:pt x="7366" y="12815"/>
                </a:moveTo>
                <a:cubicBezTo>
                  <a:pt x="7362" y="12898"/>
                  <a:pt x="7359" y="12981"/>
                  <a:pt x="7356" y="13064"/>
                </a:cubicBezTo>
                <a:cubicBezTo>
                  <a:pt x="6302" y="14881"/>
                  <a:pt x="5492" y="16863"/>
                  <a:pt x="4570" y="18749"/>
                </a:cubicBezTo>
                <a:cubicBezTo>
                  <a:pt x="3630" y="20672"/>
                  <a:pt x="2515" y="22556"/>
                  <a:pt x="1694" y="24529"/>
                </a:cubicBezTo>
                <a:cubicBezTo>
                  <a:pt x="1693" y="24532"/>
                  <a:pt x="1693" y="24535"/>
                  <a:pt x="1692" y="24537"/>
                </a:cubicBezTo>
                <a:cubicBezTo>
                  <a:pt x="1346" y="24478"/>
                  <a:pt x="1005" y="24382"/>
                  <a:pt x="675" y="24267"/>
                </a:cubicBezTo>
                <a:cubicBezTo>
                  <a:pt x="705" y="24258"/>
                  <a:pt x="731" y="24239"/>
                  <a:pt x="748" y="24213"/>
                </a:cubicBezTo>
                <a:cubicBezTo>
                  <a:pt x="1858" y="22459"/>
                  <a:pt x="2694" y="20473"/>
                  <a:pt x="3663" y="18634"/>
                </a:cubicBezTo>
                <a:cubicBezTo>
                  <a:pt x="4640" y="16783"/>
                  <a:pt x="5744" y="14974"/>
                  <a:pt x="6629" y="13078"/>
                </a:cubicBezTo>
                <a:cubicBezTo>
                  <a:pt x="6640" y="13056"/>
                  <a:pt x="6643" y="13031"/>
                  <a:pt x="6638" y="13006"/>
                </a:cubicBezTo>
                <a:cubicBezTo>
                  <a:pt x="6882" y="12944"/>
                  <a:pt x="7125" y="12879"/>
                  <a:pt x="7366" y="12815"/>
                </a:cubicBezTo>
                <a:close/>
                <a:moveTo>
                  <a:pt x="8196" y="1"/>
                </a:moveTo>
                <a:cubicBezTo>
                  <a:pt x="8145" y="1"/>
                  <a:pt x="8096" y="20"/>
                  <a:pt x="8061" y="65"/>
                </a:cubicBezTo>
                <a:cubicBezTo>
                  <a:pt x="6834" y="1635"/>
                  <a:pt x="5387" y="2985"/>
                  <a:pt x="3751" y="4123"/>
                </a:cubicBezTo>
                <a:cubicBezTo>
                  <a:pt x="3740" y="4130"/>
                  <a:pt x="3731" y="4138"/>
                  <a:pt x="3722" y="4147"/>
                </a:cubicBezTo>
                <a:cubicBezTo>
                  <a:pt x="3698" y="4117"/>
                  <a:pt x="3674" y="4088"/>
                  <a:pt x="3649" y="4058"/>
                </a:cubicBezTo>
                <a:cubicBezTo>
                  <a:pt x="3633" y="4038"/>
                  <a:pt x="3612" y="4030"/>
                  <a:pt x="3591" y="4030"/>
                </a:cubicBezTo>
                <a:cubicBezTo>
                  <a:pt x="3526" y="4030"/>
                  <a:pt x="3459" y="4106"/>
                  <a:pt x="3504" y="4170"/>
                </a:cubicBezTo>
                <a:cubicBezTo>
                  <a:pt x="3553" y="4239"/>
                  <a:pt x="3603" y="4308"/>
                  <a:pt x="3652" y="4377"/>
                </a:cubicBezTo>
                <a:cubicBezTo>
                  <a:pt x="3666" y="4450"/>
                  <a:pt x="3712" y="4513"/>
                  <a:pt x="3776" y="4551"/>
                </a:cubicBezTo>
                <a:cubicBezTo>
                  <a:pt x="3784" y="4563"/>
                  <a:pt x="3793" y="4576"/>
                  <a:pt x="3802" y="4587"/>
                </a:cubicBezTo>
                <a:cubicBezTo>
                  <a:pt x="3932" y="6023"/>
                  <a:pt x="4088" y="7558"/>
                  <a:pt x="4411" y="8964"/>
                </a:cubicBezTo>
                <a:cubicBezTo>
                  <a:pt x="3576" y="8897"/>
                  <a:pt x="2738" y="8850"/>
                  <a:pt x="1909" y="8850"/>
                </a:cubicBezTo>
                <a:cubicBezTo>
                  <a:pt x="1346" y="8850"/>
                  <a:pt x="787" y="8872"/>
                  <a:pt x="237" y="8924"/>
                </a:cubicBezTo>
                <a:cubicBezTo>
                  <a:pt x="215" y="8927"/>
                  <a:pt x="197" y="8938"/>
                  <a:pt x="185" y="8955"/>
                </a:cubicBezTo>
                <a:cubicBezTo>
                  <a:pt x="178" y="8954"/>
                  <a:pt x="172" y="8953"/>
                  <a:pt x="165" y="8953"/>
                </a:cubicBezTo>
                <a:cubicBezTo>
                  <a:pt x="83" y="8953"/>
                  <a:pt x="0" y="9041"/>
                  <a:pt x="61" y="9121"/>
                </a:cubicBezTo>
                <a:cubicBezTo>
                  <a:pt x="1173" y="10601"/>
                  <a:pt x="2442" y="11971"/>
                  <a:pt x="3652" y="13372"/>
                </a:cubicBezTo>
                <a:cubicBezTo>
                  <a:pt x="3688" y="13413"/>
                  <a:pt x="3737" y="13431"/>
                  <a:pt x="3787" y="13431"/>
                </a:cubicBezTo>
                <a:cubicBezTo>
                  <a:pt x="3845" y="13431"/>
                  <a:pt x="3904" y="13408"/>
                  <a:pt x="3946" y="13371"/>
                </a:cubicBezTo>
                <a:cubicBezTo>
                  <a:pt x="5138" y="12329"/>
                  <a:pt x="6327" y="11282"/>
                  <a:pt x="7512" y="10233"/>
                </a:cubicBezTo>
                <a:lnTo>
                  <a:pt x="7512" y="10233"/>
                </a:lnTo>
                <a:cubicBezTo>
                  <a:pt x="7469" y="10988"/>
                  <a:pt x="7423" y="11745"/>
                  <a:pt x="7383" y="12501"/>
                </a:cubicBezTo>
                <a:cubicBezTo>
                  <a:pt x="6269" y="12722"/>
                  <a:pt x="5100" y="12967"/>
                  <a:pt x="4024" y="13332"/>
                </a:cubicBezTo>
                <a:cubicBezTo>
                  <a:pt x="3926" y="13366"/>
                  <a:pt x="3931" y="13535"/>
                  <a:pt x="4039" y="13535"/>
                </a:cubicBezTo>
                <a:cubicBezTo>
                  <a:pt x="4044" y="13535"/>
                  <a:pt x="4049" y="13534"/>
                  <a:pt x="4054" y="13534"/>
                </a:cubicBezTo>
                <a:cubicBezTo>
                  <a:pt x="4823" y="13433"/>
                  <a:pt x="5604" y="13264"/>
                  <a:pt x="6371" y="13073"/>
                </a:cubicBezTo>
                <a:lnTo>
                  <a:pt x="6371" y="13073"/>
                </a:lnTo>
                <a:cubicBezTo>
                  <a:pt x="5213" y="14837"/>
                  <a:pt x="4268" y="16772"/>
                  <a:pt x="3277" y="18631"/>
                </a:cubicBezTo>
                <a:cubicBezTo>
                  <a:pt x="2326" y="20416"/>
                  <a:pt x="1223" y="22223"/>
                  <a:pt x="500" y="24111"/>
                </a:cubicBezTo>
                <a:cubicBezTo>
                  <a:pt x="473" y="24184"/>
                  <a:pt x="513" y="24238"/>
                  <a:pt x="570" y="24261"/>
                </a:cubicBezTo>
                <a:cubicBezTo>
                  <a:pt x="522" y="24291"/>
                  <a:pt x="499" y="24367"/>
                  <a:pt x="548" y="24409"/>
                </a:cubicBezTo>
                <a:cubicBezTo>
                  <a:pt x="725" y="24559"/>
                  <a:pt x="875" y="24667"/>
                  <a:pt x="1097" y="24747"/>
                </a:cubicBezTo>
                <a:cubicBezTo>
                  <a:pt x="1323" y="24829"/>
                  <a:pt x="1558" y="24879"/>
                  <a:pt x="1796" y="24897"/>
                </a:cubicBezTo>
                <a:cubicBezTo>
                  <a:pt x="1800" y="24897"/>
                  <a:pt x="1804" y="24897"/>
                  <a:pt x="1808" y="24897"/>
                </a:cubicBezTo>
                <a:cubicBezTo>
                  <a:pt x="1909" y="24897"/>
                  <a:pt x="1962" y="24799"/>
                  <a:pt x="1958" y="24708"/>
                </a:cubicBezTo>
                <a:cubicBezTo>
                  <a:pt x="1964" y="24702"/>
                  <a:pt x="1969" y="24696"/>
                  <a:pt x="1974" y="24690"/>
                </a:cubicBezTo>
                <a:cubicBezTo>
                  <a:pt x="3142" y="22837"/>
                  <a:pt x="4025" y="20736"/>
                  <a:pt x="4976" y="18763"/>
                </a:cubicBezTo>
                <a:cubicBezTo>
                  <a:pt x="5785" y="17084"/>
                  <a:pt x="6675" y="15391"/>
                  <a:pt x="7330" y="13637"/>
                </a:cubicBezTo>
                <a:lnTo>
                  <a:pt x="7330" y="13637"/>
                </a:lnTo>
                <a:cubicBezTo>
                  <a:pt x="7283" y="14801"/>
                  <a:pt x="7259" y="15962"/>
                  <a:pt x="7296" y="17118"/>
                </a:cubicBezTo>
                <a:cubicBezTo>
                  <a:pt x="7238" y="17216"/>
                  <a:pt x="7290" y="17370"/>
                  <a:pt x="7403" y="17370"/>
                </a:cubicBezTo>
                <a:cubicBezTo>
                  <a:pt x="7421" y="17370"/>
                  <a:pt x="7441" y="17366"/>
                  <a:pt x="7461" y="17357"/>
                </a:cubicBezTo>
                <a:cubicBezTo>
                  <a:pt x="8156" y="17066"/>
                  <a:pt x="8809" y="16679"/>
                  <a:pt x="9469" y="16319"/>
                </a:cubicBezTo>
                <a:cubicBezTo>
                  <a:pt x="10115" y="15965"/>
                  <a:pt x="10859" y="15661"/>
                  <a:pt x="11424" y="15187"/>
                </a:cubicBezTo>
                <a:cubicBezTo>
                  <a:pt x="11433" y="15179"/>
                  <a:pt x="11441" y="15169"/>
                  <a:pt x="11447" y="15158"/>
                </a:cubicBezTo>
                <a:cubicBezTo>
                  <a:pt x="11549" y="15127"/>
                  <a:pt x="11629" y="15034"/>
                  <a:pt x="11610" y="14926"/>
                </a:cubicBezTo>
                <a:cubicBezTo>
                  <a:pt x="11619" y="14909"/>
                  <a:pt x="11623" y="14891"/>
                  <a:pt x="11623" y="14873"/>
                </a:cubicBezTo>
                <a:cubicBezTo>
                  <a:pt x="11592" y="13374"/>
                  <a:pt x="11333" y="11861"/>
                  <a:pt x="11164" y="10373"/>
                </a:cubicBezTo>
                <a:cubicBezTo>
                  <a:pt x="11151" y="10258"/>
                  <a:pt x="11055" y="10201"/>
                  <a:pt x="10965" y="10201"/>
                </a:cubicBezTo>
                <a:cubicBezTo>
                  <a:pt x="10873" y="10201"/>
                  <a:pt x="10787" y="10260"/>
                  <a:pt x="10800" y="10378"/>
                </a:cubicBezTo>
                <a:cubicBezTo>
                  <a:pt x="10956" y="11714"/>
                  <a:pt x="11046" y="13084"/>
                  <a:pt x="11284" y="14412"/>
                </a:cubicBezTo>
                <a:cubicBezTo>
                  <a:pt x="10221" y="12854"/>
                  <a:pt x="9146" y="11300"/>
                  <a:pt x="8041" y="9766"/>
                </a:cubicBezTo>
                <a:lnTo>
                  <a:pt x="8074" y="9736"/>
                </a:lnTo>
                <a:cubicBezTo>
                  <a:pt x="10317" y="9975"/>
                  <a:pt x="12578" y="10365"/>
                  <a:pt x="14818" y="10447"/>
                </a:cubicBezTo>
                <a:cubicBezTo>
                  <a:pt x="14820" y="10447"/>
                  <a:pt x="14823" y="10447"/>
                  <a:pt x="14825" y="10447"/>
                </a:cubicBezTo>
                <a:cubicBezTo>
                  <a:pt x="15018" y="10447"/>
                  <a:pt x="15066" y="10172"/>
                  <a:pt x="14915" y="10085"/>
                </a:cubicBezTo>
                <a:cubicBezTo>
                  <a:pt x="14523" y="8358"/>
                  <a:pt x="13814" y="6755"/>
                  <a:pt x="12811" y="5297"/>
                </a:cubicBezTo>
                <a:cubicBezTo>
                  <a:pt x="12761" y="5224"/>
                  <a:pt x="12688" y="5187"/>
                  <a:pt x="12614" y="5187"/>
                </a:cubicBezTo>
                <a:cubicBezTo>
                  <a:pt x="12558" y="5187"/>
                  <a:pt x="12502" y="5208"/>
                  <a:pt x="12453" y="5251"/>
                </a:cubicBezTo>
                <a:cubicBezTo>
                  <a:pt x="11291" y="4999"/>
                  <a:pt x="9899" y="4772"/>
                  <a:pt x="8681" y="4772"/>
                </a:cubicBezTo>
                <a:cubicBezTo>
                  <a:pt x="8516" y="4772"/>
                  <a:pt x="8354" y="4776"/>
                  <a:pt x="8196" y="4785"/>
                </a:cubicBezTo>
                <a:cubicBezTo>
                  <a:pt x="8270" y="3260"/>
                  <a:pt x="8345" y="1735"/>
                  <a:pt x="8421" y="210"/>
                </a:cubicBezTo>
                <a:cubicBezTo>
                  <a:pt x="8426" y="93"/>
                  <a:pt x="8307" y="1"/>
                  <a:pt x="8196"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3072754" y="321058"/>
            <a:ext cx="612331" cy="503156"/>
            <a:chOff x="2369642" y="2614033"/>
            <a:chExt cx="612331" cy="503156"/>
          </a:xfrm>
        </p:grpSpPr>
        <p:sp>
          <p:nvSpPr>
            <p:cNvPr id="17" name="Google Shape;17;p2"/>
            <p:cNvSpPr/>
            <p:nvPr/>
          </p:nvSpPr>
          <p:spPr>
            <a:xfrm rot="7268192">
              <a:off x="2608025" y="2705389"/>
              <a:ext cx="273867" cy="388369"/>
            </a:xfrm>
            <a:custGeom>
              <a:avLst/>
              <a:gdLst/>
              <a:ahLst/>
              <a:cxnLst/>
              <a:rect l="l" t="t" r="r" b="b"/>
              <a:pathLst>
                <a:path w="16324" h="23149" extrusionOk="0">
                  <a:moveTo>
                    <a:pt x="4424" y="0"/>
                  </a:moveTo>
                  <a:cubicBezTo>
                    <a:pt x="3860" y="0"/>
                    <a:pt x="3308" y="116"/>
                    <a:pt x="2811" y="436"/>
                  </a:cubicBezTo>
                  <a:cubicBezTo>
                    <a:pt x="1301" y="1410"/>
                    <a:pt x="1170" y="2872"/>
                    <a:pt x="1080" y="4500"/>
                  </a:cubicBezTo>
                  <a:lnTo>
                    <a:pt x="312" y="18385"/>
                  </a:lnTo>
                  <a:cubicBezTo>
                    <a:pt x="284" y="18903"/>
                    <a:pt x="0" y="21510"/>
                    <a:pt x="895" y="22125"/>
                  </a:cubicBezTo>
                  <a:cubicBezTo>
                    <a:pt x="1733" y="22702"/>
                    <a:pt x="2516" y="23002"/>
                    <a:pt x="3539" y="23096"/>
                  </a:cubicBezTo>
                  <a:cubicBezTo>
                    <a:pt x="3913" y="23131"/>
                    <a:pt x="4288" y="23148"/>
                    <a:pt x="4664" y="23148"/>
                  </a:cubicBezTo>
                  <a:cubicBezTo>
                    <a:pt x="5090" y="23148"/>
                    <a:pt x="5516" y="23126"/>
                    <a:pt x="5940" y="23082"/>
                  </a:cubicBezTo>
                  <a:cubicBezTo>
                    <a:pt x="7751" y="22891"/>
                    <a:pt x="9596" y="22260"/>
                    <a:pt x="11103" y="21217"/>
                  </a:cubicBezTo>
                  <a:cubicBezTo>
                    <a:pt x="14166" y="19094"/>
                    <a:pt x="16040" y="15614"/>
                    <a:pt x="16178" y="11893"/>
                  </a:cubicBezTo>
                  <a:cubicBezTo>
                    <a:pt x="16324" y="7977"/>
                    <a:pt x="14179" y="4644"/>
                    <a:pt x="11068" y="2448"/>
                  </a:cubicBezTo>
                  <a:cubicBezTo>
                    <a:pt x="9680" y="1468"/>
                    <a:pt x="8014" y="792"/>
                    <a:pt x="6385" y="334"/>
                  </a:cubicBezTo>
                  <a:cubicBezTo>
                    <a:pt x="5763" y="159"/>
                    <a:pt x="5085" y="0"/>
                    <a:pt x="4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2369642" y="2614033"/>
              <a:ext cx="510311" cy="464337"/>
              <a:chOff x="5928125" y="850900"/>
              <a:chExt cx="340775" cy="310075"/>
            </a:xfrm>
          </p:grpSpPr>
          <p:sp>
            <p:nvSpPr>
              <p:cNvPr id="19" name="Google Shape;19;p2"/>
              <p:cNvSpPr/>
              <p:nvPr/>
            </p:nvSpPr>
            <p:spPr>
              <a:xfrm>
                <a:off x="5928125" y="850900"/>
                <a:ext cx="340775" cy="310075"/>
              </a:xfrm>
              <a:custGeom>
                <a:avLst/>
                <a:gdLst/>
                <a:ahLst/>
                <a:cxnLst/>
                <a:rect l="l" t="t" r="r" b="b"/>
                <a:pathLst>
                  <a:path w="13631" h="12403" extrusionOk="0">
                    <a:moveTo>
                      <a:pt x="3735" y="349"/>
                    </a:moveTo>
                    <a:cubicBezTo>
                      <a:pt x="3786" y="349"/>
                      <a:pt x="3839" y="352"/>
                      <a:pt x="3890" y="360"/>
                    </a:cubicBezTo>
                    <a:cubicBezTo>
                      <a:pt x="4702" y="475"/>
                      <a:pt x="4985" y="1280"/>
                      <a:pt x="5144" y="1972"/>
                    </a:cubicBezTo>
                    <a:cubicBezTo>
                      <a:pt x="5148" y="1988"/>
                      <a:pt x="5154" y="2003"/>
                      <a:pt x="5164" y="2016"/>
                    </a:cubicBezTo>
                    <a:cubicBezTo>
                      <a:pt x="4879" y="2104"/>
                      <a:pt x="4605" y="2225"/>
                      <a:pt x="4348" y="2375"/>
                    </a:cubicBezTo>
                    <a:cubicBezTo>
                      <a:pt x="4265" y="2139"/>
                      <a:pt x="4164" y="1905"/>
                      <a:pt x="4070" y="1684"/>
                    </a:cubicBezTo>
                    <a:cubicBezTo>
                      <a:pt x="4055" y="1647"/>
                      <a:pt x="4025" y="1631"/>
                      <a:pt x="3995" y="1631"/>
                    </a:cubicBezTo>
                    <a:cubicBezTo>
                      <a:pt x="3945" y="1631"/>
                      <a:pt x="3894" y="1676"/>
                      <a:pt x="3912" y="1741"/>
                    </a:cubicBezTo>
                    <a:cubicBezTo>
                      <a:pt x="3980" y="1990"/>
                      <a:pt x="4049" y="2256"/>
                      <a:pt x="4139" y="2507"/>
                    </a:cubicBezTo>
                    <a:cubicBezTo>
                      <a:pt x="3941" y="2642"/>
                      <a:pt x="3758" y="2800"/>
                      <a:pt x="3595" y="2977"/>
                    </a:cubicBezTo>
                    <a:cubicBezTo>
                      <a:pt x="3152" y="2785"/>
                      <a:pt x="2746" y="2574"/>
                      <a:pt x="2372" y="2243"/>
                    </a:cubicBezTo>
                    <a:cubicBezTo>
                      <a:pt x="2361" y="2233"/>
                      <a:pt x="2349" y="2229"/>
                      <a:pt x="2336" y="2229"/>
                    </a:cubicBezTo>
                    <a:cubicBezTo>
                      <a:pt x="2292" y="2229"/>
                      <a:pt x="2250" y="2281"/>
                      <a:pt x="2285" y="2322"/>
                    </a:cubicBezTo>
                    <a:cubicBezTo>
                      <a:pt x="2596" y="2683"/>
                      <a:pt x="2982" y="2998"/>
                      <a:pt x="3428" y="3177"/>
                    </a:cubicBezTo>
                    <a:cubicBezTo>
                      <a:pt x="3273" y="3379"/>
                      <a:pt x="3144" y="3598"/>
                      <a:pt x="3044" y="3832"/>
                    </a:cubicBezTo>
                    <a:cubicBezTo>
                      <a:pt x="3001" y="3829"/>
                      <a:pt x="2957" y="3828"/>
                      <a:pt x="2914" y="3828"/>
                    </a:cubicBezTo>
                    <a:cubicBezTo>
                      <a:pt x="2755" y="3828"/>
                      <a:pt x="2595" y="3843"/>
                      <a:pt x="2441" y="3849"/>
                    </a:cubicBezTo>
                    <a:cubicBezTo>
                      <a:pt x="2126" y="3863"/>
                      <a:pt x="1812" y="3887"/>
                      <a:pt x="1499" y="3917"/>
                    </a:cubicBezTo>
                    <a:cubicBezTo>
                      <a:pt x="1414" y="3924"/>
                      <a:pt x="1401" y="4066"/>
                      <a:pt x="1492" y="4071"/>
                    </a:cubicBezTo>
                    <a:cubicBezTo>
                      <a:pt x="1793" y="4089"/>
                      <a:pt x="2094" y="4104"/>
                      <a:pt x="2396" y="4107"/>
                    </a:cubicBezTo>
                    <a:cubicBezTo>
                      <a:pt x="2533" y="4108"/>
                      <a:pt x="2674" y="4117"/>
                      <a:pt x="2815" y="4117"/>
                    </a:cubicBezTo>
                    <a:cubicBezTo>
                      <a:pt x="2823" y="4117"/>
                      <a:pt x="2830" y="4117"/>
                      <a:pt x="2838" y="4117"/>
                    </a:cubicBezTo>
                    <a:lnTo>
                      <a:pt x="2838" y="4117"/>
                    </a:lnTo>
                    <a:cubicBezTo>
                      <a:pt x="2737" y="4310"/>
                      <a:pt x="2652" y="4514"/>
                      <a:pt x="2587" y="4722"/>
                    </a:cubicBezTo>
                    <a:cubicBezTo>
                      <a:pt x="2332" y="4785"/>
                      <a:pt x="2009" y="4836"/>
                      <a:pt x="1693" y="4836"/>
                    </a:cubicBezTo>
                    <a:cubicBezTo>
                      <a:pt x="1161" y="4836"/>
                      <a:pt x="650" y="4693"/>
                      <a:pt x="512" y="4226"/>
                    </a:cubicBezTo>
                    <a:cubicBezTo>
                      <a:pt x="401" y="3848"/>
                      <a:pt x="616" y="3467"/>
                      <a:pt x="950" y="3293"/>
                    </a:cubicBezTo>
                    <a:cubicBezTo>
                      <a:pt x="1117" y="3207"/>
                      <a:pt x="1286" y="3178"/>
                      <a:pt x="1456" y="3178"/>
                    </a:cubicBezTo>
                    <a:cubicBezTo>
                      <a:pt x="1637" y="3178"/>
                      <a:pt x="1819" y="3210"/>
                      <a:pt x="2006" y="3242"/>
                    </a:cubicBezTo>
                    <a:cubicBezTo>
                      <a:pt x="2016" y="3244"/>
                      <a:pt x="2025" y="3245"/>
                      <a:pt x="2034" y="3245"/>
                    </a:cubicBezTo>
                    <a:cubicBezTo>
                      <a:pt x="2188" y="3245"/>
                      <a:pt x="2249" y="3026"/>
                      <a:pt x="2101" y="2950"/>
                    </a:cubicBezTo>
                    <a:cubicBezTo>
                      <a:pt x="1938" y="2867"/>
                      <a:pt x="1761" y="2817"/>
                      <a:pt x="1578" y="2804"/>
                    </a:cubicBezTo>
                    <a:cubicBezTo>
                      <a:pt x="1147" y="2581"/>
                      <a:pt x="746" y="2245"/>
                      <a:pt x="1084" y="1754"/>
                    </a:cubicBezTo>
                    <a:cubicBezTo>
                      <a:pt x="1270" y="1482"/>
                      <a:pt x="1494" y="1385"/>
                      <a:pt x="1733" y="1385"/>
                    </a:cubicBezTo>
                    <a:cubicBezTo>
                      <a:pt x="2233" y="1385"/>
                      <a:pt x="2801" y="1808"/>
                      <a:pt x="3235" y="1951"/>
                    </a:cubicBezTo>
                    <a:cubicBezTo>
                      <a:pt x="3245" y="1954"/>
                      <a:pt x="3255" y="1956"/>
                      <a:pt x="3265" y="1956"/>
                    </a:cubicBezTo>
                    <a:cubicBezTo>
                      <a:pt x="3333" y="1956"/>
                      <a:pt x="3401" y="1888"/>
                      <a:pt x="3347" y="1821"/>
                    </a:cubicBezTo>
                    <a:cubicBezTo>
                      <a:pt x="3237" y="1682"/>
                      <a:pt x="3108" y="1561"/>
                      <a:pt x="2964" y="1460"/>
                    </a:cubicBezTo>
                    <a:cubicBezTo>
                      <a:pt x="2890" y="1289"/>
                      <a:pt x="2876" y="1099"/>
                      <a:pt x="2923" y="919"/>
                    </a:cubicBezTo>
                    <a:cubicBezTo>
                      <a:pt x="3021" y="537"/>
                      <a:pt x="3367" y="349"/>
                      <a:pt x="3735" y="349"/>
                    </a:cubicBezTo>
                    <a:close/>
                    <a:moveTo>
                      <a:pt x="4696" y="2854"/>
                    </a:moveTo>
                    <a:lnTo>
                      <a:pt x="4696" y="2854"/>
                    </a:lnTo>
                    <a:cubicBezTo>
                      <a:pt x="4833" y="4386"/>
                      <a:pt x="4388" y="5795"/>
                      <a:pt x="3286" y="6903"/>
                    </a:cubicBezTo>
                    <a:cubicBezTo>
                      <a:pt x="3282" y="6906"/>
                      <a:pt x="3282" y="6909"/>
                      <a:pt x="3279" y="6914"/>
                    </a:cubicBezTo>
                    <a:cubicBezTo>
                      <a:pt x="2888" y="6108"/>
                      <a:pt x="2809" y="5185"/>
                      <a:pt x="3233" y="4238"/>
                    </a:cubicBezTo>
                    <a:cubicBezTo>
                      <a:pt x="3236" y="4228"/>
                      <a:pt x="3238" y="4218"/>
                      <a:pt x="3239" y="4208"/>
                    </a:cubicBezTo>
                    <a:cubicBezTo>
                      <a:pt x="3662" y="3645"/>
                      <a:pt x="4153" y="3184"/>
                      <a:pt x="4696" y="2854"/>
                    </a:cubicBezTo>
                    <a:close/>
                    <a:moveTo>
                      <a:pt x="6641" y="2288"/>
                    </a:moveTo>
                    <a:cubicBezTo>
                      <a:pt x="7196" y="2288"/>
                      <a:pt x="7777" y="2417"/>
                      <a:pt x="8371" y="2695"/>
                    </a:cubicBezTo>
                    <a:cubicBezTo>
                      <a:pt x="8626" y="2815"/>
                      <a:pt x="8868" y="2960"/>
                      <a:pt x="9093" y="3126"/>
                    </a:cubicBezTo>
                    <a:cubicBezTo>
                      <a:pt x="9091" y="3126"/>
                      <a:pt x="9089" y="3126"/>
                      <a:pt x="9087" y="3126"/>
                    </a:cubicBezTo>
                    <a:cubicBezTo>
                      <a:pt x="9042" y="3126"/>
                      <a:pt x="8997" y="3156"/>
                      <a:pt x="9007" y="3210"/>
                    </a:cubicBezTo>
                    <a:cubicBezTo>
                      <a:pt x="9446" y="5489"/>
                      <a:pt x="8926" y="7745"/>
                      <a:pt x="7214" y="9377"/>
                    </a:cubicBezTo>
                    <a:cubicBezTo>
                      <a:pt x="7152" y="9437"/>
                      <a:pt x="7151" y="9506"/>
                      <a:pt x="7182" y="9562"/>
                    </a:cubicBezTo>
                    <a:cubicBezTo>
                      <a:pt x="5687" y="9380"/>
                      <a:pt x="4147" y="8437"/>
                      <a:pt x="3405" y="7151"/>
                    </a:cubicBezTo>
                    <a:lnTo>
                      <a:pt x="3405" y="7151"/>
                    </a:lnTo>
                    <a:cubicBezTo>
                      <a:pt x="3406" y="7151"/>
                      <a:pt x="3408" y="7151"/>
                      <a:pt x="3410" y="7151"/>
                    </a:cubicBezTo>
                    <a:cubicBezTo>
                      <a:pt x="3451" y="7151"/>
                      <a:pt x="3491" y="7133"/>
                      <a:pt x="3519" y="7103"/>
                    </a:cubicBezTo>
                    <a:cubicBezTo>
                      <a:pt x="4660" y="5950"/>
                      <a:pt x="5216" y="4339"/>
                      <a:pt x="4896" y="2736"/>
                    </a:cubicBezTo>
                    <a:cubicBezTo>
                      <a:pt x="5436" y="2448"/>
                      <a:pt x="6023" y="2288"/>
                      <a:pt x="6641" y="2288"/>
                    </a:cubicBezTo>
                    <a:close/>
                    <a:moveTo>
                      <a:pt x="9163" y="3178"/>
                    </a:moveTo>
                    <a:lnTo>
                      <a:pt x="9163" y="3178"/>
                    </a:lnTo>
                    <a:cubicBezTo>
                      <a:pt x="10458" y="4161"/>
                      <a:pt x="11225" y="5845"/>
                      <a:pt x="10688" y="7452"/>
                    </a:cubicBezTo>
                    <a:cubicBezTo>
                      <a:pt x="10180" y="8975"/>
                      <a:pt x="8997" y="9594"/>
                      <a:pt x="7706" y="9594"/>
                    </a:cubicBezTo>
                    <a:cubicBezTo>
                      <a:pt x="7643" y="9594"/>
                      <a:pt x="7580" y="9593"/>
                      <a:pt x="7517" y="9590"/>
                    </a:cubicBezTo>
                    <a:cubicBezTo>
                      <a:pt x="9193" y="7954"/>
                      <a:pt x="9974" y="5427"/>
                      <a:pt x="9163" y="3178"/>
                    </a:cubicBezTo>
                    <a:close/>
                    <a:moveTo>
                      <a:pt x="11304" y="7095"/>
                    </a:moveTo>
                    <a:cubicBezTo>
                      <a:pt x="11310" y="7098"/>
                      <a:pt x="11319" y="7100"/>
                      <a:pt x="11326" y="7101"/>
                    </a:cubicBezTo>
                    <a:cubicBezTo>
                      <a:pt x="11987" y="7140"/>
                      <a:pt x="13189" y="7171"/>
                      <a:pt x="13192" y="8104"/>
                    </a:cubicBezTo>
                    <a:cubicBezTo>
                      <a:pt x="13194" y="8573"/>
                      <a:pt x="12908" y="8670"/>
                      <a:pt x="12567" y="8670"/>
                    </a:cubicBezTo>
                    <a:cubicBezTo>
                      <a:pt x="12323" y="8670"/>
                      <a:pt x="12051" y="8620"/>
                      <a:pt x="11836" y="8620"/>
                    </a:cubicBezTo>
                    <a:cubicBezTo>
                      <a:pt x="11772" y="8620"/>
                      <a:pt x="11714" y="8625"/>
                      <a:pt x="11663" y="8636"/>
                    </a:cubicBezTo>
                    <a:cubicBezTo>
                      <a:pt x="11587" y="8652"/>
                      <a:pt x="11545" y="8742"/>
                      <a:pt x="11610" y="8799"/>
                    </a:cubicBezTo>
                    <a:cubicBezTo>
                      <a:pt x="11647" y="8832"/>
                      <a:pt x="11687" y="8858"/>
                      <a:pt x="11730" y="8882"/>
                    </a:cubicBezTo>
                    <a:cubicBezTo>
                      <a:pt x="11707" y="8911"/>
                      <a:pt x="11706" y="8952"/>
                      <a:pt x="11726" y="8983"/>
                    </a:cubicBezTo>
                    <a:cubicBezTo>
                      <a:pt x="12055" y="9494"/>
                      <a:pt x="12412" y="10304"/>
                      <a:pt x="11922" y="10842"/>
                    </a:cubicBezTo>
                    <a:cubicBezTo>
                      <a:pt x="11760" y="11020"/>
                      <a:pt x="11530" y="11109"/>
                      <a:pt x="11304" y="11109"/>
                    </a:cubicBezTo>
                    <a:cubicBezTo>
                      <a:pt x="11022" y="11109"/>
                      <a:pt x="10745" y="10971"/>
                      <a:pt x="10611" y="10698"/>
                    </a:cubicBezTo>
                    <a:cubicBezTo>
                      <a:pt x="10582" y="10639"/>
                      <a:pt x="10517" y="10609"/>
                      <a:pt x="10455" y="10609"/>
                    </a:cubicBezTo>
                    <a:cubicBezTo>
                      <a:pt x="10375" y="10609"/>
                      <a:pt x="10301" y="10660"/>
                      <a:pt x="10322" y="10762"/>
                    </a:cubicBezTo>
                    <a:cubicBezTo>
                      <a:pt x="10334" y="10815"/>
                      <a:pt x="10351" y="10865"/>
                      <a:pt x="10372" y="10914"/>
                    </a:cubicBezTo>
                    <a:cubicBezTo>
                      <a:pt x="10363" y="10911"/>
                      <a:pt x="10353" y="10909"/>
                      <a:pt x="10343" y="10909"/>
                    </a:cubicBezTo>
                    <a:cubicBezTo>
                      <a:pt x="10276" y="10909"/>
                      <a:pt x="10214" y="10976"/>
                      <a:pt x="10265" y="11045"/>
                    </a:cubicBezTo>
                    <a:cubicBezTo>
                      <a:pt x="10518" y="11386"/>
                      <a:pt x="10439" y="11926"/>
                      <a:pt x="9999" y="12069"/>
                    </a:cubicBezTo>
                    <a:cubicBezTo>
                      <a:pt x="9932" y="12091"/>
                      <a:pt x="9867" y="12101"/>
                      <a:pt x="9806" y="12101"/>
                    </a:cubicBezTo>
                    <a:cubicBezTo>
                      <a:pt x="9478" y="12101"/>
                      <a:pt x="9240" y="11809"/>
                      <a:pt x="9141" y="11496"/>
                    </a:cubicBezTo>
                    <a:cubicBezTo>
                      <a:pt x="8974" y="10973"/>
                      <a:pt x="9128" y="10406"/>
                      <a:pt x="9064" y="9864"/>
                    </a:cubicBezTo>
                    <a:cubicBezTo>
                      <a:pt x="9222" y="9807"/>
                      <a:pt x="9376" y="9737"/>
                      <a:pt x="9523" y="9655"/>
                    </a:cubicBezTo>
                    <a:cubicBezTo>
                      <a:pt x="9558" y="9743"/>
                      <a:pt x="9598" y="9830"/>
                      <a:pt x="9631" y="9913"/>
                    </a:cubicBezTo>
                    <a:cubicBezTo>
                      <a:pt x="9714" y="10118"/>
                      <a:pt x="9800" y="10321"/>
                      <a:pt x="9888" y="10524"/>
                    </a:cubicBezTo>
                    <a:cubicBezTo>
                      <a:pt x="9902" y="10558"/>
                      <a:pt x="9930" y="10572"/>
                      <a:pt x="9957" y="10572"/>
                    </a:cubicBezTo>
                    <a:cubicBezTo>
                      <a:pt x="10004" y="10572"/>
                      <a:pt x="10052" y="10530"/>
                      <a:pt x="10035" y="10472"/>
                    </a:cubicBezTo>
                    <a:cubicBezTo>
                      <a:pt x="9973" y="10260"/>
                      <a:pt x="9909" y="10048"/>
                      <a:pt x="9841" y="9837"/>
                    </a:cubicBezTo>
                    <a:cubicBezTo>
                      <a:pt x="9808" y="9737"/>
                      <a:pt x="9779" y="9628"/>
                      <a:pt x="9742" y="9524"/>
                    </a:cubicBezTo>
                    <a:cubicBezTo>
                      <a:pt x="9870" y="9442"/>
                      <a:pt x="9993" y="9350"/>
                      <a:pt x="10110" y="9252"/>
                    </a:cubicBezTo>
                    <a:cubicBezTo>
                      <a:pt x="10387" y="9419"/>
                      <a:pt x="10665" y="9584"/>
                      <a:pt x="10951" y="9736"/>
                    </a:cubicBezTo>
                    <a:cubicBezTo>
                      <a:pt x="10965" y="9743"/>
                      <a:pt x="10979" y="9746"/>
                      <a:pt x="10992" y="9746"/>
                    </a:cubicBezTo>
                    <a:cubicBezTo>
                      <a:pt x="11073" y="9746"/>
                      <a:pt x="11137" y="9628"/>
                      <a:pt x="11058" y="9572"/>
                    </a:cubicBezTo>
                    <a:cubicBezTo>
                      <a:pt x="10812" y="9398"/>
                      <a:pt x="10557" y="9234"/>
                      <a:pt x="10301" y="9073"/>
                    </a:cubicBezTo>
                    <a:cubicBezTo>
                      <a:pt x="10579" y="8790"/>
                      <a:pt x="10815" y="8441"/>
                      <a:pt x="11005" y="8024"/>
                    </a:cubicBezTo>
                    <a:cubicBezTo>
                      <a:pt x="11043" y="8025"/>
                      <a:pt x="11081" y="8025"/>
                      <a:pt x="11119" y="8025"/>
                    </a:cubicBezTo>
                    <a:cubicBezTo>
                      <a:pt x="11423" y="8025"/>
                      <a:pt x="11727" y="8010"/>
                      <a:pt x="12030" y="7979"/>
                    </a:cubicBezTo>
                    <a:cubicBezTo>
                      <a:pt x="12121" y="7969"/>
                      <a:pt x="12136" y="7821"/>
                      <a:pt x="12037" y="7811"/>
                    </a:cubicBezTo>
                    <a:cubicBezTo>
                      <a:pt x="11761" y="7786"/>
                      <a:pt x="11484" y="7774"/>
                      <a:pt x="11207" y="7774"/>
                    </a:cubicBezTo>
                    <a:cubicBezTo>
                      <a:pt x="11176" y="7774"/>
                      <a:pt x="11145" y="7774"/>
                      <a:pt x="11114" y="7774"/>
                    </a:cubicBezTo>
                    <a:cubicBezTo>
                      <a:pt x="11115" y="7771"/>
                      <a:pt x="11116" y="7769"/>
                      <a:pt x="11117" y="7767"/>
                    </a:cubicBezTo>
                    <a:cubicBezTo>
                      <a:pt x="11199" y="7549"/>
                      <a:pt x="11261" y="7323"/>
                      <a:pt x="11304" y="7095"/>
                    </a:cubicBezTo>
                    <a:close/>
                    <a:moveTo>
                      <a:pt x="3764" y="1"/>
                    </a:moveTo>
                    <a:cubicBezTo>
                      <a:pt x="3635" y="1"/>
                      <a:pt x="3500" y="19"/>
                      <a:pt x="3361" y="60"/>
                    </a:cubicBezTo>
                    <a:cubicBezTo>
                      <a:pt x="2817" y="219"/>
                      <a:pt x="2522" y="777"/>
                      <a:pt x="2614" y="1259"/>
                    </a:cubicBezTo>
                    <a:cubicBezTo>
                      <a:pt x="2358" y="1141"/>
                      <a:pt x="2077" y="1071"/>
                      <a:pt x="1807" y="1071"/>
                    </a:cubicBezTo>
                    <a:cubicBezTo>
                      <a:pt x="1412" y="1071"/>
                      <a:pt x="1038" y="1221"/>
                      <a:pt x="794" y="1590"/>
                    </a:cubicBezTo>
                    <a:cubicBezTo>
                      <a:pt x="440" y="2127"/>
                      <a:pt x="717" y="2557"/>
                      <a:pt x="1148" y="2839"/>
                    </a:cubicBezTo>
                    <a:cubicBezTo>
                      <a:pt x="522" y="2978"/>
                      <a:pt x="0" y="3503"/>
                      <a:pt x="128" y="4225"/>
                    </a:cubicBezTo>
                    <a:cubicBezTo>
                      <a:pt x="248" y="4905"/>
                      <a:pt x="850" y="5140"/>
                      <a:pt x="1495" y="5140"/>
                    </a:cubicBezTo>
                    <a:cubicBezTo>
                      <a:pt x="1850" y="5140"/>
                      <a:pt x="2217" y="5069"/>
                      <a:pt x="2525" y="4962"/>
                    </a:cubicBezTo>
                    <a:lnTo>
                      <a:pt x="2525" y="4962"/>
                    </a:lnTo>
                    <a:cubicBezTo>
                      <a:pt x="1909" y="7677"/>
                      <a:pt x="5007" y="10082"/>
                      <a:pt x="7727" y="10082"/>
                    </a:cubicBezTo>
                    <a:cubicBezTo>
                      <a:pt x="8089" y="10082"/>
                      <a:pt x="8444" y="10040"/>
                      <a:pt x="8782" y="9950"/>
                    </a:cubicBezTo>
                    <a:lnTo>
                      <a:pt x="8782" y="9950"/>
                    </a:lnTo>
                    <a:cubicBezTo>
                      <a:pt x="8768" y="10775"/>
                      <a:pt x="8543" y="12147"/>
                      <a:pt x="9596" y="12379"/>
                    </a:cubicBezTo>
                    <a:cubicBezTo>
                      <a:pt x="9670" y="12395"/>
                      <a:pt x="9741" y="12403"/>
                      <a:pt x="9809" y="12403"/>
                    </a:cubicBezTo>
                    <a:cubicBezTo>
                      <a:pt x="10439" y="12403"/>
                      <a:pt x="10813" y="11749"/>
                      <a:pt x="10577" y="11195"/>
                    </a:cubicBezTo>
                    <a:lnTo>
                      <a:pt x="10577" y="11195"/>
                    </a:lnTo>
                    <a:cubicBezTo>
                      <a:pt x="10758" y="11351"/>
                      <a:pt x="11009" y="11425"/>
                      <a:pt x="11264" y="11425"/>
                    </a:cubicBezTo>
                    <a:cubicBezTo>
                      <a:pt x="11532" y="11425"/>
                      <a:pt x="11804" y="11344"/>
                      <a:pt x="12009" y="11193"/>
                    </a:cubicBezTo>
                    <a:cubicBezTo>
                      <a:pt x="12738" y="10657"/>
                      <a:pt x="12504" y="9555"/>
                      <a:pt x="11963" y="8965"/>
                    </a:cubicBezTo>
                    <a:lnTo>
                      <a:pt x="11963" y="8965"/>
                    </a:lnTo>
                    <a:cubicBezTo>
                      <a:pt x="12090" y="8996"/>
                      <a:pt x="12227" y="9009"/>
                      <a:pt x="12361" y="9009"/>
                    </a:cubicBezTo>
                    <a:cubicBezTo>
                      <a:pt x="12516" y="9009"/>
                      <a:pt x="12665" y="8991"/>
                      <a:pt x="12786" y="8962"/>
                    </a:cubicBezTo>
                    <a:cubicBezTo>
                      <a:pt x="13147" y="8874"/>
                      <a:pt x="13437" y="8607"/>
                      <a:pt x="13489" y="8228"/>
                    </a:cubicBezTo>
                    <a:cubicBezTo>
                      <a:pt x="13631" y="7175"/>
                      <a:pt x="12502" y="6874"/>
                      <a:pt x="11655" y="6874"/>
                    </a:cubicBezTo>
                    <a:cubicBezTo>
                      <a:pt x="11542" y="6874"/>
                      <a:pt x="11435" y="6880"/>
                      <a:pt x="11336" y="6889"/>
                    </a:cubicBezTo>
                    <a:cubicBezTo>
                      <a:pt x="11575" y="5023"/>
                      <a:pt x="10424" y="3167"/>
                      <a:pt x="8734" y="2311"/>
                    </a:cubicBezTo>
                    <a:cubicBezTo>
                      <a:pt x="8087" y="1983"/>
                      <a:pt x="7324" y="1812"/>
                      <a:pt x="6562" y="1812"/>
                    </a:cubicBezTo>
                    <a:cubicBezTo>
                      <a:pt x="6168" y="1812"/>
                      <a:pt x="5774" y="1858"/>
                      <a:pt x="5397" y="1952"/>
                    </a:cubicBezTo>
                    <a:cubicBezTo>
                      <a:pt x="5401" y="1940"/>
                      <a:pt x="5403" y="1928"/>
                      <a:pt x="5403" y="1916"/>
                    </a:cubicBezTo>
                    <a:cubicBezTo>
                      <a:pt x="5369" y="1008"/>
                      <a:pt x="4708" y="1"/>
                      <a:pt x="3764"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060125" y="913325"/>
                <a:ext cx="54200" cy="160575"/>
              </a:xfrm>
              <a:custGeom>
                <a:avLst/>
                <a:gdLst/>
                <a:ahLst/>
                <a:cxnLst/>
                <a:rect l="l" t="t" r="r" b="b"/>
                <a:pathLst>
                  <a:path w="2168" h="6423" extrusionOk="0">
                    <a:moveTo>
                      <a:pt x="1550" y="1"/>
                    </a:moveTo>
                    <a:cubicBezTo>
                      <a:pt x="1502" y="1"/>
                      <a:pt x="1454" y="44"/>
                      <a:pt x="1472" y="106"/>
                    </a:cubicBezTo>
                    <a:cubicBezTo>
                      <a:pt x="1787" y="1226"/>
                      <a:pt x="1826" y="2385"/>
                      <a:pt x="1532" y="3516"/>
                    </a:cubicBezTo>
                    <a:cubicBezTo>
                      <a:pt x="1246" y="4609"/>
                      <a:pt x="560" y="5324"/>
                      <a:pt x="43" y="6280"/>
                    </a:cubicBezTo>
                    <a:cubicBezTo>
                      <a:pt x="1" y="6357"/>
                      <a:pt x="68" y="6423"/>
                      <a:pt x="139" y="6423"/>
                    </a:cubicBezTo>
                    <a:cubicBezTo>
                      <a:pt x="158" y="6423"/>
                      <a:pt x="177" y="6418"/>
                      <a:pt x="194" y="6408"/>
                    </a:cubicBezTo>
                    <a:cubicBezTo>
                      <a:pt x="1110" y="5876"/>
                      <a:pt x="1642" y="4569"/>
                      <a:pt x="1881" y="3580"/>
                    </a:cubicBezTo>
                    <a:cubicBezTo>
                      <a:pt x="2167" y="2394"/>
                      <a:pt x="2071" y="1181"/>
                      <a:pt x="1622" y="52"/>
                    </a:cubicBezTo>
                    <a:cubicBezTo>
                      <a:pt x="1608" y="16"/>
                      <a:pt x="1579" y="1"/>
                      <a:pt x="1550"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 name="Google Shape;21;p2"/>
          <p:cNvGrpSpPr/>
          <p:nvPr/>
        </p:nvGrpSpPr>
        <p:grpSpPr>
          <a:xfrm>
            <a:off x="8430781" y="2570686"/>
            <a:ext cx="596872" cy="466915"/>
            <a:chOff x="5921844" y="3633724"/>
            <a:chExt cx="596872" cy="466915"/>
          </a:xfrm>
        </p:grpSpPr>
        <p:sp>
          <p:nvSpPr>
            <p:cNvPr id="22" name="Google Shape;22;p2"/>
            <p:cNvSpPr/>
            <p:nvPr/>
          </p:nvSpPr>
          <p:spPr>
            <a:xfrm rot="7268192">
              <a:off x="6144767" y="3657154"/>
              <a:ext cx="273867" cy="388369"/>
            </a:xfrm>
            <a:custGeom>
              <a:avLst/>
              <a:gdLst/>
              <a:ahLst/>
              <a:cxnLst/>
              <a:rect l="l" t="t" r="r" b="b"/>
              <a:pathLst>
                <a:path w="16324" h="23149" extrusionOk="0">
                  <a:moveTo>
                    <a:pt x="4424" y="0"/>
                  </a:moveTo>
                  <a:cubicBezTo>
                    <a:pt x="3860" y="0"/>
                    <a:pt x="3308" y="116"/>
                    <a:pt x="2811" y="436"/>
                  </a:cubicBezTo>
                  <a:cubicBezTo>
                    <a:pt x="1301" y="1410"/>
                    <a:pt x="1170" y="2872"/>
                    <a:pt x="1080" y="4500"/>
                  </a:cubicBezTo>
                  <a:lnTo>
                    <a:pt x="312" y="18385"/>
                  </a:lnTo>
                  <a:cubicBezTo>
                    <a:pt x="284" y="18903"/>
                    <a:pt x="0" y="21510"/>
                    <a:pt x="895" y="22125"/>
                  </a:cubicBezTo>
                  <a:cubicBezTo>
                    <a:pt x="1733" y="22702"/>
                    <a:pt x="2516" y="23002"/>
                    <a:pt x="3539" y="23096"/>
                  </a:cubicBezTo>
                  <a:cubicBezTo>
                    <a:pt x="3913" y="23131"/>
                    <a:pt x="4288" y="23148"/>
                    <a:pt x="4664" y="23148"/>
                  </a:cubicBezTo>
                  <a:cubicBezTo>
                    <a:pt x="5090" y="23148"/>
                    <a:pt x="5516" y="23126"/>
                    <a:pt x="5940" y="23082"/>
                  </a:cubicBezTo>
                  <a:cubicBezTo>
                    <a:pt x="7751" y="22891"/>
                    <a:pt x="9596" y="22260"/>
                    <a:pt x="11103" y="21217"/>
                  </a:cubicBezTo>
                  <a:cubicBezTo>
                    <a:pt x="14166" y="19094"/>
                    <a:pt x="16040" y="15614"/>
                    <a:pt x="16178" y="11893"/>
                  </a:cubicBezTo>
                  <a:cubicBezTo>
                    <a:pt x="16324" y="7977"/>
                    <a:pt x="14179" y="4644"/>
                    <a:pt x="11068" y="2448"/>
                  </a:cubicBezTo>
                  <a:cubicBezTo>
                    <a:pt x="9680" y="1468"/>
                    <a:pt x="8014" y="792"/>
                    <a:pt x="6385" y="334"/>
                  </a:cubicBezTo>
                  <a:cubicBezTo>
                    <a:pt x="5763" y="159"/>
                    <a:pt x="5085" y="0"/>
                    <a:pt x="4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2"/>
            <p:cNvGrpSpPr/>
            <p:nvPr/>
          </p:nvGrpSpPr>
          <p:grpSpPr>
            <a:xfrm>
              <a:off x="5921844" y="3641730"/>
              <a:ext cx="503010" cy="458909"/>
              <a:chOff x="3943175" y="1223175"/>
              <a:chExt cx="335900" cy="306450"/>
            </a:xfrm>
          </p:grpSpPr>
          <p:sp>
            <p:nvSpPr>
              <p:cNvPr id="24" name="Google Shape;24;p2"/>
              <p:cNvSpPr/>
              <p:nvPr/>
            </p:nvSpPr>
            <p:spPr>
              <a:xfrm>
                <a:off x="4078175" y="1340975"/>
                <a:ext cx="48900" cy="42300"/>
              </a:xfrm>
              <a:custGeom>
                <a:avLst/>
                <a:gdLst/>
                <a:ahLst/>
                <a:cxnLst/>
                <a:rect l="l" t="t" r="r" b="b"/>
                <a:pathLst>
                  <a:path w="1956" h="1692" extrusionOk="0">
                    <a:moveTo>
                      <a:pt x="853" y="384"/>
                    </a:moveTo>
                    <a:cubicBezTo>
                      <a:pt x="1012" y="384"/>
                      <a:pt x="1162" y="431"/>
                      <a:pt x="1293" y="577"/>
                    </a:cubicBezTo>
                    <a:cubicBezTo>
                      <a:pt x="1526" y="835"/>
                      <a:pt x="1378" y="1167"/>
                      <a:pt x="1081" y="1287"/>
                    </a:cubicBezTo>
                    <a:cubicBezTo>
                      <a:pt x="1007" y="1318"/>
                      <a:pt x="928" y="1333"/>
                      <a:pt x="851" y="1333"/>
                    </a:cubicBezTo>
                    <a:cubicBezTo>
                      <a:pt x="641" y="1333"/>
                      <a:pt x="445" y="1217"/>
                      <a:pt x="409" y="976"/>
                    </a:cubicBezTo>
                    <a:cubicBezTo>
                      <a:pt x="382" y="790"/>
                      <a:pt x="451" y="574"/>
                      <a:pt x="581" y="419"/>
                    </a:cubicBezTo>
                    <a:cubicBezTo>
                      <a:pt x="674" y="398"/>
                      <a:pt x="765" y="384"/>
                      <a:pt x="853" y="384"/>
                    </a:cubicBezTo>
                    <a:close/>
                    <a:moveTo>
                      <a:pt x="823" y="1"/>
                    </a:moveTo>
                    <a:cubicBezTo>
                      <a:pt x="654" y="1"/>
                      <a:pt x="497" y="59"/>
                      <a:pt x="391" y="202"/>
                    </a:cubicBezTo>
                    <a:cubicBezTo>
                      <a:pt x="140" y="393"/>
                      <a:pt x="1" y="729"/>
                      <a:pt x="65" y="1071"/>
                    </a:cubicBezTo>
                    <a:cubicBezTo>
                      <a:pt x="142" y="1476"/>
                      <a:pt x="489" y="1691"/>
                      <a:pt x="857" y="1691"/>
                    </a:cubicBezTo>
                    <a:cubicBezTo>
                      <a:pt x="981" y="1691"/>
                      <a:pt x="1107" y="1667"/>
                      <a:pt x="1227" y="1618"/>
                    </a:cubicBezTo>
                    <a:cubicBezTo>
                      <a:pt x="1706" y="1421"/>
                      <a:pt x="1955" y="861"/>
                      <a:pt x="1634" y="412"/>
                    </a:cubicBezTo>
                    <a:cubicBezTo>
                      <a:pt x="1478" y="192"/>
                      <a:pt x="1130" y="1"/>
                      <a:pt x="823"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943175" y="1223175"/>
                <a:ext cx="335900" cy="306450"/>
              </a:xfrm>
              <a:custGeom>
                <a:avLst/>
                <a:gdLst/>
                <a:ahLst/>
                <a:cxnLst/>
                <a:rect l="l" t="t" r="r" b="b"/>
                <a:pathLst>
                  <a:path w="13436" h="12258" extrusionOk="0">
                    <a:moveTo>
                      <a:pt x="7314" y="491"/>
                    </a:moveTo>
                    <a:cubicBezTo>
                      <a:pt x="7461" y="491"/>
                      <a:pt x="7621" y="515"/>
                      <a:pt x="7793" y="564"/>
                    </a:cubicBezTo>
                    <a:cubicBezTo>
                      <a:pt x="9453" y="1044"/>
                      <a:pt x="8956" y="3097"/>
                      <a:pt x="8378" y="4220"/>
                    </a:cubicBezTo>
                    <a:cubicBezTo>
                      <a:pt x="8286" y="4397"/>
                      <a:pt x="8417" y="4564"/>
                      <a:pt x="8594" y="4564"/>
                    </a:cubicBezTo>
                    <a:cubicBezTo>
                      <a:pt x="8609" y="4564"/>
                      <a:pt x="8624" y="4563"/>
                      <a:pt x="8639" y="4561"/>
                    </a:cubicBezTo>
                    <a:cubicBezTo>
                      <a:pt x="9021" y="4500"/>
                      <a:pt x="9498" y="4448"/>
                      <a:pt x="9988" y="4448"/>
                    </a:cubicBezTo>
                    <a:cubicBezTo>
                      <a:pt x="11288" y="4448"/>
                      <a:pt x="12690" y="4809"/>
                      <a:pt x="12719" y="6308"/>
                    </a:cubicBezTo>
                    <a:cubicBezTo>
                      <a:pt x="12741" y="7413"/>
                      <a:pt x="11408" y="8126"/>
                      <a:pt x="10212" y="8126"/>
                    </a:cubicBezTo>
                    <a:cubicBezTo>
                      <a:pt x="9455" y="8126"/>
                      <a:pt x="8753" y="7840"/>
                      <a:pt x="8486" y="7185"/>
                    </a:cubicBezTo>
                    <a:cubicBezTo>
                      <a:pt x="8477" y="7165"/>
                      <a:pt x="8469" y="7145"/>
                      <a:pt x="8460" y="7125"/>
                    </a:cubicBezTo>
                    <a:cubicBezTo>
                      <a:pt x="8426" y="7045"/>
                      <a:pt x="8356" y="7012"/>
                      <a:pt x="8282" y="7012"/>
                    </a:cubicBezTo>
                    <a:cubicBezTo>
                      <a:pt x="8137" y="7012"/>
                      <a:pt x="7976" y="7141"/>
                      <a:pt x="8041" y="7301"/>
                    </a:cubicBezTo>
                    <a:cubicBezTo>
                      <a:pt x="8048" y="7320"/>
                      <a:pt x="8058" y="7337"/>
                      <a:pt x="8065" y="7355"/>
                    </a:cubicBezTo>
                    <a:lnTo>
                      <a:pt x="8064" y="7356"/>
                    </a:lnTo>
                    <a:cubicBezTo>
                      <a:pt x="8611" y="8609"/>
                      <a:pt x="9354" y="10499"/>
                      <a:pt x="7959" y="11503"/>
                    </a:cubicBezTo>
                    <a:cubicBezTo>
                      <a:pt x="7696" y="11693"/>
                      <a:pt x="7422" y="11780"/>
                      <a:pt x="7159" y="11780"/>
                    </a:cubicBezTo>
                    <a:cubicBezTo>
                      <a:pt x="6639" y="11780"/>
                      <a:pt x="6161" y="11440"/>
                      <a:pt x="5888" y="10892"/>
                    </a:cubicBezTo>
                    <a:cubicBezTo>
                      <a:pt x="5509" y="10133"/>
                      <a:pt x="5710" y="9228"/>
                      <a:pt x="5924" y="8455"/>
                    </a:cubicBezTo>
                    <a:cubicBezTo>
                      <a:pt x="5965" y="8306"/>
                      <a:pt x="5832" y="8171"/>
                      <a:pt x="5698" y="8171"/>
                    </a:cubicBezTo>
                    <a:cubicBezTo>
                      <a:pt x="5646" y="8171"/>
                      <a:pt x="5594" y="8191"/>
                      <a:pt x="5551" y="8238"/>
                    </a:cubicBezTo>
                    <a:cubicBezTo>
                      <a:pt x="5050" y="8798"/>
                      <a:pt x="4530" y="9402"/>
                      <a:pt x="3848" y="9747"/>
                    </a:cubicBezTo>
                    <a:cubicBezTo>
                      <a:pt x="3512" y="9917"/>
                      <a:pt x="3134" y="10012"/>
                      <a:pt x="2771" y="10012"/>
                    </a:cubicBezTo>
                    <a:cubicBezTo>
                      <a:pt x="2107" y="10012"/>
                      <a:pt x="1492" y="9695"/>
                      <a:pt x="1267" y="8942"/>
                    </a:cubicBezTo>
                    <a:cubicBezTo>
                      <a:pt x="736" y="7167"/>
                      <a:pt x="2552" y="6129"/>
                      <a:pt x="3995" y="5838"/>
                    </a:cubicBezTo>
                    <a:cubicBezTo>
                      <a:pt x="4219" y="5793"/>
                      <a:pt x="4198" y="5463"/>
                      <a:pt x="3995" y="5404"/>
                    </a:cubicBezTo>
                    <a:cubicBezTo>
                      <a:pt x="2801" y="5068"/>
                      <a:pt x="637" y="4108"/>
                      <a:pt x="1635" y="2490"/>
                    </a:cubicBezTo>
                    <a:cubicBezTo>
                      <a:pt x="2015" y="1875"/>
                      <a:pt x="2511" y="1624"/>
                      <a:pt x="3016" y="1624"/>
                    </a:cubicBezTo>
                    <a:cubicBezTo>
                      <a:pt x="4021" y="1624"/>
                      <a:pt x="5058" y="2619"/>
                      <a:pt x="5261" y="3708"/>
                    </a:cubicBezTo>
                    <a:cubicBezTo>
                      <a:pt x="5276" y="3787"/>
                      <a:pt x="5344" y="3823"/>
                      <a:pt x="5413" y="3823"/>
                    </a:cubicBezTo>
                    <a:cubicBezTo>
                      <a:pt x="5475" y="3823"/>
                      <a:pt x="5539" y="3795"/>
                      <a:pt x="5566" y="3742"/>
                    </a:cubicBezTo>
                    <a:cubicBezTo>
                      <a:pt x="5668" y="3733"/>
                      <a:pt x="5755" y="3664"/>
                      <a:pt x="5741" y="3531"/>
                    </a:cubicBezTo>
                    <a:cubicBezTo>
                      <a:pt x="5615" y="2420"/>
                      <a:pt x="5965" y="491"/>
                      <a:pt x="7314" y="491"/>
                    </a:cubicBezTo>
                    <a:close/>
                    <a:moveTo>
                      <a:pt x="7344" y="0"/>
                    </a:moveTo>
                    <a:cubicBezTo>
                      <a:pt x="6035" y="0"/>
                      <a:pt x="5386" y="1414"/>
                      <a:pt x="5280" y="2683"/>
                    </a:cubicBezTo>
                    <a:cubicBezTo>
                      <a:pt x="4830" y="1807"/>
                      <a:pt x="3963" y="1185"/>
                      <a:pt x="3064" y="1185"/>
                    </a:cubicBezTo>
                    <a:cubicBezTo>
                      <a:pt x="2526" y="1185"/>
                      <a:pt x="1977" y="1408"/>
                      <a:pt x="1498" y="1931"/>
                    </a:cubicBezTo>
                    <a:cubicBezTo>
                      <a:pt x="1" y="3567"/>
                      <a:pt x="1668" y="4959"/>
                      <a:pt x="3193" y="5597"/>
                    </a:cubicBezTo>
                    <a:cubicBezTo>
                      <a:pt x="1612" y="6168"/>
                      <a:pt x="85" y="7588"/>
                      <a:pt x="962" y="9393"/>
                    </a:cubicBezTo>
                    <a:cubicBezTo>
                      <a:pt x="1310" y="10107"/>
                      <a:pt x="2008" y="10469"/>
                      <a:pt x="2773" y="10469"/>
                    </a:cubicBezTo>
                    <a:cubicBezTo>
                      <a:pt x="2845" y="10469"/>
                      <a:pt x="2917" y="10465"/>
                      <a:pt x="2989" y="10459"/>
                    </a:cubicBezTo>
                    <a:cubicBezTo>
                      <a:pt x="3932" y="10376"/>
                      <a:pt x="4666" y="9805"/>
                      <a:pt x="5307" y="9155"/>
                    </a:cubicBezTo>
                    <a:lnTo>
                      <a:pt x="5307" y="9155"/>
                    </a:lnTo>
                    <a:cubicBezTo>
                      <a:pt x="5181" y="9901"/>
                      <a:pt x="5199" y="10668"/>
                      <a:pt x="5619" y="11334"/>
                    </a:cubicBezTo>
                    <a:cubicBezTo>
                      <a:pt x="5966" y="11883"/>
                      <a:pt x="6542" y="12257"/>
                      <a:pt x="7172" y="12257"/>
                    </a:cubicBezTo>
                    <a:cubicBezTo>
                      <a:pt x="7321" y="12257"/>
                      <a:pt x="7473" y="12236"/>
                      <a:pt x="7625" y="12192"/>
                    </a:cubicBezTo>
                    <a:cubicBezTo>
                      <a:pt x="9446" y="11663"/>
                      <a:pt x="9337" y="9792"/>
                      <a:pt x="8880" y="8265"/>
                    </a:cubicBezTo>
                    <a:lnTo>
                      <a:pt x="8880" y="8265"/>
                    </a:lnTo>
                    <a:cubicBezTo>
                      <a:pt x="9275" y="8493"/>
                      <a:pt x="9750" y="8600"/>
                      <a:pt x="10238" y="8600"/>
                    </a:cubicBezTo>
                    <a:cubicBezTo>
                      <a:pt x="11377" y="8600"/>
                      <a:pt x="12589" y="8018"/>
                      <a:pt x="13030" y="7038"/>
                    </a:cubicBezTo>
                    <a:cubicBezTo>
                      <a:pt x="13436" y="6135"/>
                      <a:pt x="12953" y="5105"/>
                      <a:pt x="12210" y="4542"/>
                    </a:cubicBezTo>
                    <a:cubicBezTo>
                      <a:pt x="11612" y="4088"/>
                      <a:pt x="10895" y="3948"/>
                      <a:pt x="10165" y="3948"/>
                    </a:cubicBezTo>
                    <a:cubicBezTo>
                      <a:pt x="9764" y="3948"/>
                      <a:pt x="9359" y="3990"/>
                      <a:pt x="8967" y="4045"/>
                    </a:cubicBezTo>
                    <a:cubicBezTo>
                      <a:pt x="9541" y="2651"/>
                      <a:pt x="9728" y="600"/>
                      <a:pt x="7934" y="88"/>
                    </a:cubicBezTo>
                    <a:cubicBezTo>
                      <a:pt x="7724" y="28"/>
                      <a:pt x="7528" y="0"/>
                      <a:pt x="7344"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 name="Google Shape;26;p2"/>
          <p:cNvSpPr txBox="1">
            <a:spLocks noGrp="1"/>
          </p:cNvSpPr>
          <p:nvPr>
            <p:ph type="subTitle" idx="1"/>
          </p:nvPr>
        </p:nvSpPr>
        <p:spPr>
          <a:xfrm>
            <a:off x="2985925" y="3037603"/>
            <a:ext cx="5182800" cy="3975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27" name="Google Shape;27;p2"/>
          <p:cNvGrpSpPr/>
          <p:nvPr/>
        </p:nvGrpSpPr>
        <p:grpSpPr>
          <a:xfrm>
            <a:off x="5886737" y="3444101"/>
            <a:ext cx="3350640" cy="1768850"/>
            <a:chOff x="6191537" y="3520301"/>
            <a:chExt cx="3350640" cy="1768850"/>
          </a:xfrm>
        </p:grpSpPr>
        <p:grpSp>
          <p:nvGrpSpPr>
            <p:cNvPr id="28" name="Google Shape;28;p2"/>
            <p:cNvGrpSpPr/>
            <p:nvPr/>
          </p:nvGrpSpPr>
          <p:grpSpPr>
            <a:xfrm>
              <a:off x="6191537" y="4773815"/>
              <a:ext cx="1049485" cy="376584"/>
              <a:chOff x="1689509" y="1158118"/>
              <a:chExt cx="700825" cy="251475"/>
            </a:xfrm>
          </p:grpSpPr>
          <p:sp>
            <p:nvSpPr>
              <p:cNvPr id="29" name="Google Shape;29;p2"/>
              <p:cNvSpPr/>
              <p:nvPr/>
            </p:nvSpPr>
            <p:spPr>
              <a:xfrm>
                <a:off x="1689509" y="1168243"/>
                <a:ext cx="359275" cy="241350"/>
              </a:xfrm>
              <a:custGeom>
                <a:avLst/>
                <a:gdLst/>
                <a:ahLst/>
                <a:cxnLst/>
                <a:rect l="l" t="t" r="r" b="b"/>
                <a:pathLst>
                  <a:path w="14371" h="9654" extrusionOk="0">
                    <a:moveTo>
                      <a:pt x="13273" y="492"/>
                    </a:moveTo>
                    <a:cubicBezTo>
                      <a:pt x="13020" y="1288"/>
                      <a:pt x="12847" y="2219"/>
                      <a:pt x="12849" y="3054"/>
                    </a:cubicBezTo>
                    <a:cubicBezTo>
                      <a:pt x="12827" y="3040"/>
                      <a:pt x="12801" y="3033"/>
                      <a:pt x="12775" y="3033"/>
                    </a:cubicBezTo>
                    <a:cubicBezTo>
                      <a:pt x="12771" y="3033"/>
                      <a:pt x="12768" y="3034"/>
                      <a:pt x="12764" y="3034"/>
                    </a:cubicBezTo>
                    <a:cubicBezTo>
                      <a:pt x="10789" y="3190"/>
                      <a:pt x="8821" y="3489"/>
                      <a:pt x="6847" y="3675"/>
                    </a:cubicBezTo>
                    <a:cubicBezTo>
                      <a:pt x="5069" y="3843"/>
                      <a:pt x="3277" y="3920"/>
                      <a:pt x="1501" y="4111"/>
                    </a:cubicBezTo>
                    <a:cubicBezTo>
                      <a:pt x="5400" y="2824"/>
                      <a:pt x="9325" y="1618"/>
                      <a:pt x="13273" y="492"/>
                    </a:cubicBezTo>
                    <a:close/>
                    <a:moveTo>
                      <a:pt x="12834" y="3378"/>
                    </a:moveTo>
                    <a:cubicBezTo>
                      <a:pt x="13198" y="4613"/>
                      <a:pt x="13651" y="5774"/>
                      <a:pt x="13929" y="7025"/>
                    </a:cubicBezTo>
                    <a:cubicBezTo>
                      <a:pt x="13510" y="6462"/>
                      <a:pt x="13154" y="5867"/>
                      <a:pt x="12788" y="5259"/>
                    </a:cubicBezTo>
                    <a:cubicBezTo>
                      <a:pt x="12771" y="5229"/>
                      <a:pt x="12741" y="5217"/>
                      <a:pt x="12712" y="5217"/>
                    </a:cubicBezTo>
                    <a:cubicBezTo>
                      <a:pt x="12696" y="5217"/>
                      <a:pt x="12681" y="5220"/>
                      <a:pt x="12667" y="5226"/>
                    </a:cubicBezTo>
                    <a:cubicBezTo>
                      <a:pt x="10624" y="4996"/>
                      <a:pt x="8563" y="4897"/>
                      <a:pt x="6515" y="4704"/>
                    </a:cubicBezTo>
                    <a:cubicBezTo>
                      <a:pt x="5277" y="4588"/>
                      <a:pt x="4034" y="4435"/>
                      <a:pt x="2790" y="4313"/>
                    </a:cubicBezTo>
                    <a:cubicBezTo>
                      <a:pt x="4195" y="4259"/>
                      <a:pt x="5603" y="4127"/>
                      <a:pt x="6995" y="4013"/>
                    </a:cubicBezTo>
                    <a:cubicBezTo>
                      <a:pt x="8929" y="3852"/>
                      <a:pt x="10898" y="3718"/>
                      <a:pt x="12812" y="3385"/>
                    </a:cubicBezTo>
                    <a:cubicBezTo>
                      <a:pt x="12819" y="3383"/>
                      <a:pt x="12827" y="3381"/>
                      <a:pt x="12834" y="3378"/>
                    </a:cubicBezTo>
                    <a:close/>
                    <a:moveTo>
                      <a:pt x="12831" y="5828"/>
                    </a:moveTo>
                    <a:cubicBezTo>
                      <a:pt x="13122" y="6451"/>
                      <a:pt x="13513" y="7020"/>
                      <a:pt x="13948" y="7556"/>
                    </a:cubicBezTo>
                    <a:cubicBezTo>
                      <a:pt x="13581" y="7446"/>
                      <a:pt x="13190" y="7420"/>
                      <a:pt x="12808" y="7420"/>
                    </a:cubicBezTo>
                    <a:cubicBezTo>
                      <a:pt x="12776" y="7420"/>
                      <a:pt x="12745" y="7420"/>
                      <a:pt x="12714" y="7421"/>
                    </a:cubicBezTo>
                    <a:cubicBezTo>
                      <a:pt x="12808" y="6878"/>
                      <a:pt x="12856" y="6333"/>
                      <a:pt x="12831" y="5828"/>
                    </a:cubicBezTo>
                    <a:close/>
                    <a:moveTo>
                      <a:pt x="888" y="4396"/>
                    </a:moveTo>
                    <a:cubicBezTo>
                      <a:pt x="2695" y="4706"/>
                      <a:pt x="4544" y="4846"/>
                      <a:pt x="6365" y="5020"/>
                    </a:cubicBezTo>
                    <a:cubicBezTo>
                      <a:pt x="8430" y="5217"/>
                      <a:pt x="10512" y="5460"/>
                      <a:pt x="12587" y="5532"/>
                    </a:cubicBezTo>
                    <a:cubicBezTo>
                      <a:pt x="12564" y="5551"/>
                      <a:pt x="12547" y="5577"/>
                      <a:pt x="12541" y="5606"/>
                    </a:cubicBezTo>
                    <a:cubicBezTo>
                      <a:pt x="12391" y="6238"/>
                      <a:pt x="12377" y="6907"/>
                      <a:pt x="12269" y="7550"/>
                    </a:cubicBezTo>
                    <a:cubicBezTo>
                      <a:pt x="12161" y="8199"/>
                      <a:pt x="12009" y="8838"/>
                      <a:pt x="11881" y="9483"/>
                    </a:cubicBezTo>
                    <a:cubicBezTo>
                      <a:pt x="11880" y="9489"/>
                      <a:pt x="11880" y="9497"/>
                      <a:pt x="11881" y="9503"/>
                    </a:cubicBezTo>
                    <a:cubicBezTo>
                      <a:pt x="11877" y="9498"/>
                      <a:pt x="11872" y="9494"/>
                      <a:pt x="11866" y="9491"/>
                    </a:cubicBezTo>
                    <a:cubicBezTo>
                      <a:pt x="9994" y="8527"/>
                      <a:pt x="7999" y="7774"/>
                      <a:pt x="6082" y="6901"/>
                    </a:cubicBezTo>
                    <a:cubicBezTo>
                      <a:pt x="4332" y="6103"/>
                      <a:pt x="2604" y="5262"/>
                      <a:pt x="888" y="4396"/>
                    </a:cubicBezTo>
                    <a:close/>
                    <a:moveTo>
                      <a:pt x="13534" y="1"/>
                    </a:moveTo>
                    <a:cubicBezTo>
                      <a:pt x="13515" y="1"/>
                      <a:pt x="13495" y="3"/>
                      <a:pt x="13473" y="9"/>
                    </a:cubicBezTo>
                    <a:cubicBezTo>
                      <a:pt x="9020" y="1267"/>
                      <a:pt x="4599" y="2636"/>
                      <a:pt x="212" y="4114"/>
                    </a:cubicBezTo>
                    <a:cubicBezTo>
                      <a:pt x="60" y="4165"/>
                      <a:pt x="1" y="4398"/>
                      <a:pt x="165" y="4481"/>
                    </a:cubicBezTo>
                    <a:cubicBezTo>
                      <a:pt x="2096" y="5462"/>
                      <a:pt x="4050" y="6398"/>
                      <a:pt x="6026" y="7287"/>
                    </a:cubicBezTo>
                    <a:cubicBezTo>
                      <a:pt x="7907" y="8134"/>
                      <a:pt x="9828" y="9043"/>
                      <a:pt x="11807" y="9629"/>
                    </a:cubicBezTo>
                    <a:cubicBezTo>
                      <a:pt x="11814" y="9631"/>
                      <a:pt x="11821" y="9632"/>
                      <a:pt x="11827" y="9632"/>
                    </a:cubicBezTo>
                    <a:cubicBezTo>
                      <a:pt x="11857" y="9632"/>
                      <a:pt x="11886" y="9613"/>
                      <a:pt x="11896" y="9583"/>
                    </a:cubicBezTo>
                    <a:cubicBezTo>
                      <a:pt x="11922" y="9628"/>
                      <a:pt x="11970" y="9653"/>
                      <a:pt x="12019" y="9653"/>
                    </a:cubicBezTo>
                    <a:cubicBezTo>
                      <a:pt x="12072" y="9653"/>
                      <a:pt x="12124" y="9624"/>
                      <a:pt x="12148" y="9556"/>
                    </a:cubicBezTo>
                    <a:cubicBezTo>
                      <a:pt x="12343" y="8999"/>
                      <a:pt x="12531" y="8359"/>
                      <a:pt x="12660" y="7706"/>
                    </a:cubicBezTo>
                    <a:cubicBezTo>
                      <a:pt x="12662" y="7706"/>
                      <a:pt x="12665" y="7708"/>
                      <a:pt x="12667" y="7708"/>
                    </a:cubicBezTo>
                    <a:cubicBezTo>
                      <a:pt x="12714" y="7706"/>
                      <a:pt x="12762" y="7706"/>
                      <a:pt x="12809" y="7706"/>
                    </a:cubicBezTo>
                    <a:cubicBezTo>
                      <a:pt x="13243" y="7706"/>
                      <a:pt x="13675" y="7756"/>
                      <a:pt x="14107" y="7756"/>
                    </a:cubicBezTo>
                    <a:cubicBezTo>
                      <a:pt x="14111" y="7756"/>
                      <a:pt x="14115" y="7756"/>
                      <a:pt x="14119" y="7756"/>
                    </a:cubicBezTo>
                    <a:cubicBezTo>
                      <a:pt x="14144" y="7776"/>
                      <a:pt x="14170" y="7784"/>
                      <a:pt x="14196" y="7784"/>
                    </a:cubicBezTo>
                    <a:cubicBezTo>
                      <a:pt x="14287" y="7784"/>
                      <a:pt x="14371" y="7681"/>
                      <a:pt x="14355" y="7583"/>
                    </a:cubicBezTo>
                    <a:cubicBezTo>
                      <a:pt x="14131" y="6164"/>
                      <a:pt x="13810" y="4572"/>
                      <a:pt x="13087" y="3309"/>
                    </a:cubicBezTo>
                    <a:cubicBezTo>
                      <a:pt x="13287" y="2340"/>
                      <a:pt x="13437" y="1355"/>
                      <a:pt x="13632" y="382"/>
                    </a:cubicBezTo>
                    <a:cubicBezTo>
                      <a:pt x="13801" y="285"/>
                      <a:pt x="13726" y="1"/>
                      <a:pt x="13534"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068034" y="1158118"/>
                <a:ext cx="322300" cy="121200"/>
              </a:xfrm>
              <a:custGeom>
                <a:avLst/>
                <a:gdLst/>
                <a:ahLst/>
                <a:cxnLst/>
                <a:rect l="l" t="t" r="r" b="b"/>
                <a:pathLst>
                  <a:path w="12892" h="4848" extrusionOk="0">
                    <a:moveTo>
                      <a:pt x="12727" y="0"/>
                    </a:moveTo>
                    <a:cubicBezTo>
                      <a:pt x="12642" y="0"/>
                      <a:pt x="12552" y="57"/>
                      <a:pt x="12542" y="168"/>
                    </a:cubicBezTo>
                    <a:cubicBezTo>
                      <a:pt x="12486" y="782"/>
                      <a:pt x="12106" y="1363"/>
                      <a:pt x="11491" y="1544"/>
                    </a:cubicBezTo>
                    <a:cubicBezTo>
                      <a:pt x="11373" y="1579"/>
                      <a:pt x="11255" y="1593"/>
                      <a:pt x="11138" y="1593"/>
                    </a:cubicBezTo>
                    <a:cubicBezTo>
                      <a:pt x="10787" y="1593"/>
                      <a:pt x="10437" y="1465"/>
                      <a:pt x="10103" y="1370"/>
                    </a:cubicBezTo>
                    <a:cubicBezTo>
                      <a:pt x="9826" y="1292"/>
                      <a:pt x="9549" y="1235"/>
                      <a:pt x="9275" y="1235"/>
                    </a:cubicBezTo>
                    <a:cubicBezTo>
                      <a:pt x="9008" y="1235"/>
                      <a:pt x="8745" y="1289"/>
                      <a:pt x="8489" y="1431"/>
                    </a:cubicBezTo>
                    <a:cubicBezTo>
                      <a:pt x="7996" y="1703"/>
                      <a:pt x="7774" y="2149"/>
                      <a:pt x="7613" y="2665"/>
                    </a:cubicBezTo>
                    <a:cubicBezTo>
                      <a:pt x="7385" y="3393"/>
                      <a:pt x="6909" y="3695"/>
                      <a:pt x="6360" y="3695"/>
                    </a:cubicBezTo>
                    <a:cubicBezTo>
                      <a:pt x="5976" y="3695"/>
                      <a:pt x="5557" y="3548"/>
                      <a:pt x="5162" y="3294"/>
                    </a:cubicBezTo>
                    <a:cubicBezTo>
                      <a:pt x="4316" y="2750"/>
                      <a:pt x="3424" y="1711"/>
                      <a:pt x="2353" y="1711"/>
                    </a:cubicBezTo>
                    <a:cubicBezTo>
                      <a:pt x="2144" y="1711"/>
                      <a:pt x="1928" y="1750"/>
                      <a:pt x="1704" y="1841"/>
                    </a:cubicBezTo>
                    <a:cubicBezTo>
                      <a:pt x="690" y="2253"/>
                      <a:pt x="1" y="3785"/>
                      <a:pt x="415" y="4793"/>
                    </a:cubicBezTo>
                    <a:cubicBezTo>
                      <a:pt x="430" y="4831"/>
                      <a:pt x="461" y="4848"/>
                      <a:pt x="492" y="4848"/>
                    </a:cubicBezTo>
                    <a:cubicBezTo>
                      <a:pt x="536" y="4848"/>
                      <a:pt x="579" y="4812"/>
                      <a:pt x="567" y="4751"/>
                    </a:cubicBezTo>
                    <a:cubicBezTo>
                      <a:pt x="357" y="3721"/>
                      <a:pt x="1075" y="2053"/>
                      <a:pt x="2299" y="2053"/>
                    </a:cubicBezTo>
                    <a:cubicBezTo>
                      <a:pt x="2309" y="2053"/>
                      <a:pt x="2319" y="2053"/>
                      <a:pt x="2329" y="2053"/>
                    </a:cubicBezTo>
                    <a:cubicBezTo>
                      <a:pt x="3322" y="2075"/>
                      <a:pt x="4024" y="2906"/>
                      <a:pt x="4763" y="3449"/>
                    </a:cubicBezTo>
                    <a:cubicBezTo>
                      <a:pt x="5227" y="3790"/>
                      <a:pt x="5865" y="4088"/>
                      <a:pt x="6469" y="4088"/>
                    </a:cubicBezTo>
                    <a:cubicBezTo>
                      <a:pt x="6847" y="4088"/>
                      <a:pt x="7211" y="3972"/>
                      <a:pt x="7513" y="3678"/>
                    </a:cubicBezTo>
                    <a:cubicBezTo>
                      <a:pt x="7986" y="3215"/>
                      <a:pt x="7906" y="2456"/>
                      <a:pt x="8365" y="1990"/>
                    </a:cubicBezTo>
                    <a:cubicBezTo>
                      <a:pt x="8639" y="1709"/>
                      <a:pt x="8935" y="1617"/>
                      <a:pt x="9242" y="1617"/>
                    </a:cubicBezTo>
                    <a:cubicBezTo>
                      <a:pt x="9777" y="1617"/>
                      <a:pt x="10345" y="1898"/>
                      <a:pt x="10886" y="1955"/>
                    </a:cubicBezTo>
                    <a:cubicBezTo>
                      <a:pt x="10951" y="1961"/>
                      <a:pt x="11015" y="1965"/>
                      <a:pt x="11078" y="1965"/>
                    </a:cubicBezTo>
                    <a:cubicBezTo>
                      <a:pt x="12063" y="1965"/>
                      <a:pt x="12874" y="1170"/>
                      <a:pt x="12890" y="168"/>
                    </a:cubicBezTo>
                    <a:cubicBezTo>
                      <a:pt x="12892" y="55"/>
                      <a:pt x="12811" y="0"/>
                      <a:pt x="12727"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p:nvPr/>
          </p:nvSpPr>
          <p:spPr>
            <a:xfrm>
              <a:off x="7643772" y="4885425"/>
              <a:ext cx="397736" cy="403726"/>
            </a:xfrm>
            <a:custGeom>
              <a:avLst/>
              <a:gdLst/>
              <a:ahLst/>
              <a:cxnLst/>
              <a:rect l="l" t="t" r="r" b="b"/>
              <a:pathLst>
                <a:path w="10624" h="10784" extrusionOk="0">
                  <a:moveTo>
                    <a:pt x="8265" y="544"/>
                  </a:moveTo>
                  <a:lnTo>
                    <a:pt x="8265" y="544"/>
                  </a:lnTo>
                  <a:cubicBezTo>
                    <a:pt x="8145" y="1746"/>
                    <a:pt x="7963" y="2988"/>
                    <a:pt x="7994" y="4187"/>
                  </a:cubicBezTo>
                  <a:cubicBezTo>
                    <a:pt x="7904" y="4251"/>
                    <a:pt x="7861" y="4391"/>
                    <a:pt x="7968" y="4486"/>
                  </a:cubicBezTo>
                  <a:cubicBezTo>
                    <a:pt x="8700" y="5138"/>
                    <a:pt x="9382" y="5843"/>
                    <a:pt x="10009" y="6596"/>
                  </a:cubicBezTo>
                  <a:cubicBezTo>
                    <a:pt x="9115" y="6719"/>
                    <a:pt x="8215" y="6788"/>
                    <a:pt x="7313" y="6802"/>
                  </a:cubicBezTo>
                  <a:cubicBezTo>
                    <a:pt x="7250" y="6803"/>
                    <a:pt x="7178" y="6851"/>
                    <a:pt x="7156" y="6909"/>
                  </a:cubicBezTo>
                  <a:cubicBezTo>
                    <a:pt x="6919" y="7528"/>
                    <a:pt x="6669" y="8142"/>
                    <a:pt x="6401" y="8749"/>
                  </a:cubicBezTo>
                  <a:cubicBezTo>
                    <a:pt x="6309" y="8958"/>
                    <a:pt x="5826" y="10334"/>
                    <a:pt x="5574" y="10338"/>
                  </a:cubicBezTo>
                  <a:cubicBezTo>
                    <a:pt x="5574" y="10338"/>
                    <a:pt x="5574" y="10338"/>
                    <a:pt x="5574" y="10338"/>
                  </a:cubicBezTo>
                  <a:cubicBezTo>
                    <a:pt x="5431" y="10338"/>
                    <a:pt x="4410" y="6872"/>
                    <a:pt x="4297" y="6564"/>
                  </a:cubicBezTo>
                  <a:cubicBezTo>
                    <a:pt x="4284" y="6526"/>
                    <a:pt x="4254" y="6497"/>
                    <a:pt x="4215" y="6487"/>
                  </a:cubicBezTo>
                  <a:cubicBezTo>
                    <a:pt x="4186" y="6459"/>
                    <a:pt x="4147" y="6445"/>
                    <a:pt x="4107" y="6445"/>
                  </a:cubicBezTo>
                  <a:cubicBezTo>
                    <a:pt x="4098" y="6445"/>
                    <a:pt x="4088" y="6446"/>
                    <a:pt x="4079" y="6447"/>
                  </a:cubicBezTo>
                  <a:cubicBezTo>
                    <a:pt x="3061" y="6584"/>
                    <a:pt x="2035" y="6653"/>
                    <a:pt x="1007" y="6653"/>
                  </a:cubicBezTo>
                  <a:cubicBezTo>
                    <a:pt x="875" y="6653"/>
                    <a:pt x="742" y="6652"/>
                    <a:pt x="609" y="6650"/>
                  </a:cubicBezTo>
                  <a:cubicBezTo>
                    <a:pt x="1335" y="5736"/>
                    <a:pt x="2312" y="5115"/>
                    <a:pt x="3308" y="4508"/>
                  </a:cubicBezTo>
                  <a:cubicBezTo>
                    <a:pt x="3377" y="4466"/>
                    <a:pt x="3408" y="4362"/>
                    <a:pt x="3378" y="4288"/>
                  </a:cubicBezTo>
                  <a:cubicBezTo>
                    <a:pt x="3013" y="3352"/>
                    <a:pt x="2674" y="2407"/>
                    <a:pt x="2354" y="1454"/>
                  </a:cubicBezTo>
                  <a:lnTo>
                    <a:pt x="2354" y="1454"/>
                  </a:lnTo>
                  <a:cubicBezTo>
                    <a:pt x="3212" y="1726"/>
                    <a:pt x="3997" y="2160"/>
                    <a:pt x="4846" y="2430"/>
                  </a:cubicBezTo>
                  <a:cubicBezTo>
                    <a:pt x="4838" y="2437"/>
                    <a:pt x="4828" y="2445"/>
                    <a:pt x="4820" y="2453"/>
                  </a:cubicBezTo>
                  <a:cubicBezTo>
                    <a:pt x="4744" y="2524"/>
                    <a:pt x="4823" y="2618"/>
                    <a:pt x="4906" y="2618"/>
                  </a:cubicBezTo>
                  <a:cubicBezTo>
                    <a:pt x="4924" y="2618"/>
                    <a:pt x="4941" y="2614"/>
                    <a:pt x="4958" y="2605"/>
                  </a:cubicBezTo>
                  <a:cubicBezTo>
                    <a:pt x="6088" y="1966"/>
                    <a:pt x="7145" y="1204"/>
                    <a:pt x="8265" y="544"/>
                  </a:cubicBezTo>
                  <a:close/>
                  <a:moveTo>
                    <a:pt x="8490" y="0"/>
                  </a:moveTo>
                  <a:cubicBezTo>
                    <a:pt x="8454" y="0"/>
                    <a:pt x="8417" y="10"/>
                    <a:pt x="8380" y="31"/>
                  </a:cubicBezTo>
                  <a:cubicBezTo>
                    <a:pt x="7218" y="699"/>
                    <a:pt x="6004" y="1401"/>
                    <a:pt x="4996" y="2298"/>
                  </a:cubicBezTo>
                  <a:cubicBezTo>
                    <a:pt x="4256" y="1581"/>
                    <a:pt x="3059" y="1235"/>
                    <a:pt x="2093" y="983"/>
                  </a:cubicBezTo>
                  <a:cubicBezTo>
                    <a:pt x="2078" y="979"/>
                    <a:pt x="2063" y="977"/>
                    <a:pt x="2049" y="977"/>
                  </a:cubicBezTo>
                  <a:cubicBezTo>
                    <a:pt x="1925" y="977"/>
                    <a:pt x="1840" y="1118"/>
                    <a:pt x="1878" y="1234"/>
                  </a:cubicBezTo>
                  <a:cubicBezTo>
                    <a:pt x="2080" y="1859"/>
                    <a:pt x="2293" y="2482"/>
                    <a:pt x="2519" y="3100"/>
                  </a:cubicBezTo>
                  <a:cubicBezTo>
                    <a:pt x="2625" y="3392"/>
                    <a:pt x="2809" y="3717"/>
                    <a:pt x="2866" y="4022"/>
                  </a:cubicBezTo>
                  <a:cubicBezTo>
                    <a:pt x="2933" y="4381"/>
                    <a:pt x="2763" y="4393"/>
                    <a:pt x="2466" y="4582"/>
                  </a:cubicBezTo>
                  <a:cubicBezTo>
                    <a:pt x="1554" y="5162"/>
                    <a:pt x="710" y="5807"/>
                    <a:pt x="95" y="6708"/>
                  </a:cubicBezTo>
                  <a:cubicBezTo>
                    <a:pt x="0" y="6848"/>
                    <a:pt x="86" y="7012"/>
                    <a:pt x="254" y="7018"/>
                  </a:cubicBezTo>
                  <a:cubicBezTo>
                    <a:pt x="506" y="7026"/>
                    <a:pt x="759" y="7030"/>
                    <a:pt x="1011" y="7030"/>
                  </a:cubicBezTo>
                  <a:cubicBezTo>
                    <a:pt x="2044" y="7030"/>
                    <a:pt x="3077" y="6961"/>
                    <a:pt x="4101" y="6822"/>
                  </a:cubicBezTo>
                  <a:cubicBezTo>
                    <a:pt x="4421" y="7953"/>
                    <a:pt x="4766" y="9076"/>
                    <a:pt x="5136" y="10191"/>
                  </a:cubicBezTo>
                  <a:cubicBezTo>
                    <a:pt x="5226" y="10463"/>
                    <a:pt x="5360" y="10783"/>
                    <a:pt x="5593" y="10783"/>
                  </a:cubicBezTo>
                  <a:cubicBezTo>
                    <a:pt x="5679" y="10783"/>
                    <a:pt x="5777" y="10740"/>
                    <a:pt x="5892" y="10636"/>
                  </a:cubicBezTo>
                  <a:cubicBezTo>
                    <a:pt x="6188" y="10367"/>
                    <a:pt x="6349" y="9776"/>
                    <a:pt x="6509" y="9428"/>
                  </a:cubicBezTo>
                  <a:cubicBezTo>
                    <a:pt x="6747" y="8912"/>
                    <a:pt x="6972" y="8391"/>
                    <a:pt x="7185" y="7864"/>
                  </a:cubicBezTo>
                  <a:cubicBezTo>
                    <a:pt x="7296" y="7591"/>
                    <a:pt x="7333" y="7317"/>
                    <a:pt x="7618" y="7174"/>
                  </a:cubicBezTo>
                  <a:cubicBezTo>
                    <a:pt x="7694" y="7136"/>
                    <a:pt x="7808" y="7125"/>
                    <a:pt x="7932" y="7125"/>
                  </a:cubicBezTo>
                  <a:cubicBezTo>
                    <a:pt x="8085" y="7125"/>
                    <a:pt x="8254" y="7142"/>
                    <a:pt x="8384" y="7142"/>
                  </a:cubicBezTo>
                  <a:cubicBezTo>
                    <a:pt x="8408" y="7142"/>
                    <a:pt x="8430" y="7141"/>
                    <a:pt x="8451" y="7140"/>
                  </a:cubicBezTo>
                  <a:cubicBezTo>
                    <a:pt x="9100" y="7098"/>
                    <a:pt x="9742" y="7022"/>
                    <a:pt x="10385" y="6924"/>
                  </a:cubicBezTo>
                  <a:cubicBezTo>
                    <a:pt x="10515" y="6904"/>
                    <a:pt x="10623" y="6749"/>
                    <a:pt x="10525" y="6628"/>
                  </a:cubicBezTo>
                  <a:cubicBezTo>
                    <a:pt x="9848" y="5785"/>
                    <a:pt x="9103" y="4999"/>
                    <a:pt x="8297" y="4279"/>
                  </a:cubicBezTo>
                  <a:cubicBezTo>
                    <a:pt x="8305" y="4266"/>
                    <a:pt x="8311" y="4251"/>
                    <a:pt x="8314" y="4236"/>
                  </a:cubicBezTo>
                  <a:cubicBezTo>
                    <a:pt x="8571" y="2939"/>
                    <a:pt x="8573" y="1543"/>
                    <a:pt x="8680" y="225"/>
                  </a:cubicBezTo>
                  <a:cubicBezTo>
                    <a:pt x="8691" y="95"/>
                    <a:pt x="8601" y="0"/>
                    <a:pt x="8490"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316570" y="4822360"/>
              <a:ext cx="378868" cy="263335"/>
            </a:xfrm>
            <a:custGeom>
              <a:avLst/>
              <a:gdLst/>
              <a:ahLst/>
              <a:cxnLst/>
              <a:rect l="l" t="t" r="r" b="b"/>
              <a:pathLst>
                <a:path w="10120" h="7034" extrusionOk="0">
                  <a:moveTo>
                    <a:pt x="7414" y="424"/>
                  </a:moveTo>
                  <a:cubicBezTo>
                    <a:pt x="8569" y="424"/>
                    <a:pt x="9155" y="1747"/>
                    <a:pt x="8872" y="2793"/>
                  </a:cubicBezTo>
                  <a:cubicBezTo>
                    <a:pt x="8359" y="4689"/>
                    <a:pt x="6208" y="5552"/>
                    <a:pt x="4783" y="6652"/>
                  </a:cubicBezTo>
                  <a:cubicBezTo>
                    <a:pt x="4783" y="6652"/>
                    <a:pt x="4783" y="6652"/>
                    <a:pt x="4782" y="6651"/>
                  </a:cubicBezTo>
                  <a:cubicBezTo>
                    <a:pt x="3406" y="5780"/>
                    <a:pt x="2060" y="5017"/>
                    <a:pt x="1120" y="3626"/>
                  </a:cubicBezTo>
                  <a:cubicBezTo>
                    <a:pt x="399" y="2558"/>
                    <a:pt x="935" y="1307"/>
                    <a:pt x="2249" y="1186"/>
                  </a:cubicBezTo>
                  <a:cubicBezTo>
                    <a:pt x="2310" y="1180"/>
                    <a:pt x="2369" y="1177"/>
                    <a:pt x="2428" y="1177"/>
                  </a:cubicBezTo>
                  <a:cubicBezTo>
                    <a:pt x="3458" y="1177"/>
                    <a:pt x="4249" y="2013"/>
                    <a:pt x="4751" y="2841"/>
                  </a:cubicBezTo>
                  <a:cubicBezTo>
                    <a:pt x="4789" y="2906"/>
                    <a:pt x="4847" y="2933"/>
                    <a:pt x="4905" y="2933"/>
                  </a:cubicBezTo>
                  <a:cubicBezTo>
                    <a:pt x="5037" y="2933"/>
                    <a:pt x="5169" y="2795"/>
                    <a:pt x="5080" y="2649"/>
                  </a:cubicBezTo>
                  <a:cubicBezTo>
                    <a:pt x="5052" y="2603"/>
                    <a:pt x="5023" y="2557"/>
                    <a:pt x="4993" y="2511"/>
                  </a:cubicBezTo>
                  <a:cubicBezTo>
                    <a:pt x="5639" y="1711"/>
                    <a:pt x="6047" y="592"/>
                    <a:pt x="7202" y="438"/>
                  </a:cubicBezTo>
                  <a:cubicBezTo>
                    <a:pt x="7275" y="429"/>
                    <a:pt x="7345" y="424"/>
                    <a:pt x="7414" y="424"/>
                  </a:cubicBezTo>
                  <a:close/>
                  <a:moveTo>
                    <a:pt x="7436" y="0"/>
                  </a:moveTo>
                  <a:cubicBezTo>
                    <a:pt x="7350" y="0"/>
                    <a:pt x="7263" y="7"/>
                    <a:pt x="7174" y="19"/>
                  </a:cubicBezTo>
                  <a:cubicBezTo>
                    <a:pt x="6048" y="178"/>
                    <a:pt x="5174" y="1264"/>
                    <a:pt x="4864" y="2318"/>
                  </a:cubicBezTo>
                  <a:cubicBezTo>
                    <a:pt x="4303" y="1519"/>
                    <a:pt x="3499" y="819"/>
                    <a:pt x="2482" y="772"/>
                  </a:cubicBezTo>
                  <a:cubicBezTo>
                    <a:pt x="2452" y="770"/>
                    <a:pt x="2421" y="770"/>
                    <a:pt x="2390" y="770"/>
                  </a:cubicBezTo>
                  <a:cubicBezTo>
                    <a:pt x="1561" y="770"/>
                    <a:pt x="698" y="1276"/>
                    <a:pt x="391" y="2065"/>
                  </a:cubicBezTo>
                  <a:cubicBezTo>
                    <a:pt x="1" y="3072"/>
                    <a:pt x="776" y="3998"/>
                    <a:pt x="1417" y="4700"/>
                  </a:cubicBezTo>
                  <a:cubicBezTo>
                    <a:pt x="2269" y="5632"/>
                    <a:pt x="3392" y="6504"/>
                    <a:pt x="4635" y="6818"/>
                  </a:cubicBezTo>
                  <a:cubicBezTo>
                    <a:pt x="4622" y="6918"/>
                    <a:pt x="4705" y="7034"/>
                    <a:pt x="4808" y="7034"/>
                  </a:cubicBezTo>
                  <a:cubicBezTo>
                    <a:pt x="4825" y="7034"/>
                    <a:pt x="4843" y="7031"/>
                    <a:pt x="4861" y="7024"/>
                  </a:cubicBezTo>
                  <a:cubicBezTo>
                    <a:pt x="6845" y="6243"/>
                    <a:pt x="10120" y="3908"/>
                    <a:pt x="9220" y="1376"/>
                  </a:cubicBezTo>
                  <a:cubicBezTo>
                    <a:pt x="8937" y="580"/>
                    <a:pt x="8269" y="0"/>
                    <a:pt x="7436"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871900" y="3520301"/>
              <a:ext cx="475905" cy="337200"/>
            </a:xfrm>
            <a:custGeom>
              <a:avLst/>
              <a:gdLst/>
              <a:ahLst/>
              <a:cxnLst/>
              <a:rect l="l" t="t" r="r" b="b"/>
              <a:pathLst>
                <a:path w="12712" h="9007" extrusionOk="0">
                  <a:moveTo>
                    <a:pt x="5936" y="523"/>
                  </a:moveTo>
                  <a:cubicBezTo>
                    <a:pt x="5942" y="523"/>
                    <a:pt x="5947" y="523"/>
                    <a:pt x="5953" y="523"/>
                  </a:cubicBezTo>
                  <a:cubicBezTo>
                    <a:pt x="7326" y="532"/>
                    <a:pt x="8248" y="1647"/>
                    <a:pt x="8585" y="2866"/>
                  </a:cubicBezTo>
                  <a:cubicBezTo>
                    <a:pt x="8581" y="2869"/>
                    <a:pt x="8578" y="2871"/>
                    <a:pt x="8575" y="2874"/>
                  </a:cubicBezTo>
                  <a:cubicBezTo>
                    <a:pt x="8383" y="3036"/>
                    <a:pt x="8560" y="3284"/>
                    <a:pt x="8762" y="3284"/>
                  </a:cubicBezTo>
                  <a:cubicBezTo>
                    <a:pt x="8816" y="3284"/>
                    <a:pt x="8872" y="3266"/>
                    <a:pt x="8923" y="3224"/>
                  </a:cubicBezTo>
                  <a:cubicBezTo>
                    <a:pt x="9323" y="2891"/>
                    <a:pt x="9800" y="2735"/>
                    <a:pt x="10265" y="2735"/>
                  </a:cubicBezTo>
                  <a:cubicBezTo>
                    <a:pt x="11203" y="2735"/>
                    <a:pt x="12089" y="3368"/>
                    <a:pt x="12176" y="4459"/>
                  </a:cubicBezTo>
                  <a:cubicBezTo>
                    <a:pt x="12282" y="5789"/>
                    <a:pt x="11273" y="6645"/>
                    <a:pt x="10164" y="6645"/>
                  </a:cubicBezTo>
                  <a:cubicBezTo>
                    <a:pt x="9689" y="6645"/>
                    <a:pt x="9195" y="6488"/>
                    <a:pt x="8764" y="6144"/>
                  </a:cubicBezTo>
                  <a:cubicBezTo>
                    <a:pt x="8707" y="6099"/>
                    <a:pt x="8644" y="6077"/>
                    <a:pt x="8583" y="6077"/>
                  </a:cubicBezTo>
                  <a:cubicBezTo>
                    <a:pt x="8484" y="6077"/>
                    <a:pt x="8392" y="6137"/>
                    <a:pt x="8351" y="6253"/>
                  </a:cubicBezTo>
                  <a:cubicBezTo>
                    <a:pt x="8173" y="6747"/>
                    <a:pt x="8015" y="7007"/>
                    <a:pt x="7597" y="7339"/>
                  </a:cubicBezTo>
                  <a:cubicBezTo>
                    <a:pt x="7377" y="7514"/>
                    <a:pt x="7050" y="7671"/>
                    <a:pt x="6752" y="7671"/>
                  </a:cubicBezTo>
                  <a:cubicBezTo>
                    <a:pt x="6398" y="7671"/>
                    <a:pt x="6085" y="7450"/>
                    <a:pt x="6042" y="6774"/>
                  </a:cubicBezTo>
                  <a:cubicBezTo>
                    <a:pt x="6038" y="6719"/>
                    <a:pt x="5996" y="6674"/>
                    <a:pt x="5942" y="6662"/>
                  </a:cubicBezTo>
                  <a:cubicBezTo>
                    <a:pt x="5917" y="6646"/>
                    <a:pt x="5887" y="6638"/>
                    <a:pt x="5858" y="6638"/>
                  </a:cubicBezTo>
                  <a:cubicBezTo>
                    <a:pt x="5797" y="6638"/>
                    <a:pt x="5738" y="6672"/>
                    <a:pt x="5719" y="6744"/>
                  </a:cubicBezTo>
                  <a:cubicBezTo>
                    <a:pt x="5504" y="7583"/>
                    <a:pt x="5005" y="8574"/>
                    <a:pt x="4101" y="8574"/>
                  </a:cubicBezTo>
                  <a:cubicBezTo>
                    <a:pt x="3914" y="8574"/>
                    <a:pt x="3711" y="8532"/>
                    <a:pt x="3490" y="8438"/>
                  </a:cubicBezTo>
                  <a:cubicBezTo>
                    <a:pt x="2571" y="8049"/>
                    <a:pt x="2320" y="6875"/>
                    <a:pt x="2800" y="6065"/>
                  </a:cubicBezTo>
                  <a:cubicBezTo>
                    <a:pt x="2886" y="5919"/>
                    <a:pt x="2755" y="5715"/>
                    <a:pt x="2602" y="5715"/>
                  </a:cubicBezTo>
                  <a:cubicBezTo>
                    <a:pt x="2565" y="5715"/>
                    <a:pt x="2527" y="5727"/>
                    <a:pt x="2490" y="5755"/>
                  </a:cubicBezTo>
                  <a:cubicBezTo>
                    <a:pt x="2253" y="5936"/>
                    <a:pt x="2000" y="6016"/>
                    <a:pt x="1757" y="6016"/>
                  </a:cubicBezTo>
                  <a:cubicBezTo>
                    <a:pt x="944" y="6016"/>
                    <a:pt x="252" y="5131"/>
                    <a:pt x="692" y="4244"/>
                  </a:cubicBezTo>
                  <a:cubicBezTo>
                    <a:pt x="1018" y="3586"/>
                    <a:pt x="1620" y="3336"/>
                    <a:pt x="2266" y="3336"/>
                  </a:cubicBezTo>
                  <a:cubicBezTo>
                    <a:pt x="2512" y="3336"/>
                    <a:pt x="2763" y="3372"/>
                    <a:pt x="3008" y="3435"/>
                  </a:cubicBezTo>
                  <a:cubicBezTo>
                    <a:pt x="3050" y="3565"/>
                    <a:pt x="3173" y="3630"/>
                    <a:pt x="3289" y="3630"/>
                  </a:cubicBezTo>
                  <a:cubicBezTo>
                    <a:pt x="3419" y="3630"/>
                    <a:pt x="3539" y="3547"/>
                    <a:pt x="3521" y="3378"/>
                  </a:cubicBezTo>
                  <a:cubicBezTo>
                    <a:pt x="3368" y="1961"/>
                    <a:pt x="4436" y="523"/>
                    <a:pt x="5936" y="523"/>
                  </a:cubicBezTo>
                  <a:close/>
                  <a:moveTo>
                    <a:pt x="5921" y="1"/>
                  </a:moveTo>
                  <a:cubicBezTo>
                    <a:pt x="5882" y="1"/>
                    <a:pt x="5842" y="1"/>
                    <a:pt x="5802" y="3"/>
                  </a:cubicBezTo>
                  <a:cubicBezTo>
                    <a:pt x="4171" y="77"/>
                    <a:pt x="2941" y="1560"/>
                    <a:pt x="2976" y="3134"/>
                  </a:cubicBezTo>
                  <a:cubicBezTo>
                    <a:pt x="2689" y="3014"/>
                    <a:pt x="2385" y="2955"/>
                    <a:pt x="2086" y="2955"/>
                  </a:cubicBezTo>
                  <a:cubicBezTo>
                    <a:pt x="1128" y="2955"/>
                    <a:pt x="224" y="3554"/>
                    <a:pt x="110" y="4659"/>
                  </a:cubicBezTo>
                  <a:cubicBezTo>
                    <a:pt x="0" y="5708"/>
                    <a:pt x="829" y="6484"/>
                    <a:pt x="1733" y="6484"/>
                  </a:cubicBezTo>
                  <a:cubicBezTo>
                    <a:pt x="1879" y="6484"/>
                    <a:pt x="2028" y="6464"/>
                    <a:pt x="2175" y="6420"/>
                  </a:cubicBezTo>
                  <a:lnTo>
                    <a:pt x="2175" y="6420"/>
                  </a:lnTo>
                  <a:cubicBezTo>
                    <a:pt x="1933" y="7421"/>
                    <a:pt x="2405" y="8572"/>
                    <a:pt x="3448" y="8924"/>
                  </a:cubicBezTo>
                  <a:cubicBezTo>
                    <a:pt x="3614" y="8980"/>
                    <a:pt x="3788" y="9006"/>
                    <a:pt x="3966" y="9006"/>
                  </a:cubicBezTo>
                  <a:cubicBezTo>
                    <a:pt x="4804" y="9006"/>
                    <a:pt x="5703" y="8421"/>
                    <a:pt x="5981" y="7645"/>
                  </a:cubicBezTo>
                  <a:cubicBezTo>
                    <a:pt x="6192" y="7940"/>
                    <a:pt x="6550" y="8135"/>
                    <a:pt x="6972" y="8146"/>
                  </a:cubicBezTo>
                  <a:cubicBezTo>
                    <a:pt x="6985" y="8146"/>
                    <a:pt x="6998" y="8147"/>
                    <a:pt x="7010" y="8147"/>
                  </a:cubicBezTo>
                  <a:cubicBezTo>
                    <a:pt x="7857" y="8147"/>
                    <a:pt x="8389" y="7412"/>
                    <a:pt x="8702" y="6696"/>
                  </a:cubicBezTo>
                  <a:cubicBezTo>
                    <a:pt x="9170" y="6986"/>
                    <a:pt x="9686" y="7123"/>
                    <a:pt x="10187" y="7123"/>
                  </a:cubicBezTo>
                  <a:cubicBezTo>
                    <a:pt x="11501" y="7123"/>
                    <a:pt x="12712" y="6178"/>
                    <a:pt x="12692" y="4577"/>
                  </a:cubicBezTo>
                  <a:cubicBezTo>
                    <a:pt x="12674" y="3114"/>
                    <a:pt x="11504" y="2256"/>
                    <a:pt x="10271" y="2256"/>
                  </a:cubicBezTo>
                  <a:cubicBezTo>
                    <a:pt x="9808" y="2256"/>
                    <a:pt x="9336" y="2377"/>
                    <a:pt x="8913" y="2633"/>
                  </a:cubicBezTo>
                  <a:cubicBezTo>
                    <a:pt x="8706" y="1205"/>
                    <a:pt x="7393" y="1"/>
                    <a:pt x="5921"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426551" y="3810815"/>
              <a:ext cx="605327" cy="798168"/>
            </a:xfrm>
            <a:custGeom>
              <a:avLst/>
              <a:gdLst/>
              <a:ahLst/>
              <a:cxnLst/>
              <a:rect l="l" t="t" r="r" b="b"/>
              <a:pathLst>
                <a:path w="16169" h="21320" extrusionOk="0">
                  <a:moveTo>
                    <a:pt x="580" y="728"/>
                  </a:moveTo>
                  <a:lnTo>
                    <a:pt x="580" y="728"/>
                  </a:lnTo>
                  <a:cubicBezTo>
                    <a:pt x="2595" y="2095"/>
                    <a:pt x="4539" y="3553"/>
                    <a:pt x="6443" y="5075"/>
                  </a:cubicBezTo>
                  <a:cubicBezTo>
                    <a:pt x="6463" y="5091"/>
                    <a:pt x="6485" y="5103"/>
                    <a:pt x="6508" y="5112"/>
                  </a:cubicBezTo>
                  <a:cubicBezTo>
                    <a:pt x="5964" y="5679"/>
                    <a:pt x="5525" y="6241"/>
                    <a:pt x="4829" y="6658"/>
                  </a:cubicBezTo>
                  <a:cubicBezTo>
                    <a:pt x="4073" y="7112"/>
                    <a:pt x="3244" y="7336"/>
                    <a:pt x="2373" y="7429"/>
                  </a:cubicBezTo>
                  <a:cubicBezTo>
                    <a:pt x="2366" y="7430"/>
                    <a:pt x="2358" y="7432"/>
                    <a:pt x="2350" y="7434"/>
                  </a:cubicBezTo>
                  <a:cubicBezTo>
                    <a:pt x="2102" y="6241"/>
                    <a:pt x="1662" y="5072"/>
                    <a:pt x="1344" y="3895"/>
                  </a:cubicBezTo>
                  <a:cubicBezTo>
                    <a:pt x="1062" y="2846"/>
                    <a:pt x="810" y="1790"/>
                    <a:pt x="580" y="728"/>
                  </a:cubicBezTo>
                  <a:close/>
                  <a:moveTo>
                    <a:pt x="6796" y="5286"/>
                  </a:moveTo>
                  <a:cubicBezTo>
                    <a:pt x="7258" y="5914"/>
                    <a:pt x="7715" y="6544"/>
                    <a:pt x="8169" y="7177"/>
                  </a:cubicBezTo>
                  <a:cubicBezTo>
                    <a:pt x="8168" y="7179"/>
                    <a:pt x="8167" y="7179"/>
                    <a:pt x="8166" y="7181"/>
                  </a:cubicBezTo>
                  <a:cubicBezTo>
                    <a:pt x="7477" y="8737"/>
                    <a:pt x="6045" y="9596"/>
                    <a:pt x="4435" y="9596"/>
                  </a:cubicBezTo>
                  <a:cubicBezTo>
                    <a:pt x="4218" y="9596"/>
                    <a:pt x="3997" y="9581"/>
                    <a:pt x="3775" y="9549"/>
                  </a:cubicBezTo>
                  <a:cubicBezTo>
                    <a:pt x="3350" y="8948"/>
                    <a:pt x="2924" y="8350"/>
                    <a:pt x="2493" y="7754"/>
                  </a:cubicBezTo>
                  <a:cubicBezTo>
                    <a:pt x="4098" y="7691"/>
                    <a:pt x="6071" y="6788"/>
                    <a:pt x="6796" y="5286"/>
                  </a:cubicBezTo>
                  <a:close/>
                  <a:moveTo>
                    <a:pt x="8370" y="7459"/>
                  </a:moveTo>
                  <a:cubicBezTo>
                    <a:pt x="8555" y="7718"/>
                    <a:pt x="8735" y="7978"/>
                    <a:pt x="8918" y="8237"/>
                  </a:cubicBezTo>
                  <a:cubicBezTo>
                    <a:pt x="8882" y="8248"/>
                    <a:pt x="8853" y="8273"/>
                    <a:pt x="8837" y="8307"/>
                  </a:cubicBezTo>
                  <a:cubicBezTo>
                    <a:pt x="8002" y="9823"/>
                    <a:pt x="6575" y="10699"/>
                    <a:pt x="4904" y="10699"/>
                  </a:cubicBezTo>
                  <a:cubicBezTo>
                    <a:pt x="4793" y="10699"/>
                    <a:pt x="4680" y="10695"/>
                    <a:pt x="4567" y="10687"/>
                  </a:cubicBezTo>
                  <a:cubicBezTo>
                    <a:pt x="4370" y="10406"/>
                    <a:pt x="4176" y="10122"/>
                    <a:pt x="3978" y="9840"/>
                  </a:cubicBezTo>
                  <a:lnTo>
                    <a:pt x="3978" y="9840"/>
                  </a:lnTo>
                  <a:cubicBezTo>
                    <a:pt x="4204" y="9884"/>
                    <a:pt x="4431" y="9905"/>
                    <a:pt x="4657" y="9905"/>
                  </a:cubicBezTo>
                  <a:cubicBezTo>
                    <a:pt x="6219" y="9905"/>
                    <a:pt x="7736" y="8902"/>
                    <a:pt x="8370" y="7459"/>
                  </a:cubicBezTo>
                  <a:close/>
                  <a:moveTo>
                    <a:pt x="8217" y="11535"/>
                  </a:moveTo>
                  <a:cubicBezTo>
                    <a:pt x="9170" y="11535"/>
                    <a:pt x="10116" y="11970"/>
                    <a:pt x="10810" y="12813"/>
                  </a:cubicBezTo>
                  <a:cubicBezTo>
                    <a:pt x="12121" y="14404"/>
                    <a:pt x="11862" y="17316"/>
                    <a:pt x="9437" y="17594"/>
                  </a:cubicBezTo>
                  <a:cubicBezTo>
                    <a:pt x="9403" y="17599"/>
                    <a:pt x="9372" y="17610"/>
                    <a:pt x="9344" y="17629"/>
                  </a:cubicBezTo>
                  <a:lnTo>
                    <a:pt x="7754" y="15312"/>
                  </a:lnTo>
                  <a:cubicBezTo>
                    <a:pt x="7110" y="14375"/>
                    <a:pt x="6467" y="13438"/>
                    <a:pt x="5822" y="12503"/>
                  </a:cubicBezTo>
                  <a:lnTo>
                    <a:pt x="5822" y="12503"/>
                  </a:lnTo>
                  <a:cubicBezTo>
                    <a:pt x="5837" y="12512"/>
                    <a:pt x="5854" y="12518"/>
                    <a:pt x="5871" y="12518"/>
                  </a:cubicBezTo>
                  <a:cubicBezTo>
                    <a:pt x="5888" y="12518"/>
                    <a:pt x="5905" y="12512"/>
                    <a:pt x="5919" y="12498"/>
                  </a:cubicBezTo>
                  <a:cubicBezTo>
                    <a:pt x="6590" y="11851"/>
                    <a:pt x="7406" y="11535"/>
                    <a:pt x="8217" y="11535"/>
                  </a:cubicBezTo>
                  <a:close/>
                  <a:moveTo>
                    <a:pt x="9089" y="8478"/>
                  </a:moveTo>
                  <a:cubicBezTo>
                    <a:pt x="9952" y="9697"/>
                    <a:pt x="10805" y="10923"/>
                    <a:pt x="11638" y="12163"/>
                  </a:cubicBezTo>
                  <a:cubicBezTo>
                    <a:pt x="12423" y="13333"/>
                    <a:pt x="13197" y="14510"/>
                    <a:pt x="13958" y="15695"/>
                  </a:cubicBezTo>
                  <a:cubicBezTo>
                    <a:pt x="14029" y="15806"/>
                    <a:pt x="14102" y="15917"/>
                    <a:pt x="14175" y="16028"/>
                  </a:cubicBezTo>
                  <a:cubicBezTo>
                    <a:pt x="13571" y="16659"/>
                    <a:pt x="13160" y="17338"/>
                    <a:pt x="12397" y="17836"/>
                  </a:cubicBezTo>
                  <a:cubicBezTo>
                    <a:pt x="11687" y="18298"/>
                    <a:pt x="10907" y="18555"/>
                    <a:pt x="10084" y="18708"/>
                  </a:cubicBezTo>
                  <a:lnTo>
                    <a:pt x="9583" y="17979"/>
                  </a:lnTo>
                  <a:cubicBezTo>
                    <a:pt x="12021" y="17582"/>
                    <a:pt x="12626" y="14694"/>
                    <a:pt x="11282" y="12830"/>
                  </a:cubicBezTo>
                  <a:cubicBezTo>
                    <a:pt x="10562" y="11830"/>
                    <a:pt x="9365" y="11225"/>
                    <a:pt x="8202" y="11225"/>
                  </a:cubicBezTo>
                  <a:cubicBezTo>
                    <a:pt x="7303" y="11225"/>
                    <a:pt x="6424" y="11586"/>
                    <a:pt x="5801" y="12406"/>
                  </a:cubicBezTo>
                  <a:cubicBezTo>
                    <a:pt x="5790" y="12420"/>
                    <a:pt x="5785" y="12437"/>
                    <a:pt x="5788" y="12454"/>
                  </a:cubicBezTo>
                  <a:cubicBezTo>
                    <a:pt x="5439" y="11948"/>
                    <a:pt x="5090" y="11442"/>
                    <a:pt x="4739" y="10936"/>
                  </a:cubicBezTo>
                  <a:lnTo>
                    <a:pt x="4739" y="10936"/>
                  </a:lnTo>
                  <a:cubicBezTo>
                    <a:pt x="4888" y="10952"/>
                    <a:pt x="5037" y="10960"/>
                    <a:pt x="5187" y="10960"/>
                  </a:cubicBezTo>
                  <a:cubicBezTo>
                    <a:pt x="6814" y="10960"/>
                    <a:pt x="8433" y="10002"/>
                    <a:pt x="9089" y="8478"/>
                  </a:cubicBezTo>
                  <a:close/>
                  <a:moveTo>
                    <a:pt x="14338" y="16275"/>
                  </a:moveTo>
                  <a:cubicBezTo>
                    <a:pt x="14446" y="16440"/>
                    <a:pt x="14553" y="16605"/>
                    <a:pt x="14659" y="16770"/>
                  </a:cubicBezTo>
                  <a:cubicBezTo>
                    <a:pt x="14636" y="16788"/>
                    <a:pt x="14617" y="16812"/>
                    <a:pt x="14605" y="16840"/>
                  </a:cubicBezTo>
                  <a:cubicBezTo>
                    <a:pt x="13911" y="18538"/>
                    <a:pt x="12363" y="19426"/>
                    <a:pt x="10606" y="19501"/>
                  </a:cubicBezTo>
                  <a:cubicBezTo>
                    <a:pt x="10480" y="19305"/>
                    <a:pt x="10363" y="19115"/>
                    <a:pt x="10251" y="18953"/>
                  </a:cubicBezTo>
                  <a:lnTo>
                    <a:pt x="10251" y="18953"/>
                  </a:lnTo>
                  <a:lnTo>
                    <a:pt x="10252" y="18954"/>
                  </a:lnTo>
                  <a:lnTo>
                    <a:pt x="10229" y="18920"/>
                  </a:lnTo>
                  <a:cubicBezTo>
                    <a:pt x="11774" y="18775"/>
                    <a:pt x="13760" y="17779"/>
                    <a:pt x="14338" y="16275"/>
                  </a:cubicBezTo>
                  <a:close/>
                  <a:moveTo>
                    <a:pt x="14855" y="17084"/>
                  </a:moveTo>
                  <a:cubicBezTo>
                    <a:pt x="14939" y="17222"/>
                    <a:pt x="15021" y="17359"/>
                    <a:pt x="15099" y="17499"/>
                  </a:cubicBezTo>
                  <a:cubicBezTo>
                    <a:pt x="15703" y="18590"/>
                    <a:pt x="15046" y="19335"/>
                    <a:pt x="14183" y="19977"/>
                  </a:cubicBezTo>
                  <a:cubicBezTo>
                    <a:pt x="13673" y="20357"/>
                    <a:pt x="12986" y="20830"/>
                    <a:pt x="12302" y="20830"/>
                  </a:cubicBezTo>
                  <a:cubicBezTo>
                    <a:pt x="12175" y="20830"/>
                    <a:pt x="12048" y="20814"/>
                    <a:pt x="11923" y="20778"/>
                  </a:cubicBezTo>
                  <a:cubicBezTo>
                    <a:pt x="11445" y="20639"/>
                    <a:pt x="11076" y="20201"/>
                    <a:pt x="10764" y="19742"/>
                  </a:cubicBezTo>
                  <a:lnTo>
                    <a:pt x="10764" y="19742"/>
                  </a:lnTo>
                  <a:cubicBezTo>
                    <a:pt x="10830" y="19746"/>
                    <a:pt x="10897" y="19748"/>
                    <a:pt x="10963" y="19748"/>
                  </a:cubicBezTo>
                  <a:cubicBezTo>
                    <a:pt x="12634" y="19748"/>
                    <a:pt x="14195" y="18611"/>
                    <a:pt x="14855" y="17084"/>
                  </a:cubicBezTo>
                  <a:close/>
                  <a:moveTo>
                    <a:pt x="247" y="1"/>
                  </a:moveTo>
                  <a:cubicBezTo>
                    <a:pt x="114" y="1"/>
                    <a:pt x="0" y="147"/>
                    <a:pt x="30" y="287"/>
                  </a:cubicBezTo>
                  <a:cubicBezTo>
                    <a:pt x="545" y="2723"/>
                    <a:pt x="1030" y="5436"/>
                    <a:pt x="2129" y="7687"/>
                  </a:cubicBezTo>
                  <a:cubicBezTo>
                    <a:pt x="2143" y="7722"/>
                    <a:pt x="2176" y="7747"/>
                    <a:pt x="2215" y="7755"/>
                  </a:cubicBezTo>
                  <a:cubicBezTo>
                    <a:pt x="2190" y="7794"/>
                    <a:pt x="2185" y="7845"/>
                    <a:pt x="2220" y="7900"/>
                  </a:cubicBezTo>
                  <a:cubicBezTo>
                    <a:pt x="4292" y="11129"/>
                    <a:pt x="6481" y="14283"/>
                    <a:pt x="8636" y="17458"/>
                  </a:cubicBezTo>
                  <a:cubicBezTo>
                    <a:pt x="9139" y="18199"/>
                    <a:pt x="9641" y="18940"/>
                    <a:pt x="10145" y="19681"/>
                  </a:cubicBezTo>
                  <a:cubicBezTo>
                    <a:pt x="10453" y="20133"/>
                    <a:pt x="10754" y="20657"/>
                    <a:pt x="11212" y="20980"/>
                  </a:cubicBezTo>
                  <a:cubicBezTo>
                    <a:pt x="11554" y="21221"/>
                    <a:pt x="11913" y="21320"/>
                    <a:pt x="12274" y="21320"/>
                  </a:cubicBezTo>
                  <a:cubicBezTo>
                    <a:pt x="13040" y="21320"/>
                    <a:pt x="13813" y="20874"/>
                    <a:pt x="14438" y="20414"/>
                  </a:cubicBezTo>
                  <a:cubicBezTo>
                    <a:pt x="15289" y="19786"/>
                    <a:pt x="16169" y="18996"/>
                    <a:pt x="15817" y="17836"/>
                  </a:cubicBezTo>
                  <a:cubicBezTo>
                    <a:pt x="15623" y="17195"/>
                    <a:pt x="15145" y="16614"/>
                    <a:pt x="14791" y="16058"/>
                  </a:cubicBezTo>
                  <a:cubicBezTo>
                    <a:pt x="14330" y="15335"/>
                    <a:pt x="13865" y="14614"/>
                    <a:pt x="13395" y="13898"/>
                  </a:cubicBezTo>
                  <a:cubicBezTo>
                    <a:pt x="11382" y="10823"/>
                    <a:pt x="9287" y="7803"/>
                    <a:pt x="7109" y="4841"/>
                  </a:cubicBezTo>
                  <a:cubicBezTo>
                    <a:pt x="7051" y="4763"/>
                    <a:pt x="6972" y="4731"/>
                    <a:pt x="6894" y="4731"/>
                  </a:cubicBezTo>
                  <a:cubicBezTo>
                    <a:pt x="6851" y="4731"/>
                    <a:pt x="6808" y="4741"/>
                    <a:pt x="6770" y="4758"/>
                  </a:cubicBezTo>
                  <a:cubicBezTo>
                    <a:pt x="6767" y="4756"/>
                    <a:pt x="6766" y="4755"/>
                    <a:pt x="6765" y="4754"/>
                  </a:cubicBezTo>
                  <a:cubicBezTo>
                    <a:pt x="4720" y="3064"/>
                    <a:pt x="2566" y="1504"/>
                    <a:pt x="358" y="35"/>
                  </a:cubicBezTo>
                  <a:cubicBezTo>
                    <a:pt x="321" y="11"/>
                    <a:pt x="283" y="1"/>
                    <a:pt x="247"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871896" y="4732474"/>
              <a:ext cx="651637" cy="456026"/>
            </a:xfrm>
            <a:custGeom>
              <a:avLst/>
              <a:gdLst/>
              <a:ahLst/>
              <a:cxnLst/>
              <a:rect l="l" t="t" r="r" b="b"/>
              <a:pathLst>
                <a:path w="17406" h="12181" extrusionOk="0">
                  <a:moveTo>
                    <a:pt x="7439" y="591"/>
                  </a:moveTo>
                  <a:cubicBezTo>
                    <a:pt x="7799" y="591"/>
                    <a:pt x="8168" y="731"/>
                    <a:pt x="8452" y="987"/>
                  </a:cubicBezTo>
                  <a:cubicBezTo>
                    <a:pt x="9035" y="1513"/>
                    <a:pt x="9111" y="2354"/>
                    <a:pt x="9059" y="3085"/>
                  </a:cubicBezTo>
                  <a:cubicBezTo>
                    <a:pt x="9046" y="3254"/>
                    <a:pt x="9190" y="3352"/>
                    <a:pt x="9333" y="3352"/>
                  </a:cubicBezTo>
                  <a:cubicBezTo>
                    <a:pt x="9426" y="3352"/>
                    <a:pt x="9518" y="3311"/>
                    <a:pt x="9569" y="3223"/>
                  </a:cubicBezTo>
                  <a:cubicBezTo>
                    <a:pt x="10117" y="2271"/>
                    <a:pt x="10892" y="1043"/>
                    <a:pt x="12070" y="1043"/>
                  </a:cubicBezTo>
                  <a:cubicBezTo>
                    <a:pt x="12241" y="1043"/>
                    <a:pt x="12419" y="1069"/>
                    <a:pt x="12607" y="1125"/>
                  </a:cubicBezTo>
                  <a:cubicBezTo>
                    <a:pt x="14300" y="1629"/>
                    <a:pt x="14441" y="3599"/>
                    <a:pt x="13678" y="4919"/>
                  </a:cubicBezTo>
                  <a:cubicBezTo>
                    <a:pt x="13555" y="5133"/>
                    <a:pt x="13728" y="5319"/>
                    <a:pt x="13921" y="5319"/>
                  </a:cubicBezTo>
                  <a:cubicBezTo>
                    <a:pt x="13985" y="5319"/>
                    <a:pt x="14051" y="5298"/>
                    <a:pt x="14109" y="5251"/>
                  </a:cubicBezTo>
                  <a:cubicBezTo>
                    <a:pt x="14432" y="4990"/>
                    <a:pt x="14767" y="4878"/>
                    <a:pt x="15084" y="4878"/>
                  </a:cubicBezTo>
                  <a:cubicBezTo>
                    <a:pt x="16157" y="4878"/>
                    <a:pt x="17033" y="6158"/>
                    <a:pt x="16566" y="7310"/>
                  </a:cubicBezTo>
                  <a:lnTo>
                    <a:pt x="16567" y="7310"/>
                  </a:lnTo>
                  <a:cubicBezTo>
                    <a:pt x="16196" y="8231"/>
                    <a:pt x="15406" y="8616"/>
                    <a:pt x="14566" y="8616"/>
                  </a:cubicBezTo>
                  <a:cubicBezTo>
                    <a:pt x="13930" y="8616"/>
                    <a:pt x="13265" y="8395"/>
                    <a:pt x="12730" y="8018"/>
                  </a:cubicBezTo>
                  <a:cubicBezTo>
                    <a:pt x="12698" y="7997"/>
                    <a:pt x="12662" y="7983"/>
                    <a:pt x="12625" y="7979"/>
                  </a:cubicBezTo>
                  <a:cubicBezTo>
                    <a:pt x="12715" y="7939"/>
                    <a:pt x="12801" y="7892"/>
                    <a:pt x="12882" y="7837"/>
                  </a:cubicBezTo>
                  <a:cubicBezTo>
                    <a:pt x="13178" y="7636"/>
                    <a:pt x="13597" y="7196"/>
                    <a:pt x="13485" y="6805"/>
                  </a:cubicBezTo>
                  <a:cubicBezTo>
                    <a:pt x="13464" y="6734"/>
                    <a:pt x="13396" y="6689"/>
                    <a:pt x="13328" y="6689"/>
                  </a:cubicBezTo>
                  <a:cubicBezTo>
                    <a:pt x="13289" y="6689"/>
                    <a:pt x="13251" y="6703"/>
                    <a:pt x="13222" y="6735"/>
                  </a:cubicBezTo>
                  <a:cubicBezTo>
                    <a:pt x="13117" y="6849"/>
                    <a:pt x="13093" y="6979"/>
                    <a:pt x="13018" y="7112"/>
                  </a:cubicBezTo>
                  <a:cubicBezTo>
                    <a:pt x="12926" y="7275"/>
                    <a:pt x="12800" y="7416"/>
                    <a:pt x="12648" y="7525"/>
                  </a:cubicBezTo>
                  <a:cubicBezTo>
                    <a:pt x="12402" y="7705"/>
                    <a:pt x="12126" y="7771"/>
                    <a:pt x="11834" y="7771"/>
                  </a:cubicBezTo>
                  <a:cubicBezTo>
                    <a:pt x="11775" y="7771"/>
                    <a:pt x="11715" y="7768"/>
                    <a:pt x="11655" y="7763"/>
                  </a:cubicBezTo>
                  <a:cubicBezTo>
                    <a:pt x="11651" y="7763"/>
                    <a:pt x="11646" y="7763"/>
                    <a:pt x="11642" y="7763"/>
                  </a:cubicBezTo>
                  <a:cubicBezTo>
                    <a:pt x="11483" y="7763"/>
                    <a:pt x="11475" y="7998"/>
                    <a:pt x="11617" y="8049"/>
                  </a:cubicBezTo>
                  <a:cubicBezTo>
                    <a:pt x="11747" y="8094"/>
                    <a:pt x="11882" y="8115"/>
                    <a:pt x="12017" y="8115"/>
                  </a:cubicBezTo>
                  <a:cubicBezTo>
                    <a:pt x="12151" y="8115"/>
                    <a:pt x="12286" y="8094"/>
                    <a:pt x="12416" y="8056"/>
                  </a:cubicBezTo>
                  <a:lnTo>
                    <a:pt x="12416" y="8056"/>
                  </a:lnTo>
                  <a:cubicBezTo>
                    <a:pt x="12346" y="8127"/>
                    <a:pt x="12305" y="8232"/>
                    <a:pt x="12326" y="8331"/>
                  </a:cubicBezTo>
                  <a:cubicBezTo>
                    <a:pt x="12652" y="9903"/>
                    <a:pt x="11408" y="11652"/>
                    <a:pt x="9771" y="11652"/>
                  </a:cubicBezTo>
                  <a:cubicBezTo>
                    <a:pt x="9663" y="11652"/>
                    <a:pt x="9552" y="11644"/>
                    <a:pt x="9441" y="11628"/>
                  </a:cubicBezTo>
                  <a:cubicBezTo>
                    <a:pt x="7830" y="11397"/>
                    <a:pt x="6829" y="9623"/>
                    <a:pt x="7272" y="8110"/>
                  </a:cubicBezTo>
                  <a:cubicBezTo>
                    <a:pt x="7327" y="7920"/>
                    <a:pt x="7173" y="7788"/>
                    <a:pt x="7016" y="7788"/>
                  </a:cubicBezTo>
                  <a:cubicBezTo>
                    <a:pt x="6933" y="7788"/>
                    <a:pt x="6850" y="7825"/>
                    <a:pt x="6795" y="7909"/>
                  </a:cubicBezTo>
                  <a:cubicBezTo>
                    <a:pt x="5999" y="9163"/>
                    <a:pt x="4688" y="10557"/>
                    <a:pt x="3162" y="10557"/>
                  </a:cubicBezTo>
                  <a:cubicBezTo>
                    <a:pt x="2789" y="10557"/>
                    <a:pt x="2402" y="10474"/>
                    <a:pt x="2007" y="10284"/>
                  </a:cubicBezTo>
                  <a:cubicBezTo>
                    <a:pt x="928" y="9764"/>
                    <a:pt x="411" y="8603"/>
                    <a:pt x="1076" y="7520"/>
                  </a:cubicBezTo>
                  <a:cubicBezTo>
                    <a:pt x="1706" y="6495"/>
                    <a:pt x="2926" y="6132"/>
                    <a:pt x="4019" y="5840"/>
                  </a:cubicBezTo>
                  <a:cubicBezTo>
                    <a:pt x="4300" y="5764"/>
                    <a:pt x="4237" y="5346"/>
                    <a:pt x="3951" y="5339"/>
                  </a:cubicBezTo>
                  <a:cubicBezTo>
                    <a:pt x="2842" y="5309"/>
                    <a:pt x="841" y="4785"/>
                    <a:pt x="1860" y="3267"/>
                  </a:cubicBezTo>
                  <a:cubicBezTo>
                    <a:pt x="2216" y="2737"/>
                    <a:pt x="2694" y="2533"/>
                    <a:pt x="3201" y="2533"/>
                  </a:cubicBezTo>
                  <a:cubicBezTo>
                    <a:pt x="4044" y="2533"/>
                    <a:pt x="4968" y="3094"/>
                    <a:pt x="5555" y="3650"/>
                  </a:cubicBezTo>
                  <a:cubicBezTo>
                    <a:pt x="5575" y="3670"/>
                    <a:pt x="5600" y="3684"/>
                    <a:pt x="5627" y="3692"/>
                  </a:cubicBezTo>
                  <a:cubicBezTo>
                    <a:pt x="5631" y="3722"/>
                    <a:pt x="5634" y="3754"/>
                    <a:pt x="5638" y="3784"/>
                  </a:cubicBezTo>
                  <a:cubicBezTo>
                    <a:pt x="5646" y="3848"/>
                    <a:pt x="5684" y="3906"/>
                    <a:pt x="5741" y="3936"/>
                  </a:cubicBezTo>
                  <a:cubicBezTo>
                    <a:pt x="5509" y="4130"/>
                    <a:pt x="5311" y="4358"/>
                    <a:pt x="5169" y="4592"/>
                  </a:cubicBezTo>
                  <a:cubicBezTo>
                    <a:pt x="5119" y="4677"/>
                    <a:pt x="5200" y="4776"/>
                    <a:pt x="5282" y="4776"/>
                  </a:cubicBezTo>
                  <a:cubicBezTo>
                    <a:pt x="5309" y="4776"/>
                    <a:pt x="5337" y="4765"/>
                    <a:pt x="5359" y="4738"/>
                  </a:cubicBezTo>
                  <a:cubicBezTo>
                    <a:pt x="5602" y="4440"/>
                    <a:pt x="5885" y="4179"/>
                    <a:pt x="6225" y="3996"/>
                  </a:cubicBezTo>
                  <a:cubicBezTo>
                    <a:pt x="6573" y="3807"/>
                    <a:pt x="6939" y="3764"/>
                    <a:pt x="7311" y="3652"/>
                  </a:cubicBezTo>
                  <a:cubicBezTo>
                    <a:pt x="7420" y="3618"/>
                    <a:pt x="7440" y="3430"/>
                    <a:pt x="7311" y="3408"/>
                  </a:cubicBezTo>
                  <a:cubicBezTo>
                    <a:pt x="7234" y="3395"/>
                    <a:pt x="7157" y="3389"/>
                    <a:pt x="7080" y="3389"/>
                  </a:cubicBezTo>
                  <a:cubicBezTo>
                    <a:pt x="6761" y="3389"/>
                    <a:pt x="6440" y="3492"/>
                    <a:pt x="6149" y="3655"/>
                  </a:cubicBezTo>
                  <a:cubicBezTo>
                    <a:pt x="6046" y="2858"/>
                    <a:pt x="5939" y="1829"/>
                    <a:pt x="6409" y="1130"/>
                  </a:cubicBezTo>
                  <a:cubicBezTo>
                    <a:pt x="6658" y="760"/>
                    <a:pt x="7043" y="591"/>
                    <a:pt x="7439" y="591"/>
                  </a:cubicBezTo>
                  <a:close/>
                  <a:moveTo>
                    <a:pt x="7523" y="1"/>
                  </a:moveTo>
                  <a:cubicBezTo>
                    <a:pt x="7336" y="1"/>
                    <a:pt x="7138" y="30"/>
                    <a:pt x="6928" y="94"/>
                  </a:cubicBezTo>
                  <a:cubicBezTo>
                    <a:pt x="5619" y="487"/>
                    <a:pt x="5480" y="1967"/>
                    <a:pt x="5574" y="3179"/>
                  </a:cubicBezTo>
                  <a:cubicBezTo>
                    <a:pt x="4910" y="2547"/>
                    <a:pt x="3970" y="2064"/>
                    <a:pt x="3103" y="2064"/>
                  </a:cubicBezTo>
                  <a:cubicBezTo>
                    <a:pt x="2391" y="2064"/>
                    <a:pt x="1727" y="2390"/>
                    <a:pt x="1304" y="3226"/>
                  </a:cubicBezTo>
                  <a:cubicBezTo>
                    <a:pt x="595" y="4632"/>
                    <a:pt x="1627" y="5379"/>
                    <a:pt x="2792" y="5683"/>
                  </a:cubicBezTo>
                  <a:cubicBezTo>
                    <a:pt x="1813" y="6044"/>
                    <a:pt x="902" y="6589"/>
                    <a:pt x="461" y="7588"/>
                  </a:cubicBezTo>
                  <a:cubicBezTo>
                    <a:pt x="0" y="8634"/>
                    <a:pt x="349" y="9736"/>
                    <a:pt x="1246" y="10418"/>
                  </a:cubicBezTo>
                  <a:cubicBezTo>
                    <a:pt x="1855" y="10880"/>
                    <a:pt x="2476" y="11074"/>
                    <a:pt x="3085" y="11074"/>
                  </a:cubicBezTo>
                  <a:cubicBezTo>
                    <a:pt x="4437" y="11074"/>
                    <a:pt x="5724" y="10113"/>
                    <a:pt x="6649" y="8989"/>
                  </a:cubicBezTo>
                  <a:cubicBezTo>
                    <a:pt x="6718" y="10544"/>
                    <a:pt x="7891" y="12040"/>
                    <a:pt x="9530" y="12171"/>
                  </a:cubicBezTo>
                  <a:cubicBezTo>
                    <a:pt x="9609" y="12177"/>
                    <a:pt x="9687" y="12181"/>
                    <a:pt x="9764" y="12181"/>
                  </a:cubicBezTo>
                  <a:cubicBezTo>
                    <a:pt x="11566" y="12181"/>
                    <a:pt x="12946" y="10500"/>
                    <a:pt x="12919" y="8770"/>
                  </a:cubicBezTo>
                  <a:lnTo>
                    <a:pt x="12919" y="8770"/>
                  </a:lnTo>
                  <a:cubicBezTo>
                    <a:pt x="13421" y="9015"/>
                    <a:pt x="13977" y="9141"/>
                    <a:pt x="14519" y="9141"/>
                  </a:cubicBezTo>
                  <a:cubicBezTo>
                    <a:pt x="15856" y="9141"/>
                    <a:pt x="17112" y="8380"/>
                    <a:pt x="17268" y="6788"/>
                  </a:cubicBezTo>
                  <a:cubicBezTo>
                    <a:pt x="17405" y="5395"/>
                    <a:pt x="16279" y="4373"/>
                    <a:pt x="15076" y="4373"/>
                  </a:cubicBezTo>
                  <a:cubicBezTo>
                    <a:pt x="14876" y="4373"/>
                    <a:pt x="14675" y="4401"/>
                    <a:pt x="14477" y="4460"/>
                  </a:cubicBezTo>
                  <a:cubicBezTo>
                    <a:pt x="14946" y="3040"/>
                    <a:pt x="14597" y="1397"/>
                    <a:pt x="13081" y="718"/>
                  </a:cubicBezTo>
                  <a:cubicBezTo>
                    <a:pt x="12733" y="562"/>
                    <a:pt x="12404" y="493"/>
                    <a:pt x="12094" y="493"/>
                  </a:cubicBezTo>
                  <a:cubicBezTo>
                    <a:pt x="11034" y="493"/>
                    <a:pt x="10194" y="1300"/>
                    <a:pt x="9556" y="2215"/>
                  </a:cubicBezTo>
                  <a:cubicBezTo>
                    <a:pt x="9362" y="1102"/>
                    <a:pt x="8666" y="1"/>
                    <a:pt x="7523"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2"/>
            <p:cNvGrpSpPr/>
            <p:nvPr/>
          </p:nvGrpSpPr>
          <p:grpSpPr>
            <a:xfrm>
              <a:off x="9031867" y="4062820"/>
              <a:ext cx="510311" cy="464337"/>
              <a:chOff x="5876789" y="907720"/>
              <a:chExt cx="340775" cy="310075"/>
            </a:xfrm>
          </p:grpSpPr>
          <p:sp>
            <p:nvSpPr>
              <p:cNvPr id="37" name="Google Shape;37;p2"/>
              <p:cNvSpPr/>
              <p:nvPr/>
            </p:nvSpPr>
            <p:spPr>
              <a:xfrm>
                <a:off x="5876789" y="907720"/>
                <a:ext cx="340775" cy="310075"/>
              </a:xfrm>
              <a:custGeom>
                <a:avLst/>
                <a:gdLst/>
                <a:ahLst/>
                <a:cxnLst/>
                <a:rect l="l" t="t" r="r" b="b"/>
                <a:pathLst>
                  <a:path w="13631" h="12403" extrusionOk="0">
                    <a:moveTo>
                      <a:pt x="3735" y="349"/>
                    </a:moveTo>
                    <a:cubicBezTo>
                      <a:pt x="3786" y="349"/>
                      <a:pt x="3839" y="352"/>
                      <a:pt x="3890" y="360"/>
                    </a:cubicBezTo>
                    <a:cubicBezTo>
                      <a:pt x="4702" y="475"/>
                      <a:pt x="4985" y="1280"/>
                      <a:pt x="5144" y="1972"/>
                    </a:cubicBezTo>
                    <a:cubicBezTo>
                      <a:pt x="5148" y="1988"/>
                      <a:pt x="5154" y="2003"/>
                      <a:pt x="5164" y="2016"/>
                    </a:cubicBezTo>
                    <a:cubicBezTo>
                      <a:pt x="4879" y="2104"/>
                      <a:pt x="4605" y="2225"/>
                      <a:pt x="4348" y="2375"/>
                    </a:cubicBezTo>
                    <a:cubicBezTo>
                      <a:pt x="4265" y="2139"/>
                      <a:pt x="4164" y="1905"/>
                      <a:pt x="4070" y="1684"/>
                    </a:cubicBezTo>
                    <a:cubicBezTo>
                      <a:pt x="4055" y="1647"/>
                      <a:pt x="4025" y="1631"/>
                      <a:pt x="3995" y="1631"/>
                    </a:cubicBezTo>
                    <a:cubicBezTo>
                      <a:pt x="3945" y="1631"/>
                      <a:pt x="3894" y="1676"/>
                      <a:pt x="3912" y="1741"/>
                    </a:cubicBezTo>
                    <a:cubicBezTo>
                      <a:pt x="3980" y="1990"/>
                      <a:pt x="4049" y="2256"/>
                      <a:pt x="4139" y="2507"/>
                    </a:cubicBezTo>
                    <a:cubicBezTo>
                      <a:pt x="3941" y="2642"/>
                      <a:pt x="3758" y="2800"/>
                      <a:pt x="3595" y="2977"/>
                    </a:cubicBezTo>
                    <a:cubicBezTo>
                      <a:pt x="3152" y="2785"/>
                      <a:pt x="2746" y="2574"/>
                      <a:pt x="2372" y="2243"/>
                    </a:cubicBezTo>
                    <a:cubicBezTo>
                      <a:pt x="2361" y="2233"/>
                      <a:pt x="2349" y="2229"/>
                      <a:pt x="2336" y="2229"/>
                    </a:cubicBezTo>
                    <a:cubicBezTo>
                      <a:pt x="2292" y="2229"/>
                      <a:pt x="2250" y="2281"/>
                      <a:pt x="2285" y="2322"/>
                    </a:cubicBezTo>
                    <a:cubicBezTo>
                      <a:pt x="2596" y="2683"/>
                      <a:pt x="2982" y="2998"/>
                      <a:pt x="3428" y="3177"/>
                    </a:cubicBezTo>
                    <a:cubicBezTo>
                      <a:pt x="3273" y="3379"/>
                      <a:pt x="3144" y="3598"/>
                      <a:pt x="3044" y="3832"/>
                    </a:cubicBezTo>
                    <a:cubicBezTo>
                      <a:pt x="3001" y="3829"/>
                      <a:pt x="2957" y="3828"/>
                      <a:pt x="2914" y="3828"/>
                    </a:cubicBezTo>
                    <a:cubicBezTo>
                      <a:pt x="2755" y="3828"/>
                      <a:pt x="2595" y="3843"/>
                      <a:pt x="2441" y="3849"/>
                    </a:cubicBezTo>
                    <a:cubicBezTo>
                      <a:pt x="2126" y="3863"/>
                      <a:pt x="1812" y="3887"/>
                      <a:pt x="1499" y="3917"/>
                    </a:cubicBezTo>
                    <a:cubicBezTo>
                      <a:pt x="1414" y="3924"/>
                      <a:pt x="1401" y="4066"/>
                      <a:pt x="1492" y="4071"/>
                    </a:cubicBezTo>
                    <a:cubicBezTo>
                      <a:pt x="1793" y="4089"/>
                      <a:pt x="2094" y="4104"/>
                      <a:pt x="2396" y="4107"/>
                    </a:cubicBezTo>
                    <a:cubicBezTo>
                      <a:pt x="2533" y="4108"/>
                      <a:pt x="2674" y="4117"/>
                      <a:pt x="2815" y="4117"/>
                    </a:cubicBezTo>
                    <a:cubicBezTo>
                      <a:pt x="2823" y="4117"/>
                      <a:pt x="2830" y="4117"/>
                      <a:pt x="2838" y="4117"/>
                    </a:cubicBezTo>
                    <a:lnTo>
                      <a:pt x="2838" y="4117"/>
                    </a:lnTo>
                    <a:cubicBezTo>
                      <a:pt x="2737" y="4310"/>
                      <a:pt x="2652" y="4514"/>
                      <a:pt x="2587" y="4722"/>
                    </a:cubicBezTo>
                    <a:cubicBezTo>
                      <a:pt x="2332" y="4785"/>
                      <a:pt x="2009" y="4836"/>
                      <a:pt x="1693" y="4836"/>
                    </a:cubicBezTo>
                    <a:cubicBezTo>
                      <a:pt x="1161" y="4836"/>
                      <a:pt x="650" y="4693"/>
                      <a:pt x="512" y="4226"/>
                    </a:cubicBezTo>
                    <a:cubicBezTo>
                      <a:pt x="401" y="3848"/>
                      <a:pt x="616" y="3467"/>
                      <a:pt x="950" y="3293"/>
                    </a:cubicBezTo>
                    <a:cubicBezTo>
                      <a:pt x="1117" y="3207"/>
                      <a:pt x="1286" y="3178"/>
                      <a:pt x="1456" y="3178"/>
                    </a:cubicBezTo>
                    <a:cubicBezTo>
                      <a:pt x="1637" y="3178"/>
                      <a:pt x="1819" y="3210"/>
                      <a:pt x="2006" y="3242"/>
                    </a:cubicBezTo>
                    <a:cubicBezTo>
                      <a:pt x="2016" y="3244"/>
                      <a:pt x="2025" y="3245"/>
                      <a:pt x="2034" y="3245"/>
                    </a:cubicBezTo>
                    <a:cubicBezTo>
                      <a:pt x="2188" y="3245"/>
                      <a:pt x="2249" y="3026"/>
                      <a:pt x="2101" y="2950"/>
                    </a:cubicBezTo>
                    <a:cubicBezTo>
                      <a:pt x="1938" y="2867"/>
                      <a:pt x="1761" y="2817"/>
                      <a:pt x="1578" y="2804"/>
                    </a:cubicBezTo>
                    <a:cubicBezTo>
                      <a:pt x="1147" y="2581"/>
                      <a:pt x="746" y="2245"/>
                      <a:pt x="1084" y="1754"/>
                    </a:cubicBezTo>
                    <a:cubicBezTo>
                      <a:pt x="1270" y="1482"/>
                      <a:pt x="1494" y="1385"/>
                      <a:pt x="1733" y="1385"/>
                    </a:cubicBezTo>
                    <a:cubicBezTo>
                      <a:pt x="2233" y="1385"/>
                      <a:pt x="2801" y="1808"/>
                      <a:pt x="3235" y="1951"/>
                    </a:cubicBezTo>
                    <a:cubicBezTo>
                      <a:pt x="3245" y="1954"/>
                      <a:pt x="3255" y="1956"/>
                      <a:pt x="3265" y="1956"/>
                    </a:cubicBezTo>
                    <a:cubicBezTo>
                      <a:pt x="3333" y="1956"/>
                      <a:pt x="3401" y="1888"/>
                      <a:pt x="3347" y="1821"/>
                    </a:cubicBezTo>
                    <a:cubicBezTo>
                      <a:pt x="3237" y="1682"/>
                      <a:pt x="3108" y="1561"/>
                      <a:pt x="2964" y="1460"/>
                    </a:cubicBezTo>
                    <a:cubicBezTo>
                      <a:pt x="2890" y="1289"/>
                      <a:pt x="2876" y="1099"/>
                      <a:pt x="2923" y="919"/>
                    </a:cubicBezTo>
                    <a:cubicBezTo>
                      <a:pt x="3021" y="537"/>
                      <a:pt x="3367" y="349"/>
                      <a:pt x="3735" y="349"/>
                    </a:cubicBezTo>
                    <a:close/>
                    <a:moveTo>
                      <a:pt x="4696" y="2854"/>
                    </a:moveTo>
                    <a:lnTo>
                      <a:pt x="4696" y="2854"/>
                    </a:lnTo>
                    <a:cubicBezTo>
                      <a:pt x="4833" y="4386"/>
                      <a:pt x="4388" y="5795"/>
                      <a:pt x="3286" y="6903"/>
                    </a:cubicBezTo>
                    <a:cubicBezTo>
                      <a:pt x="3282" y="6906"/>
                      <a:pt x="3282" y="6909"/>
                      <a:pt x="3279" y="6914"/>
                    </a:cubicBezTo>
                    <a:cubicBezTo>
                      <a:pt x="2888" y="6108"/>
                      <a:pt x="2809" y="5185"/>
                      <a:pt x="3233" y="4238"/>
                    </a:cubicBezTo>
                    <a:cubicBezTo>
                      <a:pt x="3236" y="4228"/>
                      <a:pt x="3238" y="4218"/>
                      <a:pt x="3239" y="4208"/>
                    </a:cubicBezTo>
                    <a:cubicBezTo>
                      <a:pt x="3662" y="3645"/>
                      <a:pt x="4153" y="3184"/>
                      <a:pt x="4696" y="2854"/>
                    </a:cubicBezTo>
                    <a:close/>
                    <a:moveTo>
                      <a:pt x="6641" y="2288"/>
                    </a:moveTo>
                    <a:cubicBezTo>
                      <a:pt x="7196" y="2288"/>
                      <a:pt x="7777" y="2417"/>
                      <a:pt x="8371" y="2695"/>
                    </a:cubicBezTo>
                    <a:cubicBezTo>
                      <a:pt x="8626" y="2815"/>
                      <a:pt x="8868" y="2960"/>
                      <a:pt x="9093" y="3126"/>
                    </a:cubicBezTo>
                    <a:cubicBezTo>
                      <a:pt x="9091" y="3126"/>
                      <a:pt x="9089" y="3126"/>
                      <a:pt x="9087" y="3126"/>
                    </a:cubicBezTo>
                    <a:cubicBezTo>
                      <a:pt x="9042" y="3126"/>
                      <a:pt x="8997" y="3156"/>
                      <a:pt x="9007" y="3210"/>
                    </a:cubicBezTo>
                    <a:cubicBezTo>
                      <a:pt x="9446" y="5489"/>
                      <a:pt x="8926" y="7745"/>
                      <a:pt x="7214" y="9377"/>
                    </a:cubicBezTo>
                    <a:cubicBezTo>
                      <a:pt x="7152" y="9437"/>
                      <a:pt x="7151" y="9506"/>
                      <a:pt x="7182" y="9562"/>
                    </a:cubicBezTo>
                    <a:cubicBezTo>
                      <a:pt x="5687" y="9380"/>
                      <a:pt x="4147" y="8437"/>
                      <a:pt x="3405" y="7151"/>
                    </a:cubicBezTo>
                    <a:lnTo>
                      <a:pt x="3405" y="7151"/>
                    </a:lnTo>
                    <a:cubicBezTo>
                      <a:pt x="3406" y="7151"/>
                      <a:pt x="3408" y="7151"/>
                      <a:pt x="3410" y="7151"/>
                    </a:cubicBezTo>
                    <a:cubicBezTo>
                      <a:pt x="3451" y="7151"/>
                      <a:pt x="3491" y="7133"/>
                      <a:pt x="3519" y="7103"/>
                    </a:cubicBezTo>
                    <a:cubicBezTo>
                      <a:pt x="4660" y="5950"/>
                      <a:pt x="5216" y="4339"/>
                      <a:pt x="4896" y="2736"/>
                    </a:cubicBezTo>
                    <a:cubicBezTo>
                      <a:pt x="5436" y="2448"/>
                      <a:pt x="6023" y="2288"/>
                      <a:pt x="6641" y="2288"/>
                    </a:cubicBezTo>
                    <a:close/>
                    <a:moveTo>
                      <a:pt x="9163" y="3178"/>
                    </a:moveTo>
                    <a:lnTo>
                      <a:pt x="9163" y="3178"/>
                    </a:lnTo>
                    <a:cubicBezTo>
                      <a:pt x="10458" y="4161"/>
                      <a:pt x="11225" y="5845"/>
                      <a:pt x="10688" y="7452"/>
                    </a:cubicBezTo>
                    <a:cubicBezTo>
                      <a:pt x="10180" y="8975"/>
                      <a:pt x="8997" y="9594"/>
                      <a:pt x="7706" y="9594"/>
                    </a:cubicBezTo>
                    <a:cubicBezTo>
                      <a:pt x="7643" y="9594"/>
                      <a:pt x="7580" y="9593"/>
                      <a:pt x="7517" y="9590"/>
                    </a:cubicBezTo>
                    <a:cubicBezTo>
                      <a:pt x="9193" y="7954"/>
                      <a:pt x="9974" y="5427"/>
                      <a:pt x="9163" y="3178"/>
                    </a:cubicBezTo>
                    <a:close/>
                    <a:moveTo>
                      <a:pt x="11304" y="7095"/>
                    </a:moveTo>
                    <a:cubicBezTo>
                      <a:pt x="11310" y="7098"/>
                      <a:pt x="11319" y="7100"/>
                      <a:pt x="11326" y="7101"/>
                    </a:cubicBezTo>
                    <a:cubicBezTo>
                      <a:pt x="11987" y="7140"/>
                      <a:pt x="13189" y="7171"/>
                      <a:pt x="13192" y="8104"/>
                    </a:cubicBezTo>
                    <a:cubicBezTo>
                      <a:pt x="13194" y="8573"/>
                      <a:pt x="12908" y="8670"/>
                      <a:pt x="12567" y="8670"/>
                    </a:cubicBezTo>
                    <a:cubicBezTo>
                      <a:pt x="12323" y="8670"/>
                      <a:pt x="12051" y="8620"/>
                      <a:pt x="11836" y="8620"/>
                    </a:cubicBezTo>
                    <a:cubicBezTo>
                      <a:pt x="11772" y="8620"/>
                      <a:pt x="11714" y="8625"/>
                      <a:pt x="11663" y="8636"/>
                    </a:cubicBezTo>
                    <a:cubicBezTo>
                      <a:pt x="11587" y="8652"/>
                      <a:pt x="11545" y="8742"/>
                      <a:pt x="11610" y="8799"/>
                    </a:cubicBezTo>
                    <a:cubicBezTo>
                      <a:pt x="11647" y="8832"/>
                      <a:pt x="11687" y="8858"/>
                      <a:pt x="11730" y="8882"/>
                    </a:cubicBezTo>
                    <a:cubicBezTo>
                      <a:pt x="11707" y="8911"/>
                      <a:pt x="11706" y="8952"/>
                      <a:pt x="11726" y="8983"/>
                    </a:cubicBezTo>
                    <a:cubicBezTo>
                      <a:pt x="12055" y="9494"/>
                      <a:pt x="12412" y="10304"/>
                      <a:pt x="11922" y="10842"/>
                    </a:cubicBezTo>
                    <a:cubicBezTo>
                      <a:pt x="11760" y="11020"/>
                      <a:pt x="11530" y="11109"/>
                      <a:pt x="11304" y="11109"/>
                    </a:cubicBezTo>
                    <a:cubicBezTo>
                      <a:pt x="11022" y="11109"/>
                      <a:pt x="10745" y="10971"/>
                      <a:pt x="10611" y="10698"/>
                    </a:cubicBezTo>
                    <a:cubicBezTo>
                      <a:pt x="10582" y="10639"/>
                      <a:pt x="10517" y="10609"/>
                      <a:pt x="10455" y="10609"/>
                    </a:cubicBezTo>
                    <a:cubicBezTo>
                      <a:pt x="10375" y="10609"/>
                      <a:pt x="10301" y="10660"/>
                      <a:pt x="10322" y="10762"/>
                    </a:cubicBezTo>
                    <a:cubicBezTo>
                      <a:pt x="10334" y="10815"/>
                      <a:pt x="10351" y="10865"/>
                      <a:pt x="10372" y="10914"/>
                    </a:cubicBezTo>
                    <a:cubicBezTo>
                      <a:pt x="10363" y="10911"/>
                      <a:pt x="10353" y="10909"/>
                      <a:pt x="10343" y="10909"/>
                    </a:cubicBezTo>
                    <a:cubicBezTo>
                      <a:pt x="10276" y="10909"/>
                      <a:pt x="10214" y="10976"/>
                      <a:pt x="10265" y="11045"/>
                    </a:cubicBezTo>
                    <a:cubicBezTo>
                      <a:pt x="10518" y="11386"/>
                      <a:pt x="10439" y="11926"/>
                      <a:pt x="9999" y="12069"/>
                    </a:cubicBezTo>
                    <a:cubicBezTo>
                      <a:pt x="9932" y="12091"/>
                      <a:pt x="9867" y="12101"/>
                      <a:pt x="9806" y="12101"/>
                    </a:cubicBezTo>
                    <a:cubicBezTo>
                      <a:pt x="9478" y="12101"/>
                      <a:pt x="9240" y="11809"/>
                      <a:pt x="9141" y="11496"/>
                    </a:cubicBezTo>
                    <a:cubicBezTo>
                      <a:pt x="8974" y="10973"/>
                      <a:pt x="9128" y="10406"/>
                      <a:pt x="9064" y="9864"/>
                    </a:cubicBezTo>
                    <a:cubicBezTo>
                      <a:pt x="9222" y="9807"/>
                      <a:pt x="9376" y="9737"/>
                      <a:pt x="9523" y="9655"/>
                    </a:cubicBezTo>
                    <a:cubicBezTo>
                      <a:pt x="9558" y="9743"/>
                      <a:pt x="9598" y="9830"/>
                      <a:pt x="9631" y="9913"/>
                    </a:cubicBezTo>
                    <a:cubicBezTo>
                      <a:pt x="9714" y="10118"/>
                      <a:pt x="9800" y="10321"/>
                      <a:pt x="9888" y="10524"/>
                    </a:cubicBezTo>
                    <a:cubicBezTo>
                      <a:pt x="9902" y="10558"/>
                      <a:pt x="9930" y="10572"/>
                      <a:pt x="9957" y="10572"/>
                    </a:cubicBezTo>
                    <a:cubicBezTo>
                      <a:pt x="10004" y="10572"/>
                      <a:pt x="10052" y="10530"/>
                      <a:pt x="10035" y="10472"/>
                    </a:cubicBezTo>
                    <a:cubicBezTo>
                      <a:pt x="9973" y="10260"/>
                      <a:pt x="9909" y="10048"/>
                      <a:pt x="9841" y="9837"/>
                    </a:cubicBezTo>
                    <a:cubicBezTo>
                      <a:pt x="9808" y="9737"/>
                      <a:pt x="9779" y="9628"/>
                      <a:pt x="9742" y="9524"/>
                    </a:cubicBezTo>
                    <a:cubicBezTo>
                      <a:pt x="9870" y="9442"/>
                      <a:pt x="9993" y="9350"/>
                      <a:pt x="10110" y="9252"/>
                    </a:cubicBezTo>
                    <a:cubicBezTo>
                      <a:pt x="10387" y="9419"/>
                      <a:pt x="10665" y="9584"/>
                      <a:pt x="10951" y="9736"/>
                    </a:cubicBezTo>
                    <a:cubicBezTo>
                      <a:pt x="10965" y="9743"/>
                      <a:pt x="10979" y="9746"/>
                      <a:pt x="10992" y="9746"/>
                    </a:cubicBezTo>
                    <a:cubicBezTo>
                      <a:pt x="11073" y="9746"/>
                      <a:pt x="11137" y="9628"/>
                      <a:pt x="11058" y="9572"/>
                    </a:cubicBezTo>
                    <a:cubicBezTo>
                      <a:pt x="10812" y="9398"/>
                      <a:pt x="10557" y="9234"/>
                      <a:pt x="10301" y="9073"/>
                    </a:cubicBezTo>
                    <a:cubicBezTo>
                      <a:pt x="10579" y="8790"/>
                      <a:pt x="10815" y="8441"/>
                      <a:pt x="11005" y="8024"/>
                    </a:cubicBezTo>
                    <a:cubicBezTo>
                      <a:pt x="11043" y="8025"/>
                      <a:pt x="11081" y="8025"/>
                      <a:pt x="11119" y="8025"/>
                    </a:cubicBezTo>
                    <a:cubicBezTo>
                      <a:pt x="11423" y="8025"/>
                      <a:pt x="11727" y="8010"/>
                      <a:pt x="12030" y="7979"/>
                    </a:cubicBezTo>
                    <a:cubicBezTo>
                      <a:pt x="12121" y="7969"/>
                      <a:pt x="12136" y="7821"/>
                      <a:pt x="12037" y="7811"/>
                    </a:cubicBezTo>
                    <a:cubicBezTo>
                      <a:pt x="11761" y="7786"/>
                      <a:pt x="11484" y="7774"/>
                      <a:pt x="11207" y="7774"/>
                    </a:cubicBezTo>
                    <a:cubicBezTo>
                      <a:pt x="11176" y="7774"/>
                      <a:pt x="11145" y="7774"/>
                      <a:pt x="11114" y="7774"/>
                    </a:cubicBezTo>
                    <a:cubicBezTo>
                      <a:pt x="11115" y="7771"/>
                      <a:pt x="11116" y="7769"/>
                      <a:pt x="11117" y="7767"/>
                    </a:cubicBezTo>
                    <a:cubicBezTo>
                      <a:pt x="11199" y="7549"/>
                      <a:pt x="11261" y="7323"/>
                      <a:pt x="11304" y="7095"/>
                    </a:cubicBezTo>
                    <a:close/>
                    <a:moveTo>
                      <a:pt x="3764" y="1"/>
                    </a:moveTo>
                    <a:cubicBezTo>
                      <a:pt x="3635" y="1"/>
                      <a:pt x="3500" y="19"/>
                      <a:pt x="3361" y="60"/>
                    </a:cubicBezTo>
                    <a:cubicBezTo>
                      <a:pt x="2817" y="219"/>
                      <a:pt x="2522" y="777"/>
                      <a:pt x="2614" y="1259"/>
                    </a:cubicBezTo>
                    <a:cubicBezTo>
                      <a:pt x="2358" y="1141"/>
                      <a:pt x="2077" y="1071"/>
                      <a:pt x="1807" y="1071"/>
                    </a:cubicBezTo>
                    <a:cubicBezTo>
                      <a:pt x="1412" y="1071"/>
                      <a:pt x="1038" y="1221"/>
                      <a:pt x="794" y="1590"/>
                    </a:cubicBezTo>
                    <a:cubicBezTo>
                      <a:pt x="440" y="2127"/>
                      <a:pt x="717" y="2557"/>
                      <a:pt x="1148" y="2839"/>
                    </a:cubicBezTo>
                    <a:cubicBezTo>
                      <a:pt x="522" y="2978"/>
                      <a:pt x="0" y="3503"/>
                      <a:pt x="128" y="4225"/>
                    </a:cubicBezTo>
                    <a:cubicBezTo>
                      <a:pt x="248" y="4905"/>
                      <a:pt x="850" y="5140"/>
                      <a:pt x="1495" y="5140"/>
                    </a:cubicBezTo>
                    <a:cubicBezTo>
                      <a:pt x="1850" y="5140"/>
                      <a:pt x="2217" y="5069"/>
                      <a:pt x="2525" y="4962"/>
                    </a:cubicBezTo>
                    <a:lnTo>
                      <a:pt x="2525" y="4962"/>
                    </a:lnTo>
                    <a:cubicBezTo>
                      <a:pt x="1909" y="7677"/>
                      <a:pt x="5007" y="10082"/>
                      <a:pt x="7727" y="10082"/>
                    </a:cubicBezTo>
                    <a:cubicBezTo>
                      <a:pt x="8089" y="10082"/>
                      <a:pt x="8444" y="10040"/>
                      <a:pt x="8782" y="9950"/>
                    </a:cubicBezTo>
                    <a:lnTo>
                      <a:pt x="8782" y="9950"/>
                    </a:lnTo>
                    <a:cubicBezTo>
                      <a:pt x="8768" y="10775"/>
                      <a:pt x="8543" y="12147"/>
                      <a:pt x="9596" y="12379"/>
                    </a:cubicBezTo>
                    <a:cubicBezTo>
                      <a:pt x="9670" y="12395"/>
                      <a:pt x="9741" y="12403"/>
                      <a:pt x="9809" y="12403"/>
                    </a:cubicBezTo>
                    <a:cubicBezTo>
                      <a:pt x="10439" y="12403"/>
                      <a:pt x="10813" y="11749"/>
                      <a:pt x="10577" y="11195"/>
                    </a:cubicBezTo>
                    <a:lnTo>
                      <a:pt x="10577" y="11195"/>
                    </a:lnTo>
                    <a:cubicBezTo>
                      <a:pt x="10758" y="11351"/>
                      <a:pt x="11009" y="11425"/>
                      <a:pt x="11264" y="11425"/>
                    </a:cubicBezTo>
                    <a:cubicBezTo>
                      <a:pt x="11532" y="11425"/>
                      <a:pt x="11804" y="11344"/>
                      <a:pt x="12009" y="11193"/>
                    </a:cubicBezTo>
                    <a:cubicBezTo>
                      <a:pt x="12738" y="10657"/>
                      <a:pt x="12504" y="9555"/>
                      <a:pt x="11963" y="8965"/>
                    </a:cubicBezTo>
                    <a:lnTo>
                      <a:pt x="11963" y="8965"/>
                    </a:lnTo>
                    <a:cubicBezTo>
                      <a:pt x="12090" y="8996"/>
                      <a:pt x="12227" y="9009"/>
                      <a:pt x="12361" y="9009"/>
                    </a:cubicBezTo>
                    <a:cubicBezTo>
                      <a:pt x="12516" y="9009"/>
                      <a:pt x="12665" y="8991"/>
                      <a:pt x="12786" y="8962"/>
                    </a:cubicBezTo>
                    <a:cubicBezTo>
                      <a:pt x="13147" y="8874"/>
                      <a:pt x="13437" y="8607"/>
                      <a:pt x="13489" y="8228"/>
                    </a:cubicBezTo>
                    <a:cubicBezTo>
                      <a:pt x="13631" y="7175"/>
                      <a:pt x="12502" y="6874"/>
                      <a:pt x="11655" y="6874"/>
                    </a:cubicBezTo>
                    <a:cubicBezTo>
                      <a:pt x="11542" y="6874"/>
                      <a:pt x="11435" y="6880"/>
                      <a:pt x="11336" y="6889"/>
                    </a:cubicBezTo>
                    <a:cubicBezTo>
                      <a:pt x="11575" y="5023"/>
                      <a:pt x="10424" y="3167"/>
                      <a:pt x="8734" y="2311"/>
                    </a:cubicBezTo>
                    <a:cubicBezTo>
                      <a:pt x="8087" y="1983"/>
                      <a:pt x="7324" y="1812"/>
                      <a:pt x="6562" y="1812"/>
                    </a:cubicBezTo>
                    <a:cubicBezTo>
                      <a:pt x="6168" y="1812"/>
                      <a:pt x="5774" y="1858"/>
                      <a:pt x="5397" y="1952"/>
                    </a:cubicBezTo>
                    <a:cubicBezTo>
                      <a:pt x="5401" y="1940"/>
                      <a:pt x="5403" y="1928"/>
                      <a:pt x="5403" y="1916"/>
                    </a:cubicBezTo>
                    <a:cubicBezTo>
                      <a:pt x="5369" y="1008"/>
                      <a:pt x="4708" y="1"/>
                      <a:pt x="3764"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009240" y="964210"/>
                <a:ext cx="54200" cy="160575"/>
              </a:xfrm>
              <a:custGeom>
                <a:avLst/>
                <a:gdLst/>
                <a:ahLst/>
                <a:cxnLst/>
                <a:rect l="l" t="t" r="r" b="b"/>
                <a:pathLst>
                  <a:path w="2168" h="6423" extrusionOk="0">
                    <a:moveTo>
                      <a:pt x="1550" y="1"/>
                    </a:moveTo>
                    <a:cubicBezTo>
                      <a:pt x="1502" y="1"/>
                      <a:pt x="1454" y="44"/>
                      <a:pt x="1472" y="106"/>
                    </a:cubicBezTo>
                    <a:cubicBezTo>
                      <a:pt x="1787" y="1226"/>
                      <a:pt x="1826" y="2385"/>
                      <a:pt x="1532" y="3516"/>
                    </a:cubicBezTo>
                    <a:cubicBezTo>
                      <a:pt x="1246" y="4609"/>
                      <a:pt x="560" y="5324"/>
                      <a:pt x="43" y="6280"/>
                    </a:cubicBezTo>
                    <a:cubicBezTo>
                      <a:pt x="1" y="6357"/>
                      <a:pt x="68" y="6423"/>
                      <a:pt x="139" y="6423"/>
                    </a:cubicBezTo>
                    <a:cubicBezTo>
                      <a:pt x="158" y="6423"/>
                      <a:pt x="177" y="6418"/>
                      <a:pt x="194" y="6408"/>
                    </a:cubicBezTo>
                    <a:cubicBezTo>
                      <a:pt x="1110" y="5876"/>
                      <a:pt x="1642" y="4569"/>
                      <a:pt x="1881" y="3580"/>
                    </a:cubicBezTo>
                    <a:cubicBezTo>
                      <a:pt x="2167" y="2394"/>
                      <a:pt x="2071" y="1181"/>
                      <a:pt x="1622" y="52"/>
                    </a:cubicBezTo>
                    <a:cubicBezTo>
                      <a:pt x="1608" y="16"/>
                      <a:pt x="1579" y="1"/>
                      <a:pt x="1550"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598"/>
        <p:cNvGrpSpPr/>
        <p:nvPr/>
      </p:nvGrpSpPr>
      <p:grpSpPr>
        <a:xfrm>
          <a:off x="0" y="0"/>
          <a:ext cx="0" cy="0"/>
          <a:chOff x="0" y="0"/>
          <a:chExt cx="0" cy="0"/>
        </a:xfrm>
      </p:grpSpPr>
      <p:pic>
        <p:nvPicPr>
          <p:cNvPr id="599" name="Google Shape;599;p31"/>
          <p:cNvPicPr preferRelativeResize="0"/>
          <p:nvPr/>
        </p:nvPicPr>
        <p:blipFill>
          <a:blip r:embed="rId2">
            <a:alphaModFix amt="93000"/>
          </a:blip>
          <a:stretch>
            <a:fillRect/>
          </a:stretch>
        </p:blipFill>
        <p:spPr>
          <a:xfrm>
            <a:off x="-35462" y="-19950"/>
            <a:ext cx="9214925" cy="5183401"/>
          </a:xfrm>
          <a:prstGeom prst="rect">
            <a:avLst/>
          </a:prstGeom>
          <a:noFill/>
          <a:ln>
            <a:noFill/>
          </a:ln>
        </p:spPr>
      </p:pic>
      <p:sp>
        <p:nvSpPr>
          <p:cNvPr id="600" name="Google Shape;600;p31"/>
          <p:cNvSpPr txBox="1">
            <a:spLocks noGrp="1"/>
          </p:cNvSpPr>
          <p:nvPr>
            <p:ph type="title" hasCustomPrompt="1"/>
          </p:nvPr>
        </p:nvSpPr>
        <p:spPr>
          <a:xfrm>
            <a:off x="1299475" y="1236257"/>
            <a:ext cx="13989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6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601" name="Google Shape;601;p31"/>
          <p:cNvSpPr txBox="1">
            <a:spLocks noGrp="1"/>
          </p:cNvSpPr>
          <p:nvPr>
            <p:ph type="subTitle" idx="1"/>
          </p:nvPr>
        </p:nvSpPr>
        <p:spPr>
          <a:xfrm>
            <a:off x="803125" y="3652339"/>
            <a:ext cx="2391600" cy="84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602" name="Google Shape;602;p31"/>
          <p:cNvSpPr txBox="1">
            <a:spLocks noGrp="1"/>
          </p:cNvSpPr>
          <p:nvPr>
            <p:ph type="subTitle" idx="2"/>
          </p:nvPr>
        </p:nvSpPr>
        <p:spPr>
          <a:xfrm>
            <a:off x="801025" y="3220239"/>
            <a:ext cx="23958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000" b="1">
                <a:solidFill>
                  <a:schemeClr val="dk1"/>
                </a:solidFill>
                <a:latin typeface="Gaegu"/>
                <a:ea typeface="Gaegu"/>
                <a:cs typeface="Gaegu"/>
                <a:sym typeface="Gaegu"/>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03" name="Google Shape;603;p31"/>
          <p:cNvSpPr txBox="1">
            <a:spLocks noGrp="1"/>
          </p:cNvSpPr>
          <p:nvPr>
            <p:ph type="title" idx="3" hasCustomPrompt="1"/>
          </p:nvPr>
        </p:nvSpPr>
        <p:spPr>
          <a:xfrm>
            <a:off x="3873150" y="1236257"/>
            <a:ext cx="1397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6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604" name="Google Shape;604;p31"/>
          <p:cNvSpPr txBox="1">
            <a:spLocks noGrp="1"/>
          </p:cNvSpPr>
          <p:nvPr>
            <p:ph type="subTitle" idx="4"/>
          </p:nvPr>
        </p:nvSpPr>
        <p:spPr>
          <a:xfrm>
            <a:off x="3374100" y="3652326"/>
            <a:ext cx="2395800" cy="84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605" name="Google Shape;605;p31"/>
          <p:cNvSpPr txBox="1">
            <a:spLocks noGrp="1"/>
          </p:cNvSpPr>
          <p:nvPr>
            <p:ph type="subTitle" idx="5"/>
          </p:nvPr>
        </p:nvSpPr>
        <p:spPr>
          <a:xfrm>
            <a:off x="3374100" y="3220239"/>
            <a:ext cx="23958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000" b="1">
                <a:solidFill>
                  <a:schemeClr val="dk1"/>
                </a:solidFill>
                <a:latin typeface="Gaegu"/>
                <a:ea typeface="Gaegu"/>
                <a:cs typeface="Gaegu"/>
                <a:sym typeface="Gaegu"/>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06" name="Google Shape;606;p31"/>
          <p:cNvSpPr txBox="1">
            <a:spLocks noGrp="1"/>
          </p:cNvSpPr>
          <p:nvPr>
            <p:ph type="title" idx="6" hasCustomPrompt="1"/>
          </p:nvPr>
        </p:nvSpPr>
        <p:spPr>
          <a:xfrm>
            <a:off x="6446225" y="1236257"/>
            <a:ext cx="1397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6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607" name="Google Shape;607;p31"/>
          <p:cNvSpPr txBox="1">
            <a:spLocks noGrp="1"/>
          </p:cNvSpPr>
          <p:nvPr>
            <p:ph type="subTitle" idx="7"/>
          </p:nvPr>
        </p:nvSpPr>
        <p:spPr>
          <a:xfrm>
            <a:off x="5947175" y="3652326"/>
            <a:ext cx="2395800" cy="84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608" name="Google Shape;608;p31"/>
          <p:cNvSpPr txBox="1">
            <a:spLocks noGrp="1"/>
          </p:cNvSpPr>
          <p:nvPr>
            <p:ph type="subTitle" idx="8"/>
          </p:nvPr>
        </p:nvSpPr>
        <p:spPr>
          <a:xfrm>
            <a:off x="5947175" y="3220239"/>
            <a:ext cx="23958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000" b="1">
                <a:solidFill>
                  <a:schemeClr val="dk1"/>
                </a:solidFill>
                <a:latin typeface="Gaegu"/>
                <a:ea typeface="Gaegu"/>
                <a:cs typeface="Gaegu"/>
                <a:sym typeface="Gaegu"/>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09" name="Google Shape;609;p31"/>
          <p:cNvSpPr txBox="1">
            <a:spLocks noGrp="1"/>
          </p:cNvSpPr>
          <p:nvPr>
            <p:ph type="title" idx="9"/>
          </p:nvPr>
        </p:nvSpPr>
        <p:spPr>
          <a:xfrm>
            <a:off x="720000" y="445025"/>
            <a:ext cx="7704000" cy="6402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9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10" name="Google Shape;610;p31"/>
          <p:cNvSpPr/>
          <p:nvPr/>
        </p:nvSpPr>
        <p:spPr>
          <a:xfrm rot="-4334037">
            <a:off x="-484447" y="-828366"/>
            <a:ext cx="1839671" cy="1911514"/>
          </a:xfrm>
          <a:custGeom>
            <a:avLst/>
            <a:gdLst/>
            <a:ahLst/>
            <a:cxnLst/>
            <a:rect l="l" t="t" r="r" b="b"/>
            <a:pathLst>
              <a:path w="36761" h="38199" extrusionOk="0">
                <a:moveTo>
                  <a:pt x="15957" y="1"/>
                </a:moveTo>
                <a:cubicBezTo>
                  <a:pt x="11171" y="1"/>
                  <a:pt x="6481" y="1875"/>
                  <a:pt x="3481" y="5886"/>
                </a:cubicBezTo>
                <a:cubicBezTo>
                  <a:pt x="1227" y="8899"/>
                  <a:pt x="0" y="12734"/>
                  <a:pt x="192" y="16489"/>
                </a:cubicBezTo>
                <a:cubicBezTo>
                  <a:pt x="389" y="20351"/>
                  <a:pt x="2748" y="23970"/>
                  <a:pt x="6262" y="25593"/>
                </a:cubicBezTo>
                <a:cubicBezTo>
                  <a:pt x="7834" y="26319"/>
                  <a:pt x="9566" y="26540"/>
                  <a:pt x="11279" y="26540"/>
                </a:cubicBezTo>
                <a:cubicBezTo>
                  <a:pt x="11433" y="26540"/>
                  <a:pt x="11586" y="26538"/>
                  <a:pt x="11739" y="26535"/>
                </a:cubicBezTo>
                <a:cubicBezTo>
                  <a:pt x="13452" y="26497"/>
                  <a:pt x="15019" y="25932"/>
                  <a:pt x="16700" y="25712"/>
                </a:cubicBezTo>
                <a:cubicBezTo>
                  <a:pt x="16801" y="25699"/>
                  <a:pt x="16904" y="25690"/>
                  <a:pt x="17006" y="25682"/>
                </a:cubicBezTo>
                <a:cubicBezTo>
                  <a:pt x="16976" y="25680"/>
                  <a:pt x="17082" y="25664"/>
                  <a:pt x="17184" y="25664"/>
                </a:cubicBezTo>
                <a:cubicBezTo>
                  <a:pt x="17187" y="25664"/>
                  <a:pt x="17190" y="25664"/>
                  <a:pt x="17194" y="25664"/>
                </a:cubicBezTo>
                <a:cubicBezTo>
                  <a:pt x="17236" y="25660"/>
                  <a:pt x="17279" y="25657"/>
                  <a:pt x="17321" y="25653"/>
                </a:cubicBezTo>
                <a:lnTo>
                  <a:pt x="17321" y="25653"/>
                </a:lnTo>
                <a:cubicBezTo>
                  <a:pt x="17280" y="25657"/>
                  <a:pt x="17244" y="25662"/>
                  <a:pt x="17212" y="25665"/>
                </a:cubicBezTo>
                <a:cubicBezTo>
                  <a:pt x="17231" y="25665"/>
                  <a:pt x="17250" y="25667"/>
                  <a:pt x="17269" y="25669"/>
                </a:cubicBezTo>
                <a:cubicBezTo>
                  <a:pt x="17346" y="25680"/>
                  <a:pt x="17428" y="25693"/>
                  <a:pt x="17511" y="25706"/>
                </a:cubicBezTo>
                <a:cubicBezTo>
                  <a:pt x="17567" y="25710"/>
                  <a:pt x="17624" y="25716"/>
                  <a:pt x="17679" y="25727"/>
                </a:cubicBezTo>
                <a:cubicBezTo>
                  <a:pt x="17699" y="25729"/>
                  <a:pt x="17717" y="25732"/>
                  <a:pt x="17736" y="25733"/>
                </a:cubicBezTo>
                <a:cubicBezTo>
                  <a:pt x="17709" y="25716"/>
                  <a:pt x="17690" y="25698"/>
                  <a:pt x="17692" y="25678"/>
                </a:cubicBezTo>
                <a:lnTo>
                  <a:pt x="17692" y="25678"/>
                </a:lnTo>
                <a:lnTo>
                  <a:pt x="17810" y="25760"/>
                </a:lnTo>
                <a:lnTo>
                  <a:pt x="17813" y="25760"/>
                </a:lnTo>
                <a:cubicBezTo>
                  <a:pt x="17813" y="25761"/>
                  <a:pt x="17813" y="25761"/>
                  <a:pt x="17813" y="25761"/>
                </a:cubicBezTo>
                <a:lnTo>
                  <a:pt x="17841" y="25781"/>
                </a:lnTo>
                <a:cubicBezTo>
                  <a:pt x="17832" y="25779"/>
                  <a:pt x="17824" y="25775"/>
                  <a:pt x="17816" y="25772"/>
                </a:cubicBezTo>
                <a:lnTo>
                  <a:pt x="17816" y="25772"/>
                </a:lnTo>
                <a:cubicBezTo>
                  <a:pt x="17858" y="25912"/>
                  <a:pt x="17913" y="26102"/>
                  <a:pt x="17922" y="26102"/>
                </a:cubicBezTo>
                <a:cubicBezTo>
                  <a:pt x="17926" y="26102"/>
                  <a:pt x="17922" y="26072"/>
                  <a:pt x="17907" y="25996"/>
                </a:cubicBezTo>
                <a:lnTo>
                  <a:pt x="17907" y="25996"/>
                </a:lnTo>
                <a:cubicBezTo>
                  <a:pt x="18290" y="27858"/>
                  <a:pt x="18492" y="29699"/>
                  <a:pt x="19205" y="31492"/>
                </a:cubicBezTo>
                <a:cubicBezTo>
                  <a:pt x="20498" y="34742"/>
                  <a:pt x="23375" y="38199"/>
                  <a:pt x="26987" y="38199"/>
                </a:cubicBezTo>
                <a:cubicBezTo>
                  <a:pt x="27605" y="38199"/>
                  <a:pt x="28245" y="38097"/>
                  <a:pt x="28903" y="37876"/>
                </a:cubicBezTo>
                <a:cubicBezTo>
                  <a:pt x="31397" y="37037"/>
                  <a:pt x="35179" y="35732"/>
                  <a:pt x="36377" y="25212"/>
                </a:cubicBezTo>
                <a:cubicBezTo>
                  <a:pt x="36761" y="21847"/>
                  <a:pt x="36057" y="18552"/>
                  <a:pt x="34980" y="15358"/>
                </a:cubicBezTo>
                <a:cubicBezTo>
                  <a:pt x="32831" y="8993"/>
                  <a:pt x="28247" y="2968"/>
                  <a:pt x="21632" y="880"/>
                </a:cubicBezTo>
                <a:cubicBezTo>
                  <a:pt x="19793" y="300"/>
                  <a:pt x="17867" y="1"/>
                  <a:pt x="15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1"/>
          <p:cNvSpPr/>
          <p:nvPr/>
        </p:nvSpPr>
        <p:spPr>
          <a:xfrm rot="5242287" flipH="1">
            <a:off x="8251884" y="4311438"/>
            <a:ext cx="1839618" cy="1911575"/>
          </a:xfrm>
          <a:custGeom>
            <a:avLst/>
            <a:gdLst/>
            <a:ahLst/>
            <a:cxnLst/>
            <a:rect l="l" t="t" r="r" b="b"/>
            <a:pathLst>
              <a:path w="36761" h="38199" extrusionOk="0">
                <a:moveTo>
                  <a:pt x="15957" y="1"/>
                </a:moveTo>
                <a:cubicBezTo>
                  <a:pt x="11171" y="1"/>
                  <a:pt x="6481" y="1875"/>
                  <a:pt x="3481" y="5886"/>
                </a:cubicBezTo>
                <a:cubicBezTo>
                  <a:pt x="1227" y="8899"/>
                  <a:pt x="0" y="12734"/>
                  <a:pt x="192" y="16489"/>
                </a:cubicBezTo>
                <a:cubicBezTo>
                  <a:pt x="389" y="20351"/>
                  <a:pt x="2748" y="23970"/>
                  <a:pt x="6262" y="25593"/>
                </a:cubicBezTo>
                <a:cubicBezTo>
                  <a:pt x="7834" y="26319"/>
                  <a:pt x="9566" y="26540"/>
                  <a:pt x="11279" y="26540"/>
                </a:cubicBezTo>
                <a:cubicBezTo>
                  <a:pt x="11433" y="26540"/>
                  <a:pt x="11586" y="26538"/>
                  <a:pt x="11739" y="26535"/>
                </a:cubicBezTo>
                <a:cubicBezTo>
                  <a:pt x="13452" y="26497"/>
                  <a:pt x="15019" y="25932"/>
                  <a:pt x="16700" y="25712"/>
                </a:cubicBezTo>
                <a:cubicBezTo>
                  <a:pt x="16801" y="25699"/>
                  <a:pt x="16904" y="25690"/>
                  <a:pt x="17006" y="25682"/>
                </a:cubicBezTo>
                <a:cubicBezTo>
                  <a:pt x="16976" y="25680"/>
                  <a:pt x="17082" y="25664"/>
                  <a:pt x="17184" y="25664"/>
                </a:cubicBezTo>
                <a:cubicBezTo>
                  <a:pt x="17187" y="25664"/>
                  <a:pt x="17190" y="25664"/>
                  <a:pt x="17194" y="25664"/>
                </a:cubicBezTo>
                <a:cubicBezTo>
                  <a:pt x="17236" y="25660"/>
                  <a:pt x="17279" y="25657"/>
                  <a:pt x="17321" y="25653"/>
                </a:cubicBezTo>
                <a:lnTo>
                  <a:pt x="17321" y="25653"/>
                </a:lnTo>
                <a:cubicBezTo>
                  <a:pt x="17280" y="25657"/>
                  <a:pt x="17244" y="25662"/>
                  <a:pt x="17212" y="25665"/>
                </a:cubicBezTo>
                <a:cubicBezTo>
                  <a:pt x="17231" y="25665"/>
                  <a:pt x="17250" y="25667"/>
                  <a:pt x="17269" y="25669"/>
                </a:cubicBezTo>
                <a:cubicBezTo>
                  <a:pt x="17346" y="25680"/>
                  <a:pt x="17428" y="25693"/>
                  <a:pt x="17511" y="25706"/>
                </a:cubicBezTo>
                <a:cubicBezTo>
                  <a:pt x="17567" y="25710"/>
                  <a:pt x="17624" y="25716"/>
                  <a:pt x="17679" y="25727"/>
                </a:cubicBezTo>
                <a:cubicBezTo>
                  <a:pt x="17699" y="25729"/>
                  <a:pt x="17717" y="25732"/>
                  <a:pt x="17736" y="25733"/>
                </a:cubicBezTo>
                <a:cubicBezTo>
                  <a:pt x="17709" y="25716"/>
                  <a:pt x="17690" y="25698"/>
                  <a:pt x="17692" y="25678"/>
                </a:cubicBezTo>
                <a:lnTo>
                  <a:pt x="17692" y="25678"/>
                </a:lnTo>
                <a:lnTo>
                  <a:pt x="17810" y="25760"/>
                </a:lnTo>
                <a:lnTo>
                  <a:pt x="17813" y="25760"/>
                </a:lnTo>
                <a:cubicBezTo>
                  <a:pt x="17813" y="25761"/>
                  <a:pt x="17813" y="25761"/>
                  <a:pt x="17813" y="25761"/>
                </a:cubicBezTo>
                <a:lnTo>
                  <a:pt x="17841" y="25781"/>
                </a:lnTo>
                <a:cubicBezTo>
                  <a:pt x="17832" y="25779"/>
                  <a:pt x="17824" y="25775"/>
                  <a:pt x="17816" y="25772"/>
                </a:cubicBezTo>
                <a:lnTo>
                  <a:pt x="17816" y="25772"/>
                </a:lnTo>
                <a:cubicBezTo>
                  <a:pt x="17858" y="25912"/>
                  <a:pt x="17913" y="26102"/>
                  <a:pt x="17922" y="26102"/>
                </a:cubicBezTo>
                <a:cubicBezTo>
                  <a:pt x="17926" y="26102"/>
                  <a:pt x="17922" y="26072"/>
                  <a:pt x="17907" y="25996"/>
                </a:cubicBezTo>
                <a:lnTo>
                  <a:pt x="17907" y="25996"/>
                </a:lnTo>
                <a:cubicBezTo>
                  <a:pt x="18290" y="27858"/>
                  <a:pt x="18492" y="29699"/>
                  <a:pt x="19205" y="31492"/>
                </a:cubicBezTo>
                <a:cubicBezTo>
                  <a:pt x="20498" y="34742"/>
                  <a:pt x="23375" y="38199"/>
                  <a:pt x="26987" y="38199"/>
                </a:cubicBezTo>
                <a:cubicBezTo>
                  <a:pt x="27605" y="38199"/>
                  <a:pt x="28245" y="38097"/>
                  <a:pt x="28903" y="37876"/>
                </a:cubicBezTo>
                <a:cubicBezTo>
                  <a:pt x="31397" y="37037"/>
                  <a:pt x="35179" y="35732"/>
                  <a:pt x="36377" y="25212"/>
                </a:cubicBezTo>
                <a:cubicBezTo>
                  <a:pt x="36761" y="21847"/>
                  <a:pt x="36057" y="18552"/>
                  <a:pt x="34980" y="15358"/>
                </a:cubicBezTo>
                <a:cubicBezTo>
                  <a:pt x="32831" y="8993"/>
                  <a:pt x="28247" y="2968"/>
                  <a:pt x="21632" y="880"/>
                </a:cubicBezTo>
                <a:cubicBezTo>
                  <a:pt x="19793" y="300"/>
                  <a:pt x="17867" y="1"/>
                  <a:pt x="15957" y="1"/>
                </a:cubicBezTo>
                <a:close/>
              </a:path>
            </a:pathLst>
          </a:custGeom>
          <a:solidFill>
            <a:srgbClr val="FFF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61"/>
        <p:cNvGrpSpPr/>
        <p:nvPr/>
      </p:nvGrpSpPr>
      <p:grpSpPr>
        <a:xfrm>
          <a:off x="0" y="0"/>
          <a:ext cx="0" cy="0"/>
          <a:chOff x="0" y="0"/>
          <a:chExt cx="0" cy="0"/>
        </a:xfrm>
      </p:grpSpPr>
      <p:pic>
        <p:nvPicPr>
          <p:cNvPr id="762" name="Google Shape;762;p41"/>
          <p:cNvPicPr preferRelativeResize="0"/>
          <p:nvPr/>
        </p:nvPicPr>
        <p:blipFill>
          <a:blip r:embed="rId2">
            <a:alphaModFix amt="93000"/>
          </a:blip>
          <a:stretch>
            <a:fillRect/>
          </a:stretch>
        </p:blipFill>
        <p:spPr>
          <a:xfrm>
            <a:off x="-35462" y="-19950"/>
            <a:ext cx="9214925" cy="5183401"/>
          </a:xfrm>
          <a:prstGeom prst="rect">
            <a:avLst/>
          </a:prstGeom>
          <a:noFill/>
          <a:ln>
            <a:noFill/>
          </a:ln>
        </p:spPr>
      </p:pic>
      <p:grpSp>
        <p:nvGrpSpPr>
          <p:cNvPr id="763" name="Google Shape;763;p41"/>
          <p:cNvGrpSpPr/>
          <p:nvPr/>
        </p:nvGrpSpPr>
        <p:grpSpPr>
          <a:xfrm>
            <a:off x="3984644" y="4604008"/>
            <a:ext cx="499009" cy="470627"/>
            <a:chOff x="1215869" y="3604408"/>
            <a:chExt cx="499009" cy="470627"/>
          </a:xfrm>
        </p:grpSpPr>
        <p:sp>
          <p:nvSpPr>
            <p:cNvPr id="764" name="Google Shape;764;p41"/>
            <p:cNvSpPr/>
            <p:nvPr/>
          </p:nvSpPr>
          <p:spPr>
            <a:xfrm>
              <a:off x="1341914" y="3604408"/>
              <a:ext cx="372964" cy="397493"/>
            </a:xfrm>
            <a:custGeom>
              <a:avLst/>
              <a:gdLst/>
              <a:ahLst/>
              <a:cxnLst/>
              <a:rect l="l" t="t" r="r" b="b"/>
              <a:pathLst>
                <a:path w="22230" h="23692" extrusionOk="0">
                  <a:moveTo>
                    <a:pt x="11150" y="0"/>
                  </a:moveTo>
                  <a:cubicBezTo>
                    <a:pt x="10523" y="0"/>
                    <a:pt x="9888" y="123"/>
                    <a:pt x="9299" y="337"/>
                  </a:cubicBezTo>
                  <a:cubicBezTo>
                    <a:pt x="9230" y="362"/>
                    <a:pt x="9161" y="389"/>
                    <a:pt x="9092" y="417"/>
                  </a:cubicBezTo>
                  <a:cubicBezTo>
                    <a:pt x="8249" y="490"/>
                    <a:pt x="7422" y="706"/>
                    <a:pt x="6581" y="1074"/>
                  </a:cubicBezTo>
                  <a:cubicBezTo>
                    <a:pt x="5114" y="1719"/>
                    <a:pt x="3827" y="2712"/>
                    <a:pt x="2827" y="3965"/>
                  </a:cubicBezTo>
                  <a:cubicBezTo>
                    <a:pt x="550" y="6830"/>
                    <a:pt x="0" y="10570"/>
                    <a:pt x="621" y="14106"/>
                  </a:cubicBezTo>
                  <a:cubicBezTo>
                    <a:pt x="1212" y="17474"/>
                    <a:pt x="3033" y="20969"/>
                    <a:pt x="6181" y="22577"/>
                  </a:cubicBezTo>
                  <a:cubicBezTo>
                    <a:pt x="7656" y="23331"/>
                    <a:pt x="9299" y="23692"/>
                    <a:pt x="10947" y="23692"/>
                  </a:cubicBezTo>
                  <a:cubicBezTo>
                    <a:pt x="12405" y="23692"/>
                    <a:pt x="13866" y="23409"/>
                    <a:pt x="15218" y="22865"/>
                  </a:cubicBezTo>
                  <a:cubicBezTo>
                    <a:pt x="18281" y="21634"/>
                    <a:pt x="21001" y="19088"/>
                    <a:pt x="21810" y="15799"/>
                  </a:cubicBezTo>
                  <a:cubicBezTo>
                    <a:pt x="22229" y="14097"/>
                    <a:pt x="22172" y="12163"/>
                    <a:pt x="20981" y="10781"/>
                  </a:cubicBezTo>
                  <a:cubicBezTo>
                    <a:pt x="20178" y="9849"/>
                    <a:pt x="19012" y="9361"/>
                    <a:pt x="17865" y="8998"/>
                  </a:cubicBezTo>
                  <a:cubicBezTo>
                    <a:pt x="16857" y="8680"/>
                    <a:pt x="15732" y="8486"/>
                    <a:pt x="14945" y="7965"/>
                  </a:cubicBezTo>
                  <a:cubicBezTo>
                    <a:pt x="14730" y="7822"/>
                    <a:pt x="14547" y="7639"/>
                    <a:pt x="14482" y="7371"/>
                  </a:cubicBezTo>
                  <a:cubicBezTo>
                    <a:pt x="14333" y="6752"/>
                    <a:pt x="14524" y="6077"/>
                    <a:pt x="14633" y="5465"/>
                  </a:cubicBezTo>
                  <a:cubicBezTo>
                    <a:pt x="14907" y="3937"/>
                    <a:pt x="15041" y="2281"/>
                    <a:pt x="13865" y="1069"/>
                  </a:cubicBezTo>
                  <a:cubicBezTo>
                    <a:pt x="13132" y="313"/>
                    <a:pt x="12152" y="0"/>
                    <a:pt x="111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1"/>
            <p:cNvSpPr/>
            <p:nvPr/>
          </p:nvSpPr>
          <p:spPr>
            <a:xfrm>
              <a:off x="1215869" y="3667341"/>
              <a:ext cx="438842" cy="407694"/>
            </a:xfrm>
            <a:custGeom>
              <a:avLst/>
              <a:gdLst/>
              <a:ahLst/>
              <a:cxnLst/>
              <a:rect l="l" t="t" r="r" b="b"/>
              <a:pathLst>
                <a:path w="11722" h="10890" extrusionOk="0">
                  <a:moveTo>
                    <a:pt x="3518" y="997"/>
                  </a:moveTo>
                  <a:cubicBezTo>
                    <a:pt x="3674" y="1220"/>
                    <a:pt x="3775" y="1442"/>
                    <a:pt x="3746" y="1735"/>
                  </a:cubicBezTo>
                  <a:cubicBezTo>
                    <a:pt x="3707" y="2106"/>
                    <a:pt x="3468" y="2428"/>
                    <a:pt x="3124" y="2573"/>
                  </a:cubicBezTo>
                  <a:cubicBezTo>
                    <a:pt x="3028" y="2613"/>
                    <a:pt x="2936" y="2631"/>
                    <a:pt x="2850" y="2631"/>
                  </a:cubicBezTo>
                  <a:cubicBezTo>
                    <a:pt x="2797" y="2631"/>
                    <a:pt x="2746" y="2624"/>
                    <a:pt x="2699" y="2611"/>
                  </a:cubicBezTo>
                  <a:cubicBezTo>
                    <a:pt x="2682" y="2597"/>
                    <a:pt x="2661" y="2589"/>
                    <a:pt x="2640" y="2589"/>
                  </a:cubicBezTo>
                  <a:cubicBezTo>
                    <a:pt x="2639" y="2589"/>
                    <a:pt x="2638" y="2589"/>
                    <a:pt x="2636" y="2589"/>
                  </a:cubicBezTo>
                  <a:cubicBezTo>
                    <a:pt x="2397" y="2493"/>
                    <a:pt x="2255" y="2246"/>
                    <a:pt x="2292" y="1992"/>
                  </a:cubicBezTo>
                  <a:cubicBezTo>
                    <a:pt x="2338" y="1947"/>
                    <a:pt x="2384" y="1904"/>
                    <a:pt x="2432" y="1861"/>
                  </a:cubicBezTo>
                  <a:cubicBezTo>
                    <a:pt x="2462" y="1836"/>
                    <a:pt x="2470" y="1795"/>
                    <a:pt x="2455" y="1760"/>
                  </a:cubicBezTo>
                  <a:cubicBezTo>
                    <a:pt x="2761" y="1450"/>
                    <a:pt x="3122" y="1197"/>
                    <a:pt x="3518" y="997"/>
                  </a:cubicBezTo>
                  <a:close/>
                  <a:moveTo>
                    <a:pt x="6044" y="430"/>
                  </a:moveTo>
                  <a:cubicBezTo>
                    <a:pt x="7468" y="430"/>
                    <a:pt x="8907" y="905"/>
                    <a:pt x="9850" y="1810"/>
                  </a:cubicBezTo>
                  <a:cubicBezTo>
                    <a:pt x="10649" y="2577"/>
                    <a:pt x="10969" y="3715"/>
                    <a:pt x="10929" y="4904"/>
                  </a:cubicBezTo>
                  <a:cubicBezTo>
                    <a:pt x="9558" y="3079"/>
                    <a:pt x="6686" y="1789"/>
                    <a:pt x="4402" y="1789"/>
                  </a:cubicBezTo>
                  <a:cubicBezTo>
                    <a:pt x="4286" y="1789"/>
                    <a:pt x="4170" y="1792"/>
                    <a:pt x="4057" y="1799"/>
                  </a:cubicBezTo>
                  <a:cubicBezTo>
                    <a:pt x="4096" y="1465"/>
                    <a:pt x="4021" y="1096"/>
                    <a:pt x="3780" y="874"/>
                  </a:cubicBezTo>
                  <a:cubicBezTo>
                    <a:pt x="4473" y="575"/>
                    <a:pt x="5256" y="430"/>
                    <a:pt x="6044" y="430"/>
                  </a:cubicBezTo>
                  <a:close/>
                  <a:moveTo>
                    <a:pt x="4030" y="1960"/>
                  </a:moveTo>
                  <a:cubicBezTo>
                    <a:pt x="5327" y="2178"/>
                    <a:pt x="6545" y="2384"/>
                    <a:pt x="7755" y="2971"/>
                  </a:cubicBezTo>
                  <a:cubicBezTo>
                    <a:pt x="9005" y="3579"/>
                    <a:pt x="9876" y="4477"/>
                    <a:pt x="10898" y="5358"/>
                  </a:cubicBezTo>
                  <a:cubicBezTo>
                    <a:pt x="10707" y="7146"/>
                    <a:pt x="9752" y="8958"/>
                    <a:pt x="8433" y="9741"/>
                  </a:cubicBezTo>
                  <a:cubicBezTo>
                    <a:pt x="7789" y="10124"/>
                    <a:pt x="7059" y="10344"/>
                    <a:pt x="6313" y="10413"/>
                  </a:cubicBezTo>
                  <a:cubicBezTo>
                    <a:pt x="6307" y="10405"/>
                    <a:pt x="6298" y="10397"/>
                    <a:pt x="6290" y="10390"/>
                  </a:cubicBezTo>
                  <a:cubicBezTo>
                    <a:pt x="3671" y="8647"/>
                    <a:pt x="2677" y="5963"/>
                    <a:pt x="2720" y="2953"/>
                  </a:cubicBezTo>
                  <a:lnTo>
                    <a:pt x="2720" y="2953"/>
                  </a:lnTo>
                  <a:cubicBezTo>
                    <a:pt x="2758" y="2958"/>
                    <a:pt x="2796" y="2960"/>
                    <a:pt x="2834" y="2960"/>
                  </a:cubicBezTo>
                  <a:cubicBezTo>
                    <a:pt x="2844" y="2960"/>
                    <a:pt x="2855" y="2960"/>
                    <a:pt x="2865" y="2959"/>
                  </a:cubicBezTo>
                  <a:cubicBezTo>
                    <a:pt x="3013" y="2951"/>
                    <a:pt x="3158" y="2915"/>
                    <a:pt x="3292" y="2851"/>
                  </a:cubicBezTo>
                  <a:cubicBezTo>
                    <a:pt x="3897" y="5520"/>
                    <a:pt x="6498" y="8396"/>
                    <a:pt x="9217" y="9005"/>
                  </a:cubicBezTo>
                  <a:cubicBezTo>
                    <a:pt x="9226" y="9007"/>
                    <a:pt x="9235" y="9008"/>
                    <a:pt x="9244" y="9008"/>
                  </a:cubicBezTo>
                  <a:cubicBezTo>
                    <a:pt x="9362" y="9008"/>
                    <a:pt x="9436" y="8838"/>
                    <a:pt x="9313" y="8775"/>
                  </a:cubicBezTo>
                  <a:cubicBezTo>
                    <a:pt x="7984" y="8097"/>
                    <a:pt x="6772" y="7519"/>
                    <a:pt x="5707" y="6427"/>
                  </a:cubicBezTo>
                  <a:cubicBezTo>
                    <a:pt x="4664" y="5358"/>
                    <a:pt x="4027" y="4126"/>
                    <a:pt x="3442" y="2771"/>
                  </a:cubicBezTo>
                  <a:cubicBezTo>
                    <a:pt x="3685" y="2617"/>
                    <a:pt x="3881" y="2386"/>
                    <a:pt x="3981" y="2121"/>
                  </a:cubicBezTo>
                  <a:cubicBezTo>
                    <a:pt x="4001" y="2068"/>
                    <a:pt x="4017" y="2014"/>
                    <a:pt x="4030" y="1960"/>
                  </a:cubicBezTo>
                  <a:close/>
                  <a:moveTo>
                    <a:pt x="1996" y="2304"/>
                  </a:moveTo>
                  <a:cubicBezTo>
                    <a:pt x="2051" y="2574"/>
                    <a:pt x="2239" y="2797"/>
                    <a:pt x="2497" y="2896"/>
                  </a:cubicBezTo>
                  <a:cubicBezTo>
                    <a:pt x="1877" y="5727"/>
                    <a:pt x="3531" y="8872"/>
                    <a:pt x="5876" y="10436"/>
                  </a:cubicBezTo>
                  <a:cubicBezTo>
                    <a:pt x="5851" y="10437"/>
                    <a:pt x="5826" y="10437"/>
                    <a:pt x="5801" y="10437"/>
                  </a:cubicBezTo>
                  <a:cubicBezTo>
                    <a:pt x="4169" y="10437"/>
                    <a:pt x="2529" y="9724"/>
                    <a:pt x="1569" y="8378"/>
                  </a:cubicBezTo>
                  <a:cubicBezTo>
                    <a:pt x="262" y="6542"/>
                    <a:pt x="562" y="3959"/>
                    <a:pt x="1996" y="2304"/>
                  </a:cubicBezTo>
                  <a:close/>
                  <a:moveTo>
                    <a:pt x="5957" y="1"/>
                  </a:moveTo>
                  <a:cubicBezTo>
                    <a:pt x="4449" y="1"/>
                    <a:pt x="2964" y="502"/>
                    <a:pt x="2031" y="1669"/>
                  </a:cubicBezTo>
                  <a:cubicBezTo>
                    <a:pt x="1983" y="1728"/>
                    <a:pt x="1975" y="1811"/>
                    <a:pt x="2010" y="1880"/>
                  </a:cubicBezTo>
                  <a:cubicBezTo>
                    <a:pt x="2003" y="1902"/>
                    <a:pt x="1997" y="1925"/>
                    <a:pt x="1992" y="1948"/>
                  </a:cubicBezTo>
                  <a:cubicBezTo>
                    <a:pt x="530" y="3174"/>
                    <a:pt x="1" y="5227"/>
                    <a:pt x="493" y="7073"/>
                  </a:cubicBezTo>
                  <a:cubicBezTo>
                    <a:pt x="1073" y="9252"/>
                    <a:pt x="3093" y="10659"/>
                    <a:pt x="5280" y="10863"/>
                  </a:cubicBezTo>
                  <a:cubicBezTo>
                    <a:pt x="5468" y="10881"/>
                    <a:pt x="5654" y="10889"/>
                    <a:pt x="5837" y="10889"/>
                  </a:cubicBezTo>
                  <a:cubicBezTo>
                    <a:pt x="8073" y="10889"/>
                    <a:pt x="9954" y="9602"/>
                    <a:pt x="10765" y="7460"/>
                  </a:cubicBezTo>
                  <a:cubicBezTo>
                    <a:pt x="11655" y="5114"/>
                    <a:pt x="11721" y="2187"/>
                    <a:pt x="9249" y="823"/>
                  </a:cubicBezTo>
                  <a:cubicBezTo>
                    <a:pt x="8302" y="300"/>
                    <a:pt x="7123" y="1"/>
                    <a:pt x="5957"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41"/>
          <p:cNvGrpSpPr/>
          <p:nvPr/>
        </p:nvGrpSpPr>
        <p:grpSpPr>
          <a:xfrm>
            <a:off x="8308120" y="203631"/>
            <a:ext cx="609071" cy="671741"/>
            <a:chOff x="5426145" y="3535318"/>
            <a:chExt cx="609071" cy="671741"/>
          </a:xfrm>
        </p:grpSpPr>
        <p:sp>
          <p:nvSpPr>
            <p:cNvPr id="767" name="Google Shape;767;p41"/>
            <p:cNvSpPr/>
            <p:nvPr/>
          </p:nvSpPr>
          <p:spPr>
            <a:xfrm>
              <a:off x="5662351" y="3591821"/>
              <a:ext cx="366867" cy="398989"/>
            </a:xfrm>
            <a:custGeom>
              <a:avLst/>
              <a:gdLst/>
              <a:ahLst/>
              <a:cxnLst/>
              <a:rect l="l" t="t" r="r" b="b"/>
              <a:pathLst>
                <a:path w="15638" h="17009" extrusionOk="0">
                  <a:moveTo>
                    <a:pt x="6309" y="1"/>
                  </a:moveTo>
                  <a:cubicBezTo>
                    <a:pt x="4121" y="1"/>
                    <a:pt x="1959" y="1124"/>
                    <a:pt x="1037" y="3168"/>
                  </a:cubicBezTo>
                  <a:cubicBezTo>
                    <a:pt x="1" y="5463"/>
                    <a:pt x="403" y="8319"/>
                    <a:pt x="1185" y="10634"/>
                  </a:cubicBezTo>
                  <a:cubicBezTo>
                    <a:pt x="1838" y="12572"/>
                    <a:pt x="2824" y="14244"/>
                    <a:pt x="4263" y="15599"/>
                  </a:cubicBezTo>
                  <a:cubicBezTo>
                    <a:pt x="4381" y="15748"/>
                    <a:pt x="4503" y="15893"/>
                    <a:pt x="4631" y="16027"/>
                  </a:cubicBezTo>
                  <a:cubicBezTo>
                    <a:pt x="5300" y="16732"/>
                    <a:pt x="6036" y="17008"/>
                    <a:pt x="6782" y="17008"/>
                  </a:cubicBezTo>
                  <a:cubicBezTo>
                    <a:pt x="8219" y="17008"/>
                    <a:pt x="9693" y="15979"/>
                    <a:pt x="10793" y="15000"/>
                  </a:cubicBezTo>
                  <a:cubicBezTo>
                    <a:pt x="12398" y="13572"/>
                    <a:pt x="14623" y="12056"/>
                    <a:pt x="15116" y="9818"/>
                  </a:cubicBezTo>
                  <a:cubicBezTo>
                    <a:pt x="15637" y="7447"/>
                    <a:pt x="14082" y="5112"/>
                    <a:pt x="12650" y="3357"/>
                  </a:cubicBezTo>
                  <a:cubicBezTo>
                    <a:pt x="11133" y="1499"/>
                    <a:pt x="9019" y="107"/>
                    <a:pt x="6572" y="6"/>
                  </a:cubicBezTo>
                  <a:cubicBezTo>
                    <a:pt x="6484" y="2"/>
                    <a:pt x="6397" y="1"/>
                    <a:pt x="6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8" name="Google Shape;768;p41"/>
            <p:cNvGrpSpPr/>
            <p:nvPr/>
          </p:nvGrpSpPr>
          <p:grpSpPr>
            <a:xfrm>
              <a:off x="5426145" y="3535318"/>
              <a:ext cx="609071" cy="671741"/>
              <a:chOff x="4690425" y="803975"/>
              <a:chExt cx="406725" cy="448575"/>
            </a:xfrm>
          </p:grpSpPr>
          <p:sp>
            <p:nvSpPr>
              <p:cNvPr id="769" name="Google Shape;769;p41"/>
              <p:cNvSpPr/>
              <p:nvPr/>
            </p:nvSpPr>
            <p:spPr>
              <a:xfrm>
                <a:off x="4946925" y="860550"/>
                <a:ext cx="119600" cy="113600"/>
              </a:xfrm>
              <a:custGeom>
                <a:avLst/>
                <a:gdLst/>
                <a:ahLst/>
                <a:cxnLst/>
                <a:rect l="l" t="t" r="r" b="b"/>
                <a:pathLst>
                  <a:path w="4784" h="4544" extrusionOk="0">
                    <a:moveTo>
                      <a:pt x="3886" y="0"/>
                    </a:moveTo>
                    <a:cubicBezTo>
                      <a:pt x="3489" y="0"/>
                      <a:pt x="3012" y="147"/>
                      <a:pt x="2761" y="193"/>
                    </a:cubicBezTo>
                    <a:cubicBezTo>
                      <a:pt x="1865" y="357"/>
                      <a:pt x="973" y="600"/>
                      <a:pt x="158" y="1015"/>
                    </a:cubicBezTo>
                    <a:cubicBezTo>
                      <a:pt x="1" y="1096"/>
                      <a:pt x="64" y="1304"/>
                      <a:pt x="217" y="1304"/>
                    </a:cubicBezTo>
                    <a:cubicBezTo>
                      <a:pt x="233" y="1304"/>
                      <a:pt x="250" y="1302"/>
                      <a:pt x="267" y="1297"/>
                    </a:cubicBezTo>
                    <a:cubicBezTo>
                      <a:pt x="921" y="1121"/>
                      <a:pt x="1566" y="917"/>
                      <a:pt x="2229" y="775"/>
                    </a:cubicBezTo>
                    <a:cubicBezTo>
                      <a:pt x="2428" y="732"/>
                      <a:pt x="3384" y="469"/>
                      <a:pt x="3806" y="469"/>
                    </a:cubicBezTo>
                    <a:cubicBezTo>
                      <a:pt x="3901" y="469"/>
                      <a:pt x="3969" y="483"/>
                      <a:pt x="3996" y="515"/>
                    </a:cubicBezTo>
                    <a:cubicBezTo>
                      <a:pt x="4170" y="729"/>
                      <a:pt x="3385" y="2196"/>
                      <a:pt x="3272" y="2453"/>
                    </a:cubicBezTo>
                    <a:cubicBezTo>
                      <a:pt x="3006" y="3056"/>
                      <a:pt x="2659" y="3645"/>
                      <a:pt x="2466" y="4274"/>
                    </a:cubicBezTo>
                    <a:cubicBezTo>
                      <a:pt x="2425" y="4407"/>
                      <a:pt x="2534" y="4544"/>
                      <a:pt x="2649" y="4544"/>
                    </a:cubicBezTo>
                    <a:cubicBezTo>
                      <a:pt x="2696" y="4544"/>
                      <a:pt x="2743" y="4522"/>
                      <a:pt x="2782" y="4470"/>
                    </a:cubicBezTo>
                    <a:cubicBezTo>
                      <a:pt x="3380" y="3676"/>
                      <a:pt x="3735" y="2651"/>
                      <a:pt x="4106" y="1734"/>
                    </a:cubicBezTo>
                    <a:cubicBezTo>
                      <a:pt x="4249" y="1380"/>
                      <a:pt x="4783" y="534"/>
                      <a:pt x="4399" y="157"/>
                    </a:cubicBezTo>
                    <a:cubicBezTo>
                      <a:pt x="4280" y="40"/>
                      <a:pt x="4094" y="0"/>
                      <a:pt x="3886"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1"/>
              <p:cNvSpPr/>
              <p:nvPr/>
            </p:nvSpPr>
            <p:spPr>
              <a:xfrm>
                <a:off x="4690425" y="803975"/>
                <a:ext cx="406725" cy="448575"/>
              </a:xfrm>
              <a:custGeom>
                <a:avLst/>
                <a:gdLst/>
                <a:ahLst/>
                <a:cxnLst/>
                <a:rect l="l" t="t" r="r" b="b"/>
                <a:pathLst>
                  <a:path w="16269" h="17943" extrusionOk="0">
                    <a:moveTo>
                      <a:pt x="6897" y="9927"/>
                    </a:moveTo>
                    <a:cubicBezTo>
                      <a:pt x="7003" y="9939"/>
                      <a:pt x="7109" y="9949"/>
                      <a:pt x="7214" y="9957"/>
                    </a:cubicBezTo>
                    <a:cubicBezTo>
                      <a:pt x="6312" y="11252"/>
                      <a:pt x="5467" y="12585"/>
                      <a:pt x="4551" y="13871"/>
                    </a:cubicBezTo>
                    <a:cubicBezTo>
                      <a:pt x="3689" y="15085"/>
                      <a:pt x="2637" y="16231"/>
                      <a:pt x="1882" y="17512"/>
                    </a:cubicBezTo>
                    <a:cubicBezTo>
                      <a:pt x="1808" y="17524"/>
                      <a:pt x="1736" y="17529"/>
                      <a:pt x="1665" y="17529"/>
                    </a:cubicBezTo>
                    <a:cubicBezTo>
                      <a:pt x="1088" y="17529"/>
                      <a:pt x="610" y="17157"/>
                      <a:pt x="381" y="16621"/>
                    </a:cubicBezTo>
                    <a:cubicBezTo>
                      <a:pt x="1567" y="15711"/>
                      <a:pt x="2566" y="14461"/>
                      <a:pt x="3609" y="13392"/>
                    </a:cubicBezTo>
                    <a:cubicBezTo>
                      <a:pt x="4717" y="12256"/>
                      <a:pt x="5872" y="11140"/>
                      <a:pt x="6897" y="9927"/>
                    </a:cubicBezTo>
                    <a:close/>
                    <a:moveTo>
                      <a:pt x="6198" y="0"/>
                    </a:moveTo>
                    <a:cubicBezTo>
                      <a:pt x="6093" y="0"/>
                      <a:pt x="5987" y="59"/>
                      <a:pt x="5984" y="180"/>
                    </a:cubicBezTo>
                    <a:cubicBezTo>
                      <a:pt x="5934" y="2057"/>
                      <a:pt x="6107" y="3908"/>
                      <a:pt x="6516" y="5741"/>
                    </a:cubicBezTo>
                    <a:cubicBezTo>
                      <a:pt x="6518" y="5749"/>
                      <a:pt x="6521" y="5757"/>
                      <a:pt x="6524" y="5765"/>
                    </a:cubicBezTo>
                    <a:cubicBezTo>
                      <a:pt x="5074" y="6464"/>
                      <a:pt x="3763" y="7563"/>
                      <a:pt x="2544" y="8599"/>
                    </a:cubicBezTo>
                    <a:cubicBezTo>
                      <a:pt x="2435" y="8691"/>
                      <a:pt x="2415" y="8910"/>
                      <a:pt x="2581" y="8964"/>
                    </a:cubicBezTo>
                    <a:cubicBezTo>
                      <a:pt x="3887" y="9385"/>
                      <a:pt x="5232" y="9728"/>
                      <a:pt x="6597" y="9895"/>
                    </a:cubicBezTo>
                    <a:cubicBezTo>
                      <a:pt x="5548" y="10840"/>
                      <a:pt x="4576" y="11880"/>
                      <a:pt x="3587" y="12885"/>
                    </a:cubicBezTo>
                    <a:cubicBezTo>
                      <a:pt x="2468" y="14023"/>
                      <a:pt x="1137" y="15135"/>
                      <a:pt x="193" y="16422"/>
                    </a:cubicBezTo>
                    <a:cubicBezTo>
                      <a:pt x="192" y="16422"/>
                      <a:pt x="192" y="16422"/>
                      <a:pt x="191" y="16422"/>
                    </a:cubicBezTo>
                    <a:cubicBezTo>
                      <a:pt x="97" y="16422"/>
                      <a:pt x="1" y="16490"/>
                      <a:pt x="20" y="16603"/>
                    </a:cubicBezTo>
                    <a:cubicBezTo>
                      <a:pt x="151" y="17401"/>
                      <a:pt x="908" y="17943"/>
                      <a:pt x="1689" y="17943"/>
                    </a:cubicBezTo>
                    <a:cubicBezTo>
                      <a:pt x="1776" y="17943"/>
                      <a:pt x="1863" y="17936"/>
                      <a:pt x="1949" y="17922"/>
                    </a:cubicBezTo>
                    <a:cubicBezTo>
                      <a:pt x="2055" y="17905"/>
                      <a:pt x="2110" y="17827"/>
                      <a:pt x="2122" y="17743"/>
                    </a:cubicBezTo>
                    <a:cubicBezTo>
                      <a:pt x="2141" y="17735"/>
                      <a:pt x="2159" y="17723"/>
                      <a:pt x="2174" y="17709"/>
                    </a:cubicBezTo>
                    <a:cubicBezTo>
                      <a:pt x="3312" y="16618"/>
                      <a:pt x="4212" y="15138"/>
                      <a:pt x="5102" y="13841"/>
                    </a:cubicBezTo>
                    <a:cubicBezTo>
                      <a:pt x="5911" y="12664"/>
                      <a:pt x="6716" y="11465"/>
                      <a:pt x="7408" y="10212"/>
                    </a:cubicBezTo>
                    <a:cubicBezTo>
                      <a:pt x="7700" y="11681"/>
                      <a:pt x="8173" y="13122"/>
                      <a:pt x="8648" y="14539"/>
                    </a:cubicBezTo>
                    <a:cubicBezTo>
                      <a:pt x="8676" y="14624"/>
                      <a:pt x="8766" y="14674"/>
                      <a:pt x="8854" y="14674"/>
                    </a:cubicBezTo>
                    <a:cubicBezTo>
                      <a:pt x="8914" y="14674"/>
                      <a:pt x="8973" y="14650"/>
                      <a:pt x="9010" y="14597"/>
                    </a:cubicBezTo>
                    <a:cubicBezTo>
                      <a:pt x="9845" y="13389"/>
                      <a:pt x="10870" y="12094"/>
                      <a:pt x="11426" y="10728"/>
                    </a:cubicBezTo>
                    <a:lnTo>
                      <a:pt x="11426" y="10727"/>
                    </a:lnTo>
                    <a:cubicBezTo>
                      <a:pt x="11799" y="10749"/>
                      <a:pt x="12172" y="10760"/>
                      <a:pt x="12544" y="10760"/>
                    </a:cubicBezTo>
                    <a:cubicBezTo>
                      <a:pt x="13702" y="10760"/>
                      <a:pt x="14853" y="10652"/>
                      <a:pt x="15998" y="10428"/>
                    </a:cubicBezTo>
                    <a:cubicBezTo>
                      <a:pt x="16161" y="10396"/>
                      <a:pt x="16268" y="10213"/>
                      <a:pt x="16159" y="10066"/>
                    </a:cubicBezTo>
                    <a:cubicBezTo>
                      <a:pt x="15627" y="9348"/>
                      <a:pt x="15063" y="8657"/>
                      <a:pt x="14456" y="8003"/>
                    </a:cubicBezTo>
                    <a:cubicBezTo>
                      <a:pt x="14044" y="7558"/>
                      <a:pt x="13622" y="6959"/>
                      <a:pt x="13020" y="6806"/>
                    </a:cubicBezTo>
                    <a:cubicBezTo>
                      <a:pt x="13015" y="6805"/>
                      <a:pt x="13011" y="6804"/>
                      <a:pt x="13006" y="6804"/>
                    </a:cubicBezTo>
                    <a:cubicBezTo>
                      <a:pt x="12961" y="6804"/>
                      <a:pt x="12933" y="6858"/>
                      <a:pt x="12945" y="6899"/>
                    </a:cubicBezTo>
                    <a:cubicBezTo>
                      <a:pt x="13154" y="7535"/>
                      <a:pt x="13852" y="7999"/>
                      <a:pt x="14291" y="8486"/>
                    </a:cubicBezTo>
                    <a:cubicBezTo>
                      <a:pt x="14739" y="8984"/>
                      <a:pt x="15161" y="9504"/>
                      <a:pt x="15565" y="10040"/>
                    </a:cubicBezTo>
                    <a:cubicBezTo>
                      <a:pt x="14549" y="10214"/>
                      <a:pt x="13532" y="10303"/>
                      <a:pt x="12507" y="10303"/>
                    </a:cubicBezTo>
                    <a:cubicBezTo>
                      <a:pt x="12093" y="10303"/>
                      <a:pt x="11676" y="10288"/>
                      <a:pt x="11259" y="10259"/>
                    </a:cubicBezTo>
                    <a:cubicBezTo>
                      <a:pt x="11252" y="10258"/>
                      <a:pt x="11245" y="10258"/>
                      <a:pt x="11239" y="10258"/>
                    </a:cubicBezTo>
                    <a:cubicBezTo>
                      <a:pt x="11023" y="10258"/>
                      <a:pt x="10939" y="10525"/>
                      <a:pt x="11052" y="10651"/>
                    </a:cubicBezTo>
                    <a:cubicBezTo>
                      <a:pt x="10252" y="11678"/>
                      <a:pt x="9627" y="12878"/>
                      <a:pt x="8912" y="13980"/>
                    </a:cubicBezTo>
                    <a:cubicBezTo>
                      <a:pt x="8477" y="12653"/>
                      <a:pt x="8108" y="11307"/>
                      <a:pt x="7672" y="9981"/>
                    </a:cubicBezTo>
                    <a:cubicBezTo>
                      <a:pt x="7651" y="9916"/>
                      <a:pt x="7594" y="9889"/>
                      <a:pt x="7536" y="9889"/>
                    </a:cubicBezTo>
                    <a:cubicBezTo>
                      <a:pt x="7528" y="9889"/>
                      <a:pt x="7519" y="9889"/>
                      <a:pt x="7511" y="9890"/>
                    </a:cubicBezTo>
                    <a:cubicBezTo>
                      <a:pt x="7509" y="9887"/>
                      <a:pt x="7508" y="9884"/>
                      <a:pt x="7505" y="9881"/>
                    </a:cubicBezTo>
                    <a:cubicBezTo>
                      <a:pt x="7581" y="9773"/>
                      <a:pt x="7557" y="9599"/>
                      <a:pt x="7384" y="9574"/>
                    </a:cubicBezTo>
                    <a:cubicBezTo>
                      <a:pt x="5928" y="9362"/>
                      <a:pt x="4511" y="9108"/>
                      <a:pt x="3104" y="8685"/>
                    </a:cubicBezTo>
                    <a:cubicBezTo>
                      <a:pt x="4257" y="7745"/>
                      <a:pt x="5500" y="6931"/>
                      <a:pt x="6646" y="5988"/>
                    </a:cubicBezTo>
                    <a:cubicBezTo>
                      <a:pt x="6669" y="5969"/>
                      <a:pt x="6683" y="5944"/>
                      <a:pt x="6689" y="5915"/>
                    </a:cubicBezTo>
                    <a:cubicBezTo>
                      <a:pt x="6709" y="5920"/>
                      <a:pt x="6731" y="5923"/>
                      <a:pt x="6751" y="5923"/>
                    </a:cubicBezTo>
                    <a:cubicBezTo>
                      <a:pt x="6871" y="5923"/>
                      <a:pt x="6984" y="5842"/>
                      <a:pt x="6950" y="5692"/>
                    </a:cubicBezTo>
                    <a:cubicBezTo>
                      <a:pt x="6580" y="4035"/>
                      <a:pt x="6400" y="2341"/>
                      <a:pt x="6414" y="643"/>
                    </a:cubicBezTo>
                    <a:lnTo>
                      <a:pt x="6414" y="643"/>
                    </a:lnTo>
                    <a:cubicBezTo>
                      <a:pt x="7015" y="1083"/>
                      <a:pt x="7612" y="1530"/>
                      <a:pt x="8199" y="1989"/>
                    </a:cubicBezTo>
                    <a:cubicBezTo>
                      <a:pt x="8803" y="2460"/>
                      <a:pt x="9375" y="3084"/>
                      <a:pt x="10091" y="3368"/>
                    </a:cubicBezTo>
                    <a:cubicBezTo>
                      <a:pt x="10102" y="3373"/>
                      <a:pt x="10113" y="3375"/>
                      <a:pt x="10123" y="3375"/>
                    </a:cubicBezTo>
                    <a:cubicBezTo>
                      <a:pt x="10181" y="3375"/>
                      <a:pt x="10220" y="3307"/>
                      <a:pt x="10186" y="3252"/>
                    </a:cubicBezTo>
                    <a:cubicBezTo>
                      <a:pt x="9790" y="2590"/>
                      <a:pt x="9064" y="2138"/>
                      <a:pt x="8468" y="1661"/>
                    </a:cubicBezTo>
                    <a:cubicBezTo>
                      <a:pt x="7773" y="1104"/>
                      <a:pt x="7062" y="567"/>
                      <a:pt x="6342" y="43"/>
                    </a:cubicBezTo>
                    <a:cubicBezTo>
                      <a:pt x="6302" y="15"/>
                      <a:pt x="6250" y="0"/>
                      <a:pt x="6198"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1" name="Google Shape;771;p41"/>
          <p:cNvGrpSpPr/>
          <p:nvPr/>
        </p:nvGrpSpPr>
        <p:grpSpPr>
          <a:xfrm>
            <a:off x="2082381" y="168771"/>
            <a:ext cx="474030" cy="499693"/>
            <a:chOff x="414756" y="3719446"/>
            <a:chExt cx="474030" cy="499693"/>
          </a:xfrm>
        </p:grpSpPr>
        <p:sp>
          <p:nvSpPr>
            <p:cNvPr id="772" name="Google Shape;772;p41"/>
            <p:cNvSpPr/>
            <p:nvPr/>
          </p:nvSpPr>
          <p:spPr>
            <a:xfrm rot="7268192">
              <a:off x="514838" y="3807339"/>
              <a:ext cx="273867" cy="388369"/>
            </a:xfrm>
            <a:custGeom>
              <a:avLst/>
              <a:gdLst/>
              <a:ahLst/>
              <a:cxnLst/>
              <a:rect l="l" t="t" r="r" b="b"/>
              <a:pathLst>
                <a:path w="16324" h="23149" extrusionOk="0">
                  <a:moveTo>
                    <a:pt x="4424" y="0"/>
                  </a:moveTo>
                  <a:cubicBezTo>
                    <a:pt x="3860" y="0"/>
                    <a:pt x="3308" y="116"/>
                    <a:pt x="2811" y="436"/>
                  </a:cubicBezTo>
                  <a:cubicBezTo>
                    <a:pt x="1301" y="1410"/>
                    <a:pt x="1170" y="2872"/>
                    <a:pt x="1080" y="4500"/>
                  </a:cubicBezTo>
                  <a:lnTo>
                    <a:pt x="312" y="18385"/>
                  </a:lnTo>
                  <a:cubicBezTo>
                    <a:pt x="284" y="18903"/>
                    <a:pt x="0" y="21510"/>
                    <a:pt x="895" y="22125"/>
                  </a:cubicBezTo>
                  <a:cubicBezTo>
                    <a:pt x="1733" y="22702"/>
                    <a:pt x="2516" y="23002"/>
                    <a:pt x="3539" y="23096"/>
                  </a:cubicBezTo>
                  <a:cubicBezTo>
                    <a:pt x="3913" y="23131"/>
                    <a:pt x="4288" y="23148"/>
                    <a:pt x="4664" y="23148"/>
                  </a:cubicBezTo>
                  <a:cubicBezTo>
                    <a:pt x="5090" y="23148"/>
                    <a:pt x="5516" y="23126"/>
                    <a:pt x="5940" y="23082"/>
                  </a:cubicBezTo>
                  <a:cubicBezTo>
                    <a:pt x="7751" y="22891"/>
                    <a:pt x="9596" y="22260"/>
                    <a:pt x="11103" y="21217"/>
                  </a:cubicBezTo>
                  <a:cubicBezTo>
                    <a:pt x="14166" y="19094"/>
                    <a:pt x="16040" y="15614"/>
                    <a:pt x="16178" y="11893"/>
                  </a:cubicBezTo>
                  <a:cubicBezTo>
                    <a:pt x="16324" y="7977"/>
                    <a:pt x="14179" y="4644"/>
                    <a:pt x="11068" y="2448"/>
                  </a:cubicBezTo>
                  <a:cubicBezTo>
                    <a:pt x="9680" y="1468"/>
                    <a:pt x="8014" y="792"/>
                    <a:pt x="6385" y="334"/>
                  </a:cubicBezTo>
                  <a:cubicBezTo>
                    <a:pt x="5763" y="159"/>
                    <a:pt x="5085" y="0"/>
                    <a:pt x="4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1"/>
            <p:cNvSpPr/>
            <p:nvPr/>
          </p:nvSpPr>
          <p:spPr>
            <a:xfrm>
              <a:off x="480932" y="3719446"/>
              <a:ext cx="341692" cy="399383"/>
            </a:xfrm>
            <a:custGeom>
              <a:avLst/>
              <a:gdLst/>
              <a:ahLst/>
              <a:cxnLst/>
              <a:rect l="l" t="t" r="r" b="b"/>
              <a:pathLst>
                <a:path w="9127" h="10668" extrusionOk="0">
                  <a:moveTo>
                    <a:pt x="4526" y="0"/>
                  </a:moveTo>
                  <a:cubicBezTo>
                    <a:pt x="4450" y="0"/>
                    <a:pt x="4373" y="46"/>
                    <a:pt x="4340" y="134"/>
                  </a:cubicBezTo>
                  <a:cubicBezTo>
                    <a:pt x="3510" y="2283"/>
                    <a:pt x="2683" y="4473"/>
                    <a:pt x="2090" y="6707"/>
                  </a:cubicBezTo>
                  <a:cubicBezTo>
                    <a:pt x="1647" y="5490"/>
                    <a:pt x="1014" y="4305"/>
                    <a:pt x="498" y="3133"/>
                  </a:cubicBezTo>
                  <a:cubicBezTo>
                    <a:pt x="469" y="3066"/>
                    <a:pt x="414" y="3039"/>
                    <a:pt x="356" y="3039"/>
                  </a:cubicBezTo>
                  <a:cubicBezTo>
                    <a:pt x="257" y="3039"/>
                    <a:pt x="150" y="3120"/>
                    <a:pt x="148" y="3228"/>
                  </a:cubicBezTo>
                  <a:cubicBezTo>
                    <a:pt x="124" y="4242"/>
                    <a:pt x="115" y="5257"/>
                    <a:pt x="118" y="6272"/>
                  </a:cubicBezTo>
                  <a:cubicBezTo>
                    <a:pt x="121" y="7141"/>
                    <a:pt x="1" y="8120"/>
                    <a:pt x="279" y="8951"/>
                  </a:cubicBezTo>
                  <a:cubicBezTo>
                    <a:pt x="288" y="8978"/>
                    <a:pt x="314" y="8993"/>
                    <a:pt x="338" y="8993"/>
                  </a:cubicBezTo>
                  <a:cubicBezTo>
                    <a:pt x="362" y="8993"/>
                    <a:pt x="386" y="8979"/>
                    <a:pt x="393" y="8951"/>
                  </a:cubicBezTo>
                  <a:cubicBezTo>
                    <a:pt x="634" y="8108"/>
                    <a:pt x="484" y="7143"/>
                    <a:pt x="484" y="6272"/>
                  </a:cubicBezTo>
                  <a:cubicBezTo>
                    <a:pt x="484" y="5553"/>
                    <a:pt x="495" y="4834"/>
                    <a:pt x="508" y="4115"/>
                  </a:cubicBezTo>
                  <a:cubicBezTo>
                    <a:pt x="947" y="5188"/>
                    <a:pt x="1372" y="6298"/>
                    <a:pt x="1940" y="7289"/>
                  </a:cubicBezTo>
                  <a:cubicBezTo>
                    <a:pt x="1931" y="7323"/>
                    <a:pt x="1922" y="7357"/>
                    <a:pt x="1913" y="7391"/>
                  </a:cubicBezTo>
                  <a:cubicBezTo>
                    <a:pt x="1891" y="7481"/>
                    <a:pt x="1960" y="7538"/>
                    <a:pt x="2030" y="7538"/>
                  </a:cubicBezTo>
                  <a:cubicBezTo>
                    <a:pt x="2047" y="7538"/>
                    <a:pt x="2064" y="7534"/>
                    <a:pt x="2080" y="7527"/>
                  </a:cubicBezTo>
                  <a:cubicBezTo>
                    <a:pt x="2108" y="7564"/>
                    <a:pt x="2148" y="7580"/>
                    <a:pt x="2188" y="7580"/>
                  </a:cubicBezTo>
                  <a:cubicBezTo>
                    <a:pt x="2271" y="7580"/>
                    <a:pt x="2352" y="7510"/>
                    <a:pt x="2323" y="7410"/>
                  </a:cubicBezTo>
                  <a:cubicBezTo>
                    <a:pt x="2300" y="7330"/>
                    <a:pt x="2272" y="7251"/>
                    <a:pt x="2247" y="7170"/>
                  </a:cubicBezTo>
                  <a:cubicBezTo>
                    <a:pt x="3014" y="5035"/>
                    <a:pt x="3699" y="2875"/>
                    <a:pt x="4504" y="752"/>
                  </a:cubicBezTo>
                  <a:cubicBezTo>
                    <a:pt x="5164" y="2843"/>
                    <a:pt x="5681" y="5024"/>
                    <a:pt x="6482" y="7053"/>
                  </a:cubicBezTo>
                  <a:cubicBezTo>
                    <a:pt x="6482" y="7053"/>
                    <a:pt x="6483" y="7054"/>
                    <a:pt x="6483" y="7055"/>
                  </a:cubicBezTo>
                  <a:cubicBezTo>
                    <a:pt x="6492" y="7095"/>
                    <a:pt x="6522" y="7128"/>
                    <a:pt x="6561" y="7142"/>
                  </a:cubicBezTo>
                  <a:cubicBezTo>
                    <a:pt x="6583" y="7153"/>
                    <a:pt x="6607" y="7159"/>
                    <a:pt x="6631" y="7159"/>
                  </a:cubicBezTo>
                  <a:cubicBezTo>
                    <a:pt x="6717" y="7159"/>
                    <a:pt x="6800" y="7088"/>
                    <a:pt x="6779" y="6970"/>
                  </a:cubicBezTo>
                  <a:cubicBezTo>
                    <a:pt x="6778" y="6962"/>
                    <a:pt x="6776" y="6954"/>
                    <a:pt x="6775" y="6947"/>
                  </a:cubicBezTo>
                  <a:cubicBezTo>
                    <a:pt x="7299" y="5928"/>
                    <a:pt x="7862" y="4989"/>
                    <a:pt x="8607" y="4133"/>
                  </a:cubicBezTo>
                  <a:lnTo>
                    <a:pt x="8607" y="4133"/>
                  </a:lnTo>
                  <a:cubicBezTo>
                    <a:pt x="8232" y="5943"/>
                    <a:pt x="7816" y="7756"/>
                    <a:pt x="7540" y="9580"/>
                  </a:cubicBezTo>
                  <a:cubicBezTo>
                    <a:pt x="7537" y="9608"/>
                    <a:pt x="7539" y="9638"/>
                    <a:pt x="7548" y="9665"/>
                  </a:cubicBezTo>
                  <a:cubicBezTo>
                    <a:pt x="6520" y="9962"/>
                    <a:pt x="5575" y="10254"/>
                    <a:pt x="4509" y="10254"/>
                  </a:cubicBezTo>
                  <a:cubicBezTo>
                    <a:pt x="4387" y="10254"/>
                    <a:pt x="4265" y="10250"/>
                    <a:pt x="4140" y="10242"/>
                  </a:cubicBezTo>
                  <a:cubicBezTo>
                    <a:pt x="2849" y="10160"/>
                    <a:pt x="1685" y="9703"/>
                    <a:pt x="585" y="9046"/>
                  </a:cubicBezTo>
                  <a:cubicBezTo>
                    <a:pt x="569" y="9037"/>
                    <a:pt x="553" y="9033"/>
                    <a:pt x="538" y="9033"/>
                  </a:cubicBezTo>
                  <a:cubicBezTo>
                    <a:pt x="455" y="9033"/>
                    <a:pt x="382" y="9146"/>
                    <a:pt x="460" y="9208"/>
                  </a:cubicBezTo>
                  <a:cubicBezTo>
                    <a:pt x="1621" y="10111"/>
                    <a:pt x="3276" y="10668"/>
                    <a:pt x="4876" y="10668"/>
                  </a:cubicBezTo>
                  <a:cubicBezTo>
                    <a:pt x="5888" y="10668"/>
                    <a:pt x="6878" y="10445"/>
                    <a:pt x="7708" y="9947"/>
                  </a:cubicBezTo>
                  <a:cubicBezTo>
                    <a:pt x="7775" y="9908"/>
                    <a:pt x="7792" y="9839"/>
                    <a:pt x="7778" y="9778"/>
                  </a:cubicBezTo>
                  <a:cubicBezTo>
                    <a:pt x="7818" y="9762"/>
                    <a:pt x="7850" y="9728"/>
                    <a:pt x="7865" y="9670"/>
                  </a:cubicBezTo>
                  <a:cubicBezTo>
                    <a:pt x="8366" y="7663"/>
                    <a:pt x="8696" y="5599"/>
                    <a:pt x="9100" y="3571"/>
                  </a:cubicBezTo>
                  <a:cubicBezTo>
                    <a:pt x="9126" y="3444"/>
                    <a:pt x="9026" y="3334"/>
                    <a:pt x="8916" y="3334"/>
                  </a:cubicBezTo>
                  <a:cubicBezTo>
                    <a:pt x="8874" y="3334"/>
                    <a:pt x="8829" y="3351"/>
                    <a:pt x="8790" y="3390"/>
                  </a:cubicBezTo>
                  <a:cubicBezTo>
                    <a:pt x="7907" y="4276"/>
                    <a:pt x="7145" y="5300"/>
                    <a:pt x="6679" y="6464"/>
                  </a:cubicBezTo>
                  <a:cubicBezTo>
                    <a:pt x="6226" y="4326"/>
                    <a:pt x="5391" y="2192"/>
                    <a:pt x="4702" y="134"/>
                  </a:cubicBezTo>
                  <a:cubicBezTo>
                    <a:pt x="4672" y="43"/>
                    <a:pt x="4599" y="0"/>
                    <a:pt x="4526"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41"/>
          <p:cNvGrpSpPr/>
          <p:nvPr/>
        </p:nvGrpSpPr>
        <p:grpSpPr>
          <a:xfrm>
            <a:off x="135044" y="2244861"/>
            <a:ext cx="648904" cy="653771"/>
            <a:chOff x="4110507" y="3020336"/>
            <a:chExt cx="648904" cy="653771"/>
          </a:xfrm>
        </p:grpSpPr>
        <p:sp>
          <p:nvSpPr>
            <p:cNvPr id="775" name="Google Shape;775;p41"/>
            <p:cNvSpPr/>
            <p:nvPr/>
          </p:nvSpPr>
          <p:spPr>
            <a:xfrm>
              <a:off x="4333988" y="3147721"/>
              <a:ext cx="366867" cy="398989"/>
            </a:xfrm>
            <a:custGeom>
              <a:avLst/>
              <a:gdLst/>
              <a:ahLst/>
              <a:cxnLst/>
              <a:rect l="l" t="t" r="r" b="b"/>
              <a:pathLst>
                <a:path w="15638" h="17009" extrusionOk="0">
                  <a:moveTo>
                    <a:pt x="6309" y="1"/>
                  </a:moveTo>
                  <a:cubicBezTo>
                    <a:pt x="4121" y="1"/>
                    <a:pt x="1959" y="1124"/>
                    <a:pt x="1037" y="3168"/>
                  </a:cubicBezTo>
                  <a:cubicBezTo>
                    <a:pt x="1" y="5463"/>
                    <a:pt x="403" y="8319"/>
                    <a:pt x="1185" y="10634"/>
                  </a:cubicBezTo>
                  <a:cubicBezTo>
                    <a:pt x="1838" y="12572"/>
                    <a:pt x="2824" y="14244"/>
                    <a:pt x="4263" y="15599"/>
                  </a:cubicBezTo>
                  <a:cubicBezTo>
                    <a:pt x="4381" y="15748"/>
                    <a:pt x="4503" y="15893"/>
                    <a:pt x="4631" y="16027"/>
                  </a:cubicBezTo>
                  <a:cubicBezTo>
                    <a:pt x="5300" y="16732"/>
                    <a:pt x="6036" y="17008"/>
                    <a:pt x="6782" y="17008"/>
                  </a:cubicBezTo>
                  <a:cubicBezTo>
                    <a:pt x="8219" y="17008"/>
                    <a:pt x="9693" y="15979"/>
                    <a:pt x="10793" y="15000"/>
                  </a:cubicBezTo>
                  <a:cubicBezTo>
                    <a:pt x="12398" y="13572"/>
                    <a:pt x="14623" y="12056"/>
                    <a:pt x="15116" y="9818"/>
                  </a:cubicBezTo>
                  <a:cubicBezTo>
                    <a:pt x="15637" y="7447"/>
                    <a:pt x="14082" y="5112"/>
                    <a:pt x="12650" y="3357"/>
                  </a:cubicBezTo>
                  <a:cubicBezTo>
                    <a:pt x="11133" y="1499"/>
                    <a:pt x="9019" y="107"/>
                    <a:pt x="6572" y="6"/>
                  </a:cubicBezTo>
                  <a:cubicBezTo>
                    <a:pt x="6484" y="2"/>
                    <a:pt x="6397" y="1"/>
                    <a:pt x="6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6" name="Google Shape;776;p41"/>
            <p:cNvGrpSpPr/>
            <p:nvPr/>
          </p:nvGrpSpPr>
          <p:grpSpPr>
            <a:xfrm>
              <a:off x="4110507" y="3020336"/>
              <a:ext cx="648904" cy="653771"/>
              <a:chOff x="5951975" y="240925"/>
              <a:chExt cx="433325" cy="436575"/>
            </a:xfrm>
          </p:grpSpPr>
          <p:sp>
            <p:nvSpPr>
              <p:cNvPr id="777" name="Google Shape;777;p41"/>
              <p:cNvSpPr/>
              <p:nvPr/>
            </p:nvSpPr>
            <p:spPr>
              <a:xfrm>
                <a:off x="6308550" y="363550"/>
                <a:ext cx="76750" cy="46900"/>
              </a:xfrm>
              <a:custGeom>
                <a:avLst/>
                <a:gdLst/>
                <a:ahLst/>
                <a:cxnLst/>
                <a:rect l="l" t="t" r="r" b="b"/>
                <a:pathLst>
                  <a:path w="3070" h="1876" extrusionOk="0">
                    <a:moveTo>
                      <a:pt x="2839" y="0"/>
                    </a:moveTo>
                    <a:cubicBezTo>
                      <a:pt x="2818" y="0"/>
                      <a:pt x="2794" y="5"/>
                      <a:pt x="2769" y="15"/>
                    </a:cubicBezTo>
                    <a:cubicBezTo>
                      <a:pt x="1810" y="390"/>
                      <a:pt x="861" y="909"/>
                      <a:pt x="102" y="1614"/>
                    </a:cubicBezTo>
                    <a:cubicBezTo>
                      <a:pt x="0" y="1709"/>
                      <a:pt x="95" y="1875"/>
                      <a:pt x="211" y="1875"/>
                    </a:cubicBezTo>
                    <a:cubicBezTo>
                      <a:pt x="235" y="1875"/>
                      <a:pt x="261" y="1868"/>
                      <a:pt x="285" y="1851"/>
                    </a:cubicBezTo>
                    <a:cubicBezTo>
                      <a:pt x="1119" y="1287"/>
                      <a:pt x="1937" y="772"/>
                      <a:pt x="2870" y="385"/>
                    </a:cubicBezTo>
                    <a:cubicBezTo>
                      <a:pt x="3069" y="302"/>
                      <a:pt x="3018" y="0"/>
                      <a:pt x="2839"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1"/>
              <p:cNvSpPr/>
              <p:nvPr/>
            </p:nvSpPr>
            <p:spPr>
              <a:xfrm>
                <a:off x="5951975" y="240925"/>
                <a:ext cx="431750" cy="436575"/>
              </a:xfrm>
              <a:custGeom>
                <a:avLst/>
                <a:gdLst/>
                <a:ahLst/>
                <a:cxnLst/>
                <a:rect l="l" t="t" r="r" b="b"/>
                <a:pathLst>
                  <a:path w="17270" h="17463" extrusionOk="0">
                    <a:moveTo>
                      <a:pt x="8525" y="3534"/>
                    </a:moveTo>
                    <a:cubicBezTo>
                      <a:pt x="10607" y="3534"/>
                      <a:pt x="12678" y="4568"/>
                      <a:pt x="13624" y="6524"/>
                    </a:cubicBezTo>
                    <a:cubicBezTo>
                      <a:pt x="14808" y="8975"/>
                      <a:pt x="13837" y="12279"/>
                      <a:pt x="11443" y="13612"/>
                    </a:cubicBezTo>
                    <a:cubicBezTo>
                      <a:pt x="10638" y="14060"/>
                      <a:pt x="9735" y="14274"/>
                      <a:pt x="8832" y="14274"/>
                    </a:cubicBezTo>
                    <a:cubicBezTo>
                      <a:pt x="6931" y="14274"/>
                      <a:pt x="5034" y="13327"/>
                      <a:pt x="4067" y="11631"/>
                    </a:cubicBezTo>
                    <a:cubicBezTo>
                      <a:pt x="3314" y="10310"/>
                      <a:pt x="3146" y="8678"/>
                      <a:pt x="3501" y="7209"/>
                    </a:cubicBezTo>
                    <a:cubicBezTo>
                      <a:pt x="3839" y="5807"/>
                      <a:pt x="4829" y="3909"/>
                      <a:pt x="6413" y="3715"/>
                    </a:cubicBezTo>
                    <a:cubicBezTo>
                      <a:pt x="6436" y="3784"/>
                      <a:pt x="6495" y="3843"/>
                      <a:pt x="6571" y="3843"/>
                    </a:cubicBezTo>
                    <a:cubicBezTo>
                      <a:pt x="6587" y="3843"/>
                      <a:pt x="6603" y="3840"/>
                      <a:pt x="6620" y="3834"/>
                    </a:cubicBezTo>
                    <a:cubicBezTo>
                      <a:pt x="6631" y="3830"/>
                      <a:pt x="6644" y="3827"/>
                      <a:pt x="6655" y="3824"/>
                    </a:cubicBezTo>
                    <a:cubicBezTo>
                      <a:pt x="6675" y="3836"/>
                      <a:pt x="6697" y="3842"/>
                      <a:pt x="6718" y="3842"/>
                    </a:cubicBezTo>
                    <a:cubicBezTo>
                      <a:pt x="6763" y="3842"/>
                      <a:pt x="6807" y="3816"/>
                      <a:pt x="6827" y="3771"/>
                    </a:cubicBezTo>
                    <a:cubicBezTo>
                      <a:pt x="7378" y="3612"/>
                      <a:pt x="7952" y="3534"/>
                      <a:pt x="8525" y="3534"/>
                    </a:cubicBezTo>
                    <a:close/>
                    <a:moveTo>
                      <a:pt x="5682" y="0"/>
                    </a:moveTo>
                    <a:cubicBezTo>
                      <a:pt x="5625" y="0"/>
                      <a:pt x="5567" y="41"/>
                      <a:pt x="5571" y="106"/>
                    </a:cubicBezTo>
                    <a:cubicBezTo>
                      <a:pt x="5641" y="1193"/>
                      <a:pt x="6097" y="2423"/>
                      <a:pt x="6493" y="3473"/>
                    </a:cubicBezTo>
                    <a:cubicBezTo>
                      <a:pt x="6469" y="3473"/>
                      <a:pt x="6445" y="3472"/>
                      <a:pt x="6421" y="3472"/>
                    </a:cubicBezTo>
                    <a:cubicBezTo>
                      <a:pt x="4631" y="3472"/>
                      <a:pt x="3516" y="5282"/>
                      <a:pt x="3069" y="7041"/>
                    </a:cubicBezTo>
                    <a:cubicBezTo>
                      <a:pt x="3048" y="7018"/>
                      <a:pt x="3021" y="7000"/>
                      <a:pt x="2990" y="6990"/>
                    </a:cubicBezTo>
                    <a:cubicBezTo>
                      <a:pt x="2036" y="6695"/>
                      <a:pt x="1122" y="6326"/>
                      <a:pt x="209" y="5920"/>
                    </a:cubicBezTo>
                    <a:cubicBezTo>
                      <a:pt x="193" y="5913"/>
                      <a:pt x="177" y="5909"/>
                      <a:pt x="161" y="5909"/>
                    </a:cubicBezTo>
                    <a:cubicBezTo>
                      <a:pt x="64" y="5909"/>
                      <a:pt x="0" y="6041"/>
                      <a:pt x="103" y="6102"/>
                    </a:cubicBezTo>
                    <a:cubicBezTo>
                      <a:pt x="977" y="6626"/>
                      <a:pt x="1927" y="7022"/>
                      <a:pt x="2898" y="7327"/>
                    </a:cubicBezTo>
                    <a:cubicBezTo>
                      <a:pt x="2913" y="7332"/>
                      <a:pt x="2929" y="7334"/>
                      <a:pt x="2945" y="7334"/>
                    </a:cubicBezTo>
                    <a:cubicBezTo>
                      <a:pt x="2965" y="7334"/>
                      <a:pt x="2984" y="7330"/>
                      <a:pt x="3003" y="7323"/>
                    </a:cubicBezTo>
                    <a:lnTo>
                      <a:pt x="3003" y="7323"/>
                    </a:lnTo>
                    <a:cubicBezTo>
                      <a:pt x="2900" y="7799"/>
                      <a:pt x="2847" y="8264"/>
                      <a:pt x="2844" y="8679"/>
                    </a:cubicBezTo>
                    <a:cubicBezTo>
                      <a:pt x="2836" y="9539"/>
                      <a:pt x="3003" y="10392"/>
                      <a:pt x="3333" y="11188"/>
                    </a:cubicBezTo>
                    <a:cubicBezTo>
                      <a:pt x="3321" y="11185"/>
                      <a:pt x="3307" y="11183"/>
                      <a:pt x="3294" y="11183"/>
                    </a:cubicBezTo>
                    <a:cubicBezTo>
                      <a:pt x="3267" y="11183"/>
                      <a:pt x="3239" y="11189"/>
                      <a:pt x="3214" y="11200"/>
                    </a:cubicBezTo>
                    <a:cubicBezTo>
                      <a:pt x="2063" y="11694"/>
                      <a:pt x="943" y="12357"/>
                      <a:pt x="92" y="13289"/>
                    </a:cubicBezTo>
                    <a:cubicBezTo>
                      <a:pt x="33" y="13354"/>
                      <a:pt x="87" y="13466"/>
                      <a:pt x="161" y="13466"/>
                    </a:cubicBezTo>
                    <a:cubicBezTo>
                      <a:pt x="178" y="13466"/>
                      <a:pt x="196" y="13460"/>
                      <a:pt x="214" y="13447"/>
                    </a:cubicBezTo>
                    <a:cubicBezTo>
                      <a:pt x="1211" y="12706"/>
                      <a:pt x="2201" y="12013"/>
                      <a:pt x="3352" y="11528"/>
                    </a:cubicBezTo>
                    <a:cubicBezTo>
                      <a:pt x="3391" y="11512"/>
                      <a:pt x="3423" y="11485"/>
                      <a:pt x="3446" y="11449"/>
                    </a:cubicBezTo>
                    <a:cubicBezTo>
                      <a:pt x="4034" y="12692"/>
                      <a:pt x="5036" y="13707"/>
                      <a:pt x="6355" y="14273"/>
                    </a:cubicBezTo>
                    <a:cubicBezTo>
                      <a:pt x="6129" y="15279"/>
                      <a:pt x="5870" y="16287"/>
                      <a:pt x="5724" y="17306"/>
                    </a:cubicBezTo>
                    <a:cubicBezTo>
                      <a:pt x="5710" y="17400"/>
                      <a:pt x="5783" y="17463"/>
                      <a:pt x="5854" y="17463"/>
                    </a:cubicBezTo>
                    <a:cubicBezTo>
                      <a:pt x="5900" y="17463"/>
                      <a:pt x="5946" y="17436"/>
                      <a:pt x="5965" y="17373"/>
                    </a:cubicBezTo>
                    <a:cubicBezTo>
                      <a:pt x="6268" y="16403"/>
                      <a:pt x="6465" y="15395"/>
                      <a:pt x="6689" y="14405"/>
                    </a:cubicBezTo>
                    <a:cubicBezTo>
                      <a:pt x="6746" y="14425"/>
                      <a:pt x="6803" y="14446"/>
                      <a:pt x="6863" y="14465"/>
                    </a:cubicBezTo>
                    <a:cubicBezTo>
                      <a:pt x="7488" y="14667"/>
                      <a:pt x="8139" y="14767"/>
                      <a:pt x="8784" y="14767"/>
                    </a:cubicBezTo>
                    <a:cubicBezTo>
                      <a:pt x="9628" y="14767"/>
                      <a:pt x="10464" y="14596"/>
                      <a:pt x="11226" y="14261"/>
                    </a:cubicBezTo>
                    <a:cubicBezTo>
                      <a:pt x="11426" y="14774"/>
                      <a:pt x="11720" y="15245"/>
                      <a:pt x="11994" y="15723"/>
                    </a:cubicBezTo>
                    <a:cubicBezTo>
                      <a:pt x="12290" y="16237"/>
                      <a:pt x="12544" y="16888"/>
                      <a:pt x="12991" y="17286"/>
                    </a:cubicBezTo>
                    <a:cubicBezTo>
                      <a:pt x="13020" y="17312"/>
                      <a:pt x="13053" y="17323"/>
                      <a:pt x="13086" y="17323"/>
                    </a:cubicBezTo>
                    <a:cubicBezTo>
                      <a:pt x="13167" y="17323"/>
                      <a:pt x="13241" y="17251"/>
                      <a:pt x="13219" y="17154"/>
                    </a:cubicBezTo>
                    <a:cubicBezTo>
                      <a:pt x="13086" y="16572"/>
                      <a:pt x="12636" y="16033"/>
                      <a:pt x="12329" y="15526"/>
                    </a:cubicBezTo>
                    <a:cubicBezTo>
                      <a:pt x="12047" y="15062"/>
                      <a:pt x="11774" y="14586"/>
                      <a:pt x="11427" y="14166"/>
                    </a:cubicBezTo>
                    <a:cubicBezTo>
                      <a:pt x="12202" y="13788"/>
                      <a:pt x="12894" y="13237"/>
                      <a:pt x="13428" y="12508"/>
                    </a:cubicBezTo>
                    <a:cubicBezTo>
                      <a:pt x="13817" y="11978"/>
                      <a:pt x="14112" y="11383"/>
                      <a:pt x="14315" y="10758"/>
                    </a:cubicBezTo>
                    <a:cubicBezTo>
                      <a:pt x="14727" y="10955"/>
                      <a:pt x="15156" y="11117"/>
                      <a:pt x="15580" y="11282"/>
                    </a:cubicBezTo>
                    <a:cubicBezTo>
                      <a:pt x="16063" y="11470"/>
                      <a:pt x="16569" y="11752"/>
                      <a:pt x="17091" y="11779"/>
                    </a:cubicBezTo>
                    <a:cubicBezTo>
                      <a:pt x="17094" y="11779"/>
                      <a:pt x="17097" y="11779"/>
                      <a:pt x="17099" y="11779"/>
                    </a:cubicBezTo>
                    <a:cubicBezTo>
                      <a:pt x="17255" y="11779"/>
                      <a:pt x="17269" y="11581"/>
                      <a:pt x="17166" y="11501"/>
                    </a:cubicBezTo>
                    <a:cubicBezTo>
                      <a:pt x="16779" y="11204"/>
                      <a:pt x="16247" y="11098"/>
                      <a:pt x="15790" y="10937"/>
                    </a:cubicBezTo>
                    <a:cubicBezTo>
                      <a:pt x="15331" y="10776"/>
                      <a:pt x="14870" y="10607"/>
                      <a:pt x="14399" y="10482"/>
                    </a:cubicBezTo>
                    <a:cubicBezTo>
                      <a:pt x="14850" y="8842"/>
                      <a:pt x="14650" y="7021"/>
                      <a:pt x="13672" y="5599"/>
                    </a:cubicBezTo>
                    <a:cubicBezTo>
                      <a:pt x="12986" y="4602"/>
                      <a:pt x="11991" y="3866"/>
                      <a:pt x="10879" y="3447"/>
                    </a:cubicBezTo>
                    <a:cubicBezTo>
                      <a:pt x="11184" y="2540"/>
                      <a:pt x="11553" y="1548"/>
                      <a:pt x="11651" y="604"/>
                    </a:cubicBezTo>
                    <a:cubicBezTo>
                      <a:pt x="11659" y="521"/>
                      <a:pt x="11580" y="467"/>
                      <a:pt x="11504" y="467"/>
                    </a:cubicBezTo>
                    <a:cubicBezTo>
                      <a:pt x="11458" y="467"/>
                      <a:pt x="11414" y="487"/>
                      <a:pt x="11393" y="534"/>
                    </a:cubicBezTo>
                    <a:cubicBezTo>
                      <a:pt x="11002" y="1391"/>
                      <a:pt x="10819" y="2423"/>
                      <a:pt x="10624" y="3354"/>
                    </a:cubicBezTo>
                    <a:cubicBezTo>
                      <a:pt x="10015" y="3155"/>
                      <a:pt x="9377" y="3050"/>
                      <a:pt x="8737" y="3050"/>
                    </a:cubicBezTo>
                    <a:cubicBezTo>
                      <a:pt x="8073" y="3050"/>
                      <a:pt x="7408" y="3163"/>
                      <a:pt x="6776" y="3401"/>
                    </a:cubicBezTo>
                    <a:cubicBezTo>
                      <a:pt x="6556" y="2299"/>
                      <a:pt x="6290" y="1011"/>
                      <a:pt x="5772" y="52"/>
                    </a:cubicBezTo>
                    <a:cubicBezTo>
                      <a:pt x="5753" y="16"/>
                      <a:pt x="5718" y="0"/>
                      <a:pt x="5682"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1"/>
              <p:cNvSpPr/>
              <p:nvPr/>
            </p:nvSpPr>
            <p:spPr>
              <a:xfrm>
                <a:off x="6041975" y="360425"/>
                <a:ext cx="239450" cy="204400"/>
              </a:xfrm>
              <a:custGeom>
                <a:avLst/>
                <a:gdLst/>
                <a:ahLst/>
                <a:cxnLst/>
                <a:rect l="l" t="t" r="r" b="b"/>
                <a:pathLst>
                  <a:path w="9578" h="8176" extrusionOk="0">
                    <a:moveTo>
                      <a:pt x="8187" y="0"/>
                    </a:moveTo>
                    <a:cubicBezTo>
                      <a:pt x="8128" y="0"/>
                      <a:pt x="8068" y="25"/>
                      <a:pt x="8031" y="81"/>
                    </a:cubicBezTo>
                    <a:cubicBezTo>
                      <a:pt x="7833" y="386"/>
                      <a:pt x="7487" y="603"/>
                      <a:pt x="7129" y="603"/>
                    </a:cubicBezTo>
                    <a:cubicBezTo>
                      <a:pt x="6984" y="603"/>
                      <a:pt x="6838" y="568"/>
                      <a:pt x="6699" y="489"/>
                    </a:cubicBezTo>
                    <a:cubicBezTo>
                      <a:pt x="6679" y="478"/>
                      <a:pt x="6660" y="473"/>
                      <a:pt x="6643" y="473"/>
                    </a:cubicBezTo>
                    <a:cubicBezTo>
                      <a:pt x="6552" y="473"/>
                      <a:pt x="6501" y="606"/>
                      <a:pt x="6591" y="673"/>
                    </a:cubicBezTo>
                    <a:cubicBezTo>
                      <a:pt x="6800" y="830"/>
                      <a:pt x="7056" y="906"/>
                      <a:pt x="7310" y="906"/>
                    </a:cubicBezTo>
                    <a:cubicBezTo>
                      <a:pt x="7341" y="906"/>
                      <a:pt x="7373" y="905"/>
                      <a:pt x="7404" y="903"/>
                    </a:cubicBezTo>
                    <a:cubicBezTo>
                      <a:pt x="7412" y="937"/>
                      <a:pt x="7428" y="969"/>
                      <a:pt x="7451" y="998"/>
                    </a:cubicBezTo>
                    <a:cubicBezTo>
                      <a:pt x="9149" y="3125"/>
                      <a:pt x="9065" y="6962"/>
                      <a:pt x="5896" y="7667"/>
                    </a:cubicBezTo>
                    <a:cubicBezTo>
                      <a:pt x="5592" y="7735"/>
                      <a:pt x="5296" y="7766"/>
                      <a:pt x="5009" y="7766"/>
                    </a:cubicBezTo>
                    <a:cubicBezTo>
                      <a:pt x="2857" y="7766"/>
                      <a:pt x="1210" y="5974"/>
                      <a:pt x="586" y="3937"/>
                    </a:cubicBezTo>
                    <a:cubicBezTo>
                      <a:pt x="585" y="3934"/>
                      <a:pt x="583" y="3931"/>
                      <a:pt x="581" y="3929"/>
                    </a:cubicBezTo>
                    <a:cubicBezTo>
                      <a:pt x="932" y="3914"/>
                      <a:pt x="1290" y="3791"/>
                      <a:pt x="1501" y="3518"/>
                    </a:cubicBezTo>
                    <a:cubicBezTo>
                      <a:pt x="1574" y="3423"/>
                      <a:pt x="1511" y="3268"/>
                      <a:pt x="1405" y="3268"/>
                    </a:cubicBezTo>
                    <a:cubicBezTo>
                      <a:pt x="1382" y="3268"/>
                      <a:pt x="1356" y="3276"/>
                      <a:pt x="1329" y="3294"/>
                    </a:cubicBezTo>
                    <a:cubicBezTo>
                      <a:pt x="1035" y="3491"/>
                      <a:pt x="771" y="3645"/>
                      <a:pt x="432" y="3645"/>
                    </a:cubicBezTo>
                    <a:cubicBezTo>
                      <a:pt x="371" y="3645"/>
                      <a:pt x="307" y="3640"/>
                      <a:pt x="240" y="3630"/>
                    </a:cubicBezTo>
                    <a:cubicBezTo>
                      <a:pt x="232" y="3628"/>
                      <a:pt x="223" y="3628"/>
                      <a:pt x="215" y="3628"/>
                    </a:cubicBezTo>
                    <a:cubicBezTo>
                      <a:pt x="63" y="3628"/>
                      <a:pt x="1" y="3857"/>
                      <a:pt x="167" y="3894"/>
                    </a:cubicBezTo>
                    <a:cubicBezTo>
                      <a:pt x="255" y="3913"/>
                      <a:pt x="344" y="3924"/>
                      <a:pt x="434" y="3927"/>
                    </a:cubicBezTo>
                    <a:cubicBezTo>
                      <a:pt x="426" y="3943"/>
                      <a:pt x="424" y="3962"/>
                      <a:pt x="427" y="3979"/>
                    </a:cubicBezTo>
                    <a:cubicBezTo>
                      <a:pt x="851" y="6267"/>
                      <a:pt x="2785" y="8176"/>
                      <a:pt x="5054" y="8176"/>
                    </a:cubicBezTo>
                    <a:cubicBezTo>
                      <a:pt x="5537" y="8176"/>
                      <a:pt x="6036" y="8089"/>
                      <a:pt x="6538" y="7901"/>
                    </a:cubicBezTo>
                    <a:cubicBezTo>
                      <a:pt x="9577" y="6765"/>
                      <a:pt x="9554" y="3016"/>
                      <a:pt x="7853" y="780"/>
                    </a:cubicBezTo>
                    <a:cubicBezTo>
                      <a:pt x="8087" y="665"/>
                      <a:pt x="8269" y="465"/>
                      <a:pt x="8363" y="221"/>
                    </a:cubicBezTo>
                    <a:cubicBezTo>
                      <a:pt x="8414" y="90"/>
                      <a:pt x="8301" y="0"/>
                      <a:pt x="8187"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1"/>
              <p:cNvSpPr/>
              <p:nvPr/>
            </p:nvSpPr>
            <p:spPr>
              <a:xfrm>
                <a:off x="6096700" y="428475"/>
                <a:ext cx="61850" cy="46175"/>
              </a:xfrm>
              <a:custGeom>
                <a:avLst/>
                <a:gdLst/>
                <a:ahLst/>
                <a:cxnLst/>
                <a:rect l="l" t="t" r="r" b="b"/>
                <a:pathLst>
                  <a:path w="2474" h="1847" extrusionOk="0">
                    <a:moveTo>
                      <a:pt x="1386" y="0"/>
                    </a:moveTo>
                    <a:cubicBezTo>
                      <a:pt x="1137" y="0"/>
                      <a:pt x="888" y="69"/>
                      <a:pt x="680" y="212"/>
                    </a:cubicBezTo>
                    <a:cubicBezTo>
                      <a:pt x="162" y="567"/>
                      <a:pt x="0" y="1257"/>
                      <a:pt x="307" y="1804"/>
                    </a:cubicBezTo>
                    <a:cubicBezTo>
                      <a:pt x="323" y="1834"/>
                      <a:pt x="350" y="1846"/>
                      <a:pt x="377" y="1846"/>
                    </a:cubicBezTo>
                    <a:cubicBezTo>
                      <a:pt x="429" y="1846"/>
                      <a:pt x="483" y="1800"/>
                      <a:pt x="465" y="1739"/>
                    </a:cubicBezTo>
                    <a:cubicBezTo>
                      <a:pt x="334" y="1286"/>
                      <a:pt x="460" y="713"/>
                      <a:pt x="877" y="448"/>
                    </a:cubicBezTo>
                    <a:cubicBezTo>
                      <a:pt x="1032" y="350"/>
                      <a:pt x="1199" y="307"/>
                      <a:pt x="1364" y="307"/>
                    </a:cubicBezTo>
                    <a:cubicBezTo>
                      <a:pt x="1664" y="307"/>
                      <a:pt x="1962" y="449"/>
                      <a:pt x="2181" y="668"/>
                    </a:cubicBezTo>
                    <a:cubicBezTo>
                      <a:pt x="2213" y="700"/>
                      <a:pt x="2247" y="714"/>
                      <a:pt x="2279" y="714"/>
                    </a:cubicBezTo>
                    <a:cubicBezTo>
                      <a:pt x="2386" y="714"/>
                      <a:pt x="2473" y="571"/>
                      <a:pt x="2386" y="462"/>
                    </a:cubicBezTo>
                    <a:cubicBezTo>
                      <a:pt x="2147" y="160"/>
                      <a:pt x="1766" y="0"/>
                      <a:pt x="1386"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1"/>
              <p:cNvSpPr/>
              <p:nvPr/>
            </p:nvSpPr>
            <p:spPr>
              <a:xfrm>
                <a:off x="6163850" y="397100"/>
                <a:ext cx="48700" cy="39525"/>
              </a:xfrm>
              <a:custGeom>
                <a:avLst/>
                <a:gdLst/>
                <a:ahLst/>
                <a:cxnLst/>
                <a:rect l="l" t="t" r="r" b="b"/>
                <a:pathLst>
                  <a:path w="1948" h="1581" extrusionOk="0">
                    <a:moveTo>
                      <a:pt x="1052" y="0"/>
                    </a:moveTo>
                    <a:cubicBezTo>
                      <a:pt x="877" y="0"/>
                      <a:pt x="706" y="41"/>
                      <a:pt x="571" y="126"/>
                    </a:cubicBezTo>
                    <a:cubicBezTo>
                      <a:pt x="80" y="432"/>
                      <a:pt x="0" y="1137"/>
                      <a:pt x="393" y="1546"/>
                    </a:cubicBezTo>
                    <a:cubicBezTo>
                      <a:pt x="416" y="1570"/>
                      <a:pt x="444" y="1580"/>
                      <a:pt x="472" y="1580"/>
                    </a:cubicBezTo>
                    <a:cubicBezTo>
                      <a:pt x="554" y="1580"/>
                      <a:pt x="632" y="1489"/>
                      <a:pt x="578" y="1403"/>
                    </a:cubicBezTo>
                    <a:cubicBezTo>
                      <a:pt x="385" y="1092"/>
                      <a:pt x="425" y="593"/>
                      <a:pt x="765" y="396"/>
                    </a:cubicBezTo>
                    <a:cubicBezTo>
                      <a:pt x="867" y="337"/>
                      <a:pt x="966" y="312"/>
                      <a:pt x="1061" y="312"/>
                    </a:cubicBezTo>
                    <a:cubicBezTo>
                      <a:pt x="1317" y="312"/>
                      <a:pt x="1546" y="495"/>
                      <a:pt x="1724" y="698"/>
                    </a:cubicBezTo>
                    <a:cubicBezTo>
                      <a:pt x="1748" y="724"/>
                      <a:pt x="1776" y="736"/>
                      <a:pt x="1804" y="736"/>
                    </a:cubicBezTo>
                    <a:cubicBezTo>
                      <a:pt x="1877" y="736"/>
                      <a:pt x="1947" y="659"/>
                      <a:pt x="1929" y="579"/>
                    </a:cubicBezTo>
                    <a:cubicBezTo>
                      <a:pt x="1841" y="200"/>
                      <a:pt x="1437" y="0"/>
                      <a:pt x="1052"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82" name="Google Shape;782;p41"/>
          <p:cNvGrpSpPr/>
          <p:nvPr/>
        </p:nvGrpSpPr>
        <p:grpSpPr>
          <a:xfrm>
            <a:off x="276454" y="4450708"/>
            <a:ext cx="612331" cy="503156"/>
            <a:chOff x="2369642" y="2614033"/>
            <a:chExt cx="612331" cy="503156"/>
          </a:xfrm>
        </p:grpSpPr>
        <p:sp>
          <p:nvSpPr>
            <p:cNvPr id="783" name="Google Shape;783;p41"/>
            <p:cNvSpPr/>
            <p:nvPr/>
          </p:nvSpPr>
          <p:spPr>
            <a:xfrm rot="7268192">
              <a:off x="2608025" y="2705389"/>
              <a:ext cx="273867" cy="388369"/>
            </a:xfrm>
            <a:custGeom>
              <a:avLst/>
              <a:gdLst/>
              <a:ahLst/>
              <a:cxnLst/>
              <a:rect l="l" t="t" r="r" b="b"/>
              <a:pathLst>
                <a:path w="16324" h="23149" extrusionOk="0">
                  <a:moveTo>
                    <a:pt x="4424" y="0"/>
                  </a:moveTo>
                  <a:cubicBezTo>
                    <a:pt x="3860" y="0"/>
                    <a:pt x="3308" y="116"/>
                    <a:pt x="2811" y="436"/>
                  </a:cubicBezTo>
                  <a:cubicBezTo>
                    <a:pt x="1301" y="1410"/>
                    <a:pt x="1170" y="2872"/>
                    <a:pt x="1080" y="4500"/>
                  </a:cubicBezTo>
                  <a:lnTo>
                    <a:pt x="312" y="18385"/>
                  </a:lnTo>
                  <a:cubicBezTo>
                    <a:pt x="284" y="18903"/>
                    <a:pt x="0" y="21510"/>
                    <a:pt x="895" y="22125"/>
                  </a:cubicBezTo>
                  <a:cubicBezTo>
                    <a:pt x="1733" y="22702"/>
                    <a:pt x="2516" y="23002"/>
                    <a:pt x="3539" y="23096"/>
                  </a:cubicBezTo>
                  <a:cubicBezTo>
                    <a:pt x="3913" y="23131"/>
                    <a:pt x="4288" y="23148"/>
                    <a:pt x="4664" y="23148"/>
                  </a:cubicBezTo>
                  <a:cubicBezTo>
                    <a:pt x="5090" y="23148"/>
                    <a:pt x="5516" y="23126"/>
                    <a:pt x="5940" y="23082"/>
                  </a:cubicBezTo>
                  <a:cubicBezTo>
                    <a:pt x="7751" y="22891"/>
                    <a:pt x="9596" y="22260"/>
                    <a:pt x="11103" y="21217"/>
                  </a:cubicBezTo>
                  <a:cubicBezTo>
                    <a:pt x="14166" y="19094"/>
                    <a:pt x="16040" y="15614"/>
                    <a:pt x="16178" y="11893"/>
                  </a:cubicBezTo>
                  <a:cubicBezTo>
                    <a:pt x="16324" y="7977"/>
                    <a:pt x="14179" y="4644"/>
                    <a:pt x="11068" y="2448"/>
                  </a:cubicBezTo>
                  <a:cubicBezTo>
                    <a:pt x="9680" y="1468"/>
                    <a:pt x="8014" y="792"/>
                    <a:pt x="6385" y="334"/>
                  </a:cubicBezTo>
                  <a:cubicBezTo>
                    <a:pt x="5763" y="159"/>
                    <a:pt x="5085" y="0"/>
                    <a:pt x="4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4" name="Google Shape;784;p41"/>
            <p:cNvGrpSpPr/>
            <p:nvPr/>
          </p:nvGrpSpPr>
          <p:grpSpPr>
            <a:xfrm>
              <a:off x="2369642" y="2614033"/>
              <a:ext cx="510311" cy="464337"/>
              <a:chOff x="5928125" y="850900"/>
              <a:chExt cx="340775" cy="310075"/>
            </a:xfrm>
          </p:grpSpPr>
          <p:sp>
            <p:nvSpPr>
              <p:cNvPr id="785" name="Google Shape;785;p41"/>
              <p:cNvSpPr/>
              <p:nvPr/>
            </p:nvSpPr>
            <p:spPr>
              <a:xfrm>
                <a:off x="5928125" y="850900"/>
                <a:ext cx="340775" cy="310075"/>
              </a:xfrm>
              <a:custGeom>
                <a:avLst/>
                <a:gdLst/>
                <a:ahLst/>
                <a:cxnLst/>
                <a:rect l="l" t="t" r="r" b="b"/>
                <a:pathLst>
                  <a:path w="13631" h="12403" extrusionOk="0">
                    <a:moveTo>
                      <a:pt x="3735" y="349"/>
                    </a:moveTo>
                    <a:cubicBezTo>
                      <a:pt x="3786" y="349"/>
                      <a:pt x="3839" y="352"/>
                      <a:pt x="3890" y="360"/>
                    </a:cubicBezTo>
                    <a:cubicBezTo>
                      <a:pt x="4702" y="475"/>
                      <a:pt x="4985" y="1280"/>
                      <a:pt x="5144" y="1972"/>
                    </a:cubicBezTo>
                    <a:cubicBezTo>
                      <a:pt x="5148" y="1988"/>
                      <a:pt x="5154" y="2003"/>
                      <a:pt x="5164" y="2016"/>
                    </a:cubicBezTo>
                    <a:cubicBezTo>
                      <a:pt x="4879" y="2104"/>
                      <a:pt x="4605" y="2225"/>
                      <a:pt x="4348" y="2375"/>
                    </a:cubicBezTo>
                    <a:cubicBezTo>
                      <a:pt x="4265" y="2139"/>
                      <a:pt x="4164" y="1905"/>
                      <a:pt x="4070" y="1684"/>
                    </a:cubicBezTo>
                    <a:cubicBezTo>
                      <a:pt x="4055" y="1647"/>
                      <a:pt x="4025" y="1631"/>
                      <a:pt x="3995" y="1631"/>
                    </a:cubicBezTo>
                    <a:cubicBezTo>
                      <a:pt x="3945" y="1631"/>
                      <a:pt x="3894" y="1676"/>
                      <a:pt x="3912" y="1741"/>
                    </a:cubicBezTo>
                    <a:cubicBezTo>
                      <a:pt x="3980" y="1990"/>
                      <a:pt x="4049" y="2256"/>
                      <a:pt x="4139" y="2507"/>
                    </a:cubicBezTo>
                    <a:cubicBezTo>
                      <a:pt x="3941" y="2642"/>
                      <a:pt x="3758" y="2800"/>
                      <a:pt x="3595" y="2977"/>
                    </a:cubicBezTo>
                    <a:cubicBezTo>
                      <a:pt x="3152" y="2785"/>
                      <a:pt x="2746" y="2574"/>
                      <a:pt x="2372" y="2243"/>
                    </a:cubicBezTo>
                    <a:cubicBezTo>
                      <a:pt x="2361" y="2233"/>
                      <a:pt x="2349" y="2229"/>
                      <a:pt x="2336" y="2229"/>
                    </a:cubicBezTo>
                    <a:cubicBezTo>
                      <a:pt x="2292" y="2229"/>
                      <a:pt x="2250" y="2281"/>
                      <a:pt x="2285" y="2322"/>
                    </a:cubicBezTo>
                    <a:cubicBezTo>
                      <a:pt x="2596" y="2683"/>
                      <a:pt x="2982" y="2998"/>
                      <a:pt x="3428" y="3177"/>
                    </a:cubicBezTo>
                    <a:cubicBezTo>
                      <a:pt x="3273" y="3379"/>
                      <a:pt x="3144" y="3598"/>
                      <a:pt x="3044" y="3832"/>
                    </a:cubicBezTo>
                    <a:cubicBezTo>
                      <a:pt x="3001" y="3829"/>
                      <a:pt x="2957" y="3828"/>
                      <a:pt x="2914" y="3828"/>
                    </a:cubicBezTo>
                    <a:cubicBezTo>
                      <a:pt x="2755" y="3828"/>
                      <a:pt x="2595" y="3843"/>
                      <a:pt x="2441" y="3849"/>
                    </a:cubicBezTo>
                    <a:cubicBezTo>
                      <a:pt x="2126" y="3863"/>
                      <a:pt x="1812" y="3887"/>
                      <a:pt x="1499" y="3917"/>
                    </a:cubicBezTo>
                    <a:cubicBezTo>
                      <a:pt x="1414" y="3924"/>
                      <a:pt x="1401" y="4066"/>
                      <a:pt x="1492" y="4071"/>
                    </a:cubicBezTo>
                    <a:cubicBezTo>
                      <a:pt x="1793" y="4089"/>
                      <a:pt x="2094" y="4104"/>
                      <a:pt x="2396" y="4107"/>
                    </a:cubicBezTo>
                    <a:cubicBezTo>
                      <a:pt x="2533" y="4108"/>
                      <a:pt x="2674" y="4117"/>
                      <a:pt x="2815" y="4117"/>
                    </a:cubicBezTo>
                    <a:cubicBezTo>
                      <a:pt x="2823" y="4117"/>
                      <a:pt x="2830" y="4117"/>
                      <a:pt x="2838" y="4117"/>
                    </a:cubicBezTo>
                    <a:lnTo>
                      <a:pt x="2838" y="4117"/>
                    </a:lnTo>
                    <a:cubicBezTo>
                      <a:pt x="2737" y="4310"/>
                      <a:pt x="2652" y="4514"/>
                      <a:pt x="2587" y="4722"/>
                    </a:cubicBezTo>
                    <a:cubicBezTo>
                      <a:pt x="2332" y="4785"/>
                      <a:pt x="2009" y="4836"/>
                      <a:pt x="1693" y="4836"/>
                    </a:cubicBezTo>
                    <a:cubicBezTo>
                      <a:pt x="1161" y="4836"/>
                      <a:pt x="650" y="4693"/>
                      <a:pt x="512" y="4226"/>
                    </a:cubicBezTo>
                    <a:cubicBezTo>
                      <a:pt x="401" y="3848"/>
                      <a:pt x="616" y="3467"/>
                      <a:pt x="950" y="3293"/>
                    </a:cubicBezTo>
                    <a:cubicBezTo>
                      <a:pt x="1117" y="3207"/>
                      <a:pt x="1286" y="3178"/>
                      <a:pt x="1456" y="3178"/>
                    </a:cubicBezTo>
                    <a:cubicBezTo>
                      <a:pt x="1637" y="3178"/>
                      <a:pt x="1819" y="3210"/>
                      <a:pt x="2006" y="3242"/>
                    </a:cubicBezTo>
                    <a:cubicBezTo>
                      <a:pt x="2016" y="3244"/>
                      <a:pt x="2025" y="3245"/>
                      <a:pt x="2034" y="3245"/>
                    </a:cubicBezTo>
                    <a:cubicBezTo>
                      <a:pt x="2188" y="3245"/>
                      <a:pt x="2249" y="3026"/>
                      <a:pt x="2101" y="2950"/>
                    </a:cubicBezTo>
                    <a:cubicBezTo>
                      <a:pt x="1938" y="2867"/>
                      <a:pt x="1761" y="2817"/>
                      <a:pt x="1578" y="2804"/>
                    </a:cubicBezTo>
                    <a:cubicBezTo>
                      <a:pt x="1147" y="2581"/>
                      <a:pt x="746" y="2245"/>
                      <a:pt x="1084" y="1754"/>
                    </a:cubicBezTo>
                    <a:cubicBezTo>
                      <a:pt x="1270" y="1482"/>
                      <a:pt x="1494" y="1385"/>
                      <a:pt x="1733" y="1385"/>
                    </a:cubicBezTo>
                    <a:cubicBezTo>
                      <a:pt x="2233" y="1385"/>
                      <a:pt x="2801" y="1808"/>
                      <a:pt x="3235" y="1951"/>
                    </a:cubicBezTo>
                    <a:cubicBezTo>
                      <a:pt x="3245" y="1954"/>
                      <a:pt x="3255" y="1956"/>
                      <a:pt x="3265" y="1956"/>
                    </a:cubicBezTo>
                    <a:cubicBezTo>
                      <a:pt x="3333" y="1956"/>
                      <a:pt x="3401" y="1888"/>
                      <a:pt x="3347" y="1821"/>
                    </a:cubicBezTo>
                    <a:cubicBezTo>
                      <a:pt x="3237" y="1682"/>
                      <a:pt x="3108" y="1561"/>
                      <a:pt x="2964" y="1460"/>
                    </a:cubicBezTo>
                    <a:cubicBezTo>
                      <a:pt x="2890" y="1289"/>
                      <a:pt x="2876" y="1099"/>
                      <a:pt x="2923" y="919"/>
                    </a:cubicBezTo>
                    <a:cubicBezTo>
                      <a:pt x="3021" y="537"/>
                      <a:pt x="3367" y="349"/>
                      <a:pt x="3735" y="349"/>
                    </a:cubicBezTo>
                    <a:close/>
                    <a:moveTo>
                      <a:pt x="4696" y="2854"/>
                    </a:moveTo>
                    <a:lnTo>
                      <a:pt x="4696" y="2854"/>
                    </a:lnTo>
                    <a:cubicBezTo>
                      <a:pt x="4833" y="4386"/>
                      <a:pt x="4388" y="5795"/>
                      <a:pt x="3286" y="6903"/>
                    </a:cubicBezTo>
                    <a:cubicBezTo>
                      <a:pt x="3282" y="6906"/>
                      <a:pt x="3282" y="6909"/>
                      <a:pt x="3279" y="6914"/>
                    </a:cubicBezTo>
                    <a:cubicBezTo>
                      <a:pt x="2888" y="6108"/>
                      <a:pt x="2809" y="5185"/>
                      <a:pt x="3233" y="4238"/>
                    </a:cubicBezTo>
                    <a:cubicBezTo>
                      <a:pt x="3236" y="4228"/>
                      <a:pt x="3238" y="4218"/>
                      <a:pt x="3239" y="4208"/>
                    </a:cubicBezTo>
                    <a:cubicBezTo>
                      <a:pt x="3662" y="3645"/>
                      <a:pt x="4153" y="3184"/>
                      <a:pt x="4696" y="2854"/>
                    </a:cubicBezTo>
                    <a:close/>
                    <a:moveTo>
                      <a:pt x="6641" y="2288"/>
                    </a:moveTo>
                    <a:cubicBezTo>
                      <a:pt x="7196" y="2288"/>
                      <a:pt x="7777" y="2417"/>
                      <a:pt x="8371" y="2695"/>
                    </a:cubicBezTo>
                    <a:cubicBezTo>
                      <a:pt x="8626" y="2815"/>
                      <a:pt x="8868" y="2960"/>
                      <a:pt x="9093" y="3126"/>
                    </a:cubicBezTo>
                    <a:cubicBezTo>
                      <a:pt x="9091" y="3126"/>
                      <a:pt x="9089" y="3126"/>
                      <a:pt x="9087" y="3126"/>
                    </a:cubicBezTo>
                    <a:cubicBezTo>
                      <a:pt x="9042" y="3126"/>
                      <a:pt x="8997" y="3156"/>
                      <a:pt x="9007" y="3210"/>
                    </a:cubicBezTo>
                    <a:cubicBezTo>
                      <a:pt x="9446" y="5489"/>
                      <a:pt x="8926" y="7745"/>
                      <a:pt x="7214" y="9377"/>
                    </a:cubicBezTo>
                    <a:cubicBezTo>
                      <a:pt x="7152" y="9437"/>
                      <a:pt x="7151" y="9506"/>
                      <a:pt x="7182" y="9562"/>
                    </a:cubicBezTo>
                    <a:cubicBezTo>
                      <a:pt x="5687" y="9380"/>
                      <a:pt x="4147" y="8437"/>
                      <a:pt x="3405" y="7151"/>
                    </a:cubicBezTo>
                    <a:lnTo>
                      <a:pt x="3405" y="7151"/>
                    </a:lnTo>
                    <a:cubicBezTo>
                      <a:pt x="3406" y="7151"/>
                      <a:pt x="3408" y="7151"/>
                      <a:pt x="3410" y="7151"/>
                    </a:cubicBezTo>
                    <a:cubicBezTo>
                      <a:pt x="3451" y="7151"/>
                      <a:pt x="3491" y="7133"/>
                      <a:pt x="3519" y="7103"/>
                    </a:cubicBezTo>
                    <a:cubicBezTo>
                      <a:pt x="4660" y="5950"/>
                      <a:pt x="5216" y="4339"/>
                      <a:pt x="4896" y="2736"/>
                    </a:cubicBezTo>
                    <a:cubicBezTo>
                      <a:pt x="5436" y="2448"/>
                      <a:pt x="6023" y="2288"/>
                      <a:pt x="6641" y="2288"/>
                    </a:cubicBezTo>
                    <a:close/>
                    <a:moveTo>
                      <a:pt x="9163" y="3178"/>
                    </a:moveTo>
                    <a:lnTo>
                      <a:pt x="9163" y="3178"/>
                    </a:lnTo>
                    <a:cubicBezTo>
                      <a:pt x="10458" y="4161"/>
                      <a:pt x="11225" y="5845"/>
                      <a:pt x="10688" y="7452"/>
                    </a:cubicBezTo>
                    <a:cubicBezTo>
                      <a:pt x="10180" y="8975"/>
                      <a:pt x="8997" y="9594"/>
                      <a:pt x="7706" y="9594"/>
                    </a:cubicBezTo>
                    <a:cubicBezTo>
                      <a:pt x="7643" y="9594"/>
                      <a:pt x="7580" y="9593"/>
                      <a:pt x="7517" y="9590"/>
                    </a:cubicBezTo>
                    <a:cubicBezTo>
                      <a:pt x="9193" y="7954"/>
                      <a:pt x="9974" y="5427"/>
                      <a:pt x="9163" y="3178"/>
                    </a:cubicBezTo>
                    <a:close/>
                    <a:moveTo>
                      <a:pt x="11304" y="7095"/>
                    </a:moveTo>
                    <a:cubicBezTo>
                      <a:pt x="11310" y="7098"/>
                      <a:pt x="11319" y="7100"/>
                      <a:pt x="11326" y="7101"/>
                    </a:cubicBezTo>
                    <a:cubicBezTo>
                      <a:pt x="11987" y="7140"/>
                      <a:pt x="13189" y="7171"/>
                      <a:pt x="13192" y="8104"/>
                    </a:cubicBezTo>
                    <a:cubicBezTo>
                      <a:pt x="13194" y="8573"/>
                      <a:pt x="12908" y="8670"/>
                      <a:pt x="12567" y="8670"/>
                    </a:cubicBezTo>
                    <a:cubicBezTo>
                      <a:pt x="12323" y="8670"/>
                      <a:pt x="12051" y="8620"/>
                      <a:pt x="11836" y="8620"/>
                    </a:cubicBezTo>
                    <a:cubicBezTo>
                      <a:pt x="11772" y="8620"/>
                      <a:pt x="11714" y="8625"/>
                      <a:pt x="11663" y="8636"/>
                    </a:cubicBezTo>
                    <a:cubicBezTo>
                      <a:pt x="11587" y="8652"/>
                      <a:pt x="11545" y="8742"/>
                      <a:pt x="11610" y="8799"/>
                    </a:cubicBezTo>
                    <a:cubicBezTo>
                      <a:pt x="11647" y="8832"/>
                      <a:pt x="11687" y="8858"/>
                      <a:pt x="11730" y="8882"/>
                    </a:cubicBezTo>
                    <a:cubicBezTo>
                      <a:pt x="11707" y="8911"/>
                      <a:pt x="11706" y="8952"/>
                      <a:pt x="11726" y="8983"/>
                    </a:cubicBezTo>
                    <a:cubicBezTo>
                      <a:pt x="12055" y="9494"/>
                      <a:pt x="12412" y="10304"/>
                      <a:pt x="11922" y="10842"/>
                    </a:cubicBezTo>
                    <a:cubicBezTo>
                      <a:pt x="11760" y="11020"/>
                      <a:pt x="11530" y="11109"/>
                      <a:pt x="11304" y="11109"/>
                    </a:cubicBezTo>
                    <a:cubicBezTo>
                      <a:pt x="11022" y="11109"/>
                      <a:pt x="10745" y="10971"/>
                      <a:pt x="10611" y="10698"/>
                    </a:cubicBezTo>
                    <a:cubicBezTo>
                      <a:pt x="10582" y="10639"/>
                      <a:pt x="10517" y="10609"/>
                      <a:pt x="10455" y="10609"/>
                    </a:cubicBezTo>
                    <a:cubicBezTo>
                      <a:pt x="10375" y="10609"/>
                      <a:pt x="10301" y="10660"/>
                      <a:pt x="10322" y="10762"/>
                    </a:cubicBezTo>
                    <a:cubicBezTo>
                      <a:pt x="10334" y="10815"/>
                      <a:pt x="10351" y="10865"/>
                      <a:pt x="10372" y="10914"/>
                    </a:cubicBezTo>
                    <a:cubicBezTo>
                      <a:pt x="10363" y="10911"/>
                      <a:pt x="10353" y="10909"/>
                      <a:pt x="10343" y="10909"/>
                    </a:cubicBezTo>
                    <a:cubicBezTo>
                      <a:pt x="10276" y="10909"/>
                      <a:pt x="10214" y="10976"/>
                      <a:pt x="10265" y="11045"/>
                    </a:cubicBezTo>
                    <a:cubicBezTo>
                      <a:pt x="10518" y="11386"/>
                      <a:pt x="10439" y="11926"/>
                      <a:pt x="9999" y="12069"/>
                    </a:cubicBezTo>
                    <a:cubicBezTo>
                      <a:pt x="9932" y="12091"/>
                      <a:pt x="9867" y="12101"/>
                      <a:pt x="9806" y="12101"/>
                    </a:cubicBezTo>
                    <a:cubicBezTo>
                      <a:pt x="9478" y="12101"/>
                      <a:pt x="9240" y="11809"/>
                      <a:pt x="9141" y="11496"/>
                    </a:cubicBezTo>
                    <a:cubicBezTo>
                      <a:pt x="8974" y="10973"/>
                      <a:pt x="9128" y="10406"/>
                      <a:pt x="9064" y="9864"/>
                    </a:cubicBezTo>
                    <a:cubicBezTo>
                      <a:pt x="9222" y="9807"/>
                      <a:pt x="9376" y="9737"/>
                      <a:pt x="9523" y="9655"/>
                    </a:cubicBezTo>
                    <a:cubicBezTo>
                      <a:pt x="9558" y="9743"/>
                      <a:pt x="9598" y="9830"/>
                      <a:pt x="9631" y="9913"/>
                    </a:cubicBezTo>
                    <a:cubicBezTo>
                      <a:pt x="9714" y="10118"/>
                      <a:pt x="9800" y="10321"/>
                      <a:pt x="9888" y="10524"/>
                    </a:cubicBezTo>
                    <a:cubicBezTo>
                      <a:pt x="9902" y="10558"/>
                      <a:pt x="9930" y="10572"/>
                      <a:pt x="9957" y="10572"/>
                    </a:cubicBezTo>
                    <a:cubicBezTo>
                      <a:pt x="10004" y="10572"/>
                      <a:pt x="10052" y="10530"/>
                      <a:pt x="10035" y="10472"/>
                    </a:cubicBezTo>
                    <a:cubicBezTo>
                      <a:pt x="9973" y="10260"/>
                      <a:pt x="9909" y="10048"/>
                      <a:pt x="9841" y="9837"/>
                    </a:cubicBezTo>
                    <a:cubicBezTo>
                      <a:pt x="9808" y="9737"/>
                      <a:pt x="9779" y="9628"/>
                      <a:pt x="9742" y="9524"/>
                    </a:cubicBezTo>
                    <a:cubicBezTo>
                      <a:pt x="9870" y="9442"/>
                      <a:pt x="9993" y="9350"/>
                      <a:pt x="10110" y="9252"/>
                    </a:cubicBezTo>
                    <a:cubicBezTo>
                      <a:pt x="10387" y="9419"/>
                      <a:pt x="10665" y="9584"/>
                      <a:pt x="10951" y="9736"/>
                    </a:cubicBezTo>
                    <a:cubicBezTo>
                      <a:pt x="10965" y="9743"/>
                      <a:pt x="10979" y="9746"/>
                      <a:pt x="10992" y="9746"/>
                    </a:cubicBezTo>
                    <a:cubicBezTo>
                      <a:pt x="11073" y="9746"/>
                      <a:pt x="11137" y="9628"/>
                      <a:pt x="11058" y="9572"/>
                    </a:cubicBezTo>
                    <a:cubicBezTo>
                      <a:pt x="10812" y="9398"/>
                      <a:pt x="10557" y="9234"/>
                      <a:pt x="10301" y="9073"/>
                    </a:cubicBezTo>
                    <a:cubicBezTo>
                      <a:pt x="10579" y="8790"/>
                      <a:pt x="10815" y="8441"/>
                      <a:pt x="11005" y="8024"/>
                    </a:cubicBezTo>
                    <a:cubicBezTo>
                      <a:pt x="11043" y="8025"/>
                      <a:pt x="11081" y="8025"/>
                      <a:pt x="11119" y="8025"/>
                    </a:cubicBezTo>
                    <a:cubicBezTo>
                      <a:pt x="11423" y="8025"/>
                      <a:pt x="11727" y="8010"/>
                      <a:pt x="12030" y="7979"/>
                    </a:cubicBezTo>
                    <a:cubicBezTo>
                      <a:pt x="12121" y="7969"/>
                      <a:pt x="12136" y="7821"/>
                      <a:pt x="12037" y="7811"/>
                    </a:cubicBezTo>
                    <a:cubicBezTo>
                      <a:pt x="11761" y="7786"/>
                      <a:pt x="11484" y="7774"/>
                      <a:pt x="11207" y="7774"/>
                    </a:cubicBezTo>
                    <a:cubicBezTo>
                      <a:pt x="11176" y="7774"/>
                      <a:pt x="11145" y="7774"/>
                      <a:pt x="11114" y="7774"/>
                    </a:cubicBezTo>
                    <a:cubicBezTo>
                      <a:pt x="11115" y="7771"/>
                      <a:pt x="11116" y="7769"/>
                      <a:pt x="11117" y="7767"/>
                    </a:cubicBezTo>
                    <a:cubicBezTo>
                      <a:pt x="11199" y="7549"/>
                      <a:pt x="11261" y="7323"/>
                      <a:pt x="11304" y="7095"/>
                    </a:cubicBezTo>
                    <a:close/>
                    <a:moveTo>
                      <a:pt x="3764" y="1"/>
                    </a:moveTo>
                    <a:cubicBezTo>
                      <a:pt x="3635" y="1"/>
                      <a:pt x="3500" y="19"/>
                      <a:pt x="3361" y="60"/>
                    </a:cubicBezTo>
                    <a:cubicBezTo>
                      <a:pt x="2817" y="219"/>
                      <a:pt x="2522" y="777"/>
                      <a:pt x="2614" y="1259"/>
                    </a:cubicBezTo>
                    <a:cubicBezTo>
                      <a:pt x="2358" y="1141"/>
                      <a:pt x="2077" y="1071"/>
                      <a:pt x="1807" y="1071"/>
                    </a:cubicBezTo>
                    <a:cubicBezTo>
                      <a:pt x="1412" y="1071"/>
                      <a:pt x="1038" y="1221"/>
                      <a:pt x="794" y="1590"/>
                    </a:cubicBezTo>
                    <a:cubicBezTo>
                      <a:pt x="440" y="2127"/>
                      <a:pt x="717" y="2557"/>
                      <a:pt x="1148" y="2839"/>
                    </a:cubicBezTo>
                    <a:cubicBezTo>
                      <a:pt x="522" y="2978"/>
                      <a:pt x="0" y="3503"/>
                      <a:pt x="128" y="4225"/>
                    </a:cubicBezTo>
                    <a:cubicBezTo>
                      <a:pt x="248" y="4905"/>
                      <a:pt x="850" y="5140"/>
                      <a:pt x="1495" y="5140"/>
                    </a:cubicBezTo>
                    <a:cubicBezTo>
                      <a:pt x="1850" y="5140"/>
                      <a:pt x="2217" y="5069"/>
                      <a:pt x="2525" y="4962"/>
                    </a:cubicBezTo>
                    <a:lnTo>
                      <a:pt x="2525" y="4962"/>
                    </a:lnTo>
                    <a:cubicBezTo>
                      <a:pt x="1909" y="7677"/>
                      <a:pt x="5007" y="10082"/>
                      <a:pt x="7727" y="10082"/>
                    </a:cubicBezTo>
                    <a:cubicBezTo>
                      <a:pt x="8089" y="10082"/>
                      <a:pt x="8444" y="10040"/>
                      <a:pt x="8782" y="9950"/>
                    </a:cubicBezTo>
                    <a:lnTo>
                      <a:pt x="8782" y="9950"/>
                    </a:lnTo>
                    <a:cubicBezTo>
                      <a:pt x="8768" y="10775"/>
                      <a:pt x="8543" y="12147"/>
                      <a:pt x="9596" y="12379"/>
                    </a:cubicBezTo>
                    <a:cubicBezTo>
                      <a:pt x="9670" y="12395"/>
                      <a:pt x="9741" y="12403"/>
                      <a:pt x="9809" y="12403"/>
                    </a:cubicBezTo>
                    <a:cubicBezTo>
                      <a:pt x="10439" y="12403"/>
                      <a:pt x="10813" y="11749"/>
                      <a:pt x="10577" y="11195"/>
                    </a:cubicBezTo>
                    <a:lnTo>
                      <a:pt x="10577" y="11195"/>
                    </a:lnTo>
                    <a:cubicBezTo>
                      <a:pt x="10758" y="11351"/>
                      <a:pt x="11009" y="11425"/>
                      <a:pt x="11264" y="11425"/>
                    </a:cubicBezTo>
                    <a:cubicBezTo>
                      <a:pt x="11532" y="11425"/>
                      <a:pt x="11804" y="11344"/>
                      <a:pt x="12009" y="11193"/>
                    </a:cubicBezTo>
                    <a:cubicBezTo>
                      <a:pt x="12738" y="10657"/>
                      <a:pt x="12504" y="9555"/>
                      <a:pt x="11963" y="8965"/>
                    </a:cubicBezTo>
                    <a:lnTo>
                      <a:pt x="11963" y="8965"/>
                    </a:lnTo>
                    <a:cubicBezTo>
                      <a:pt x="12090" y="8996"/>
                      <a:pt x="12227" y="9009"/>
                      <a:pt x="12361" y="9009"/>
                    </a:cubicBezTo>
                    <a:cubicBezTo>
                      <a:pt x="12516" y="9009"/>
                      <a:pt x="12665" y="8991"/>
                      <a:pt x="12786" y="8962"/>
                    </a:cubicBezTo>
                    <a:cubicBezTo>
                      <a:pt x="13147" y="8874"/>
                      <a:pt x="13437" y="8607"/>
                      <a:pt x="13489" y="8228"/>
                    </a:cubicBezTo>
                    <a:cubicBezTo>
                      <a:pt x="13631" y="7175"/>
                      <a:pt x="12502" y="6874"/>
                      <a:pt x="11655" y="6874"/>
                    </a:cubicBezTo>
                    <a:cubicBezTo>
                      <a:pt x="11542" y="6874"/>
                      <a:pt x="11435" y="6880"/>
                      <a:pt x="11336" y="6889"/>
                    </a:cubicBezTo>
                    <a:cubicBezTo>
                      <a:pt x="11575" y="5023"/>
                      <a:pt x="10424" y="3167"/>
                      <a:pt x="8734" y="2311"/>
                    </a:cubicBezTo>
                    <a:cubicBezTo>
                      <a:pt x="8087" y="1983"/>
                      <a:pt x="7324" y="1812"/>
                      <a:pt x="6562" y="1812"/>
                    </a:cubicBezTo>
                    <a:cubicBezTo>
                      <a:pt x="6168" y="1812"/>
                      <a:pt x="5774" y="1858"/>
                      <a:pt x="5397" y="1952"/>
                    </a:cubicBezTo>
                    <a:cubicBezTo>
                      <a:pt x="5401" y="1940"/>
                      <a:pt x="5403" y="1928"/>
                      <a:pt x="5403" y="1916"/>
                    </a:cubicBezTo>
                    <a:cubicBezTo>
                      <a:pt x="5369" y="1008"/>
                      <a:pt x="4708" y="1"/>
                      <a:pt x="3764"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1"/>
              <p:cNvSpPr/>
              <p:nvPr/>
            </p:nvSpPr>
            <p:spPr>
              <a:xfrm>
                <a:off x="6060125" y="913325"/>
                <a:ext cx="54200" cy="160575"/>
              </a:xfrm>
              <a:custGeom>
                <a:avLst/>
                <a:gdLst/>
                <a:ahLst/>
                <a:cxnLst/>
                <a:rect l="l" t="t" r="r" b="b"/>
                <a:pathLst>
                  <a:path w="2168" h="6423" extrusionOk="0">
                    <a:moveTo>
                      <a:pt x="1550" y="1"/>
                    </a:moveTo>
                    <a:cubicBezTo>
                      <a:pt x="1502" y="1"/>
                      <a:pt x="1454" y="44"/>
                      <a:pt x="1472" y="106"/>
                    </a:cubicBezTo>
                    <a:cubicBezTo>
                      <a:pt x="1787" y="1226"/>
                      <a:pt x="1826" y="2385"/>
                      <a:pt x="1532" y="3516"/>
                    </a:cubicBezTo>
                    <a:cubicBezTo>
                      <a:pt x="1246" y="4609"/>
                      <a:pt x="560" y="5324"/>
                      <a:pt x="43" y="6280"/>
                    </a:cubicBezTo>
                    <a:cubicBezTo>
                      <a:pt x="1" y="6357"/>
                      <a:pt x="68" y="6423"/>
                      <a:pt x="139" y="6423"/>
                    </a:cubicBezTo>
                    <a:cubicBezTo>
                      <a:pt x="158" y="6423"/>
                      <a:pt x="177" y="6418"/>
                      <a:pt x="194" y="6408"/>
                    </a:cubicBezTo>
                    <a:cubicBezTo>
                      <a:pt x="1110" y="5876"/>
                      <a:pt x="1642" y="4569"/>
                      <a:pt x="1881" y="3580"/>
                    </a:cubicBezTo>
                    <a:cubicBezTo>
                      <a:pt x="2167" y="2394"/>
                      <a:pt x="2071" y="1181"/>
                      <a:pt x="1622" y="52"/>
                    </a:cubicBezTo>
                    <a:cubicBezTo>
                      <a:pt x="1608" y="16"/>
                      <a:pt x="1579" y="1"/>
                      <a:pt x="1550"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7" name="Google Shape;787;p41"/>
          <p:cNvSpPr/>
          <p:nvPr/>
        </p:nvSpPr>
        <p:spPr>
          <a:xfrm rot="6807723">
            <a:off x="6745280" y="2950407"/>
            <a:ext cx="3256179" cy="2328685"/>
          </a:xfrm>
          <a:custGeom>
            <a:avLst/>
            <a:gdLst/>
            <a:ahLst/>
            <a:cxnLst/>
            <a:rect l="l" t="t" r="r" b="b"/>
            <a:pathLst>
              <a:path w="65065" h="46537" extrusionOk="0">
                <a:moveTo>
                  <a:pt x="4711" y="1"/>
                </a:moveTo>
                <a:cubicBezTo>
                  <a:pt x="3875" y="1"/>
                  <a:pt x="3093" y="479"/>
                  <a:pt x="2561" y="1205"/>
                </a:cubicBezTo>
                <a:cubicBezTo>
                  <a:pt x="198" y="4426"/>
                  <a:pt x="1" y="8618"/>
                  <a:pt x="1595" y="12204"/>
                </a:cubicBezTo>
                <a:cubicBezTo>
                  <a:pt x="2837" y="14999"/>
                  <a:pt x="5593" y="16970"/>
                  <a:pt x="8484" y="16970"/>
                </a:cubicBezTo>
                <a:cubicBezTo>
                  <a:pt x="9564" y="16970"/>
                  <a:pt x="10663" y="16695"/>
                  <a:pt x="11709" y="16086"/>
                </a:cubicBezTo>
                <a:cubicBezTo>
                  <a:pt x="12334" y="15722"/>
                  <a:pt x="12887" y="15249"/>
                  <a:pt x="13490" y="14853"/>
                </a:cubicBezTo>
                <a:cubicBezTo>
                  <a:pt x="13648" y="14748"/>
                  <a:pt x="14135" y="14539"/>
                  <a:pt x="14054" y="14539"/>
                </a:cubicBezTo>
                <a:cubicBezTo>
                  <a:pt x="14032" y="14539"/>
                  <a:pt x="13965" y="14555"/>
                  <a:pt x="13834" y="14594"/>
                </a:cubicBezTo>
                <a:lnTo>
                  <a:pt x="13834" y="14594"/>
                </a:lnTo>
                <a:cubicBezTo>
                  <a:pt x="13920" y="14568"/>
                  <a:pt x="14004" y="14541"/>
                  <a:pt x="14088" y="14516"/>
                </a:cubicBezTo>
                <a:lnTo>
                  <a:pt x="14097" y="14516"/>
                </a:lnTo>
                <a:cubicBezTo>
                  <a:pt x="14164" y="14555"/>
                  <a:pt x="14245" y="14600"/>
                  <a:pt x="14313" y="14636"/>
                </a:cubicBezTo>
                <a:cubicBezTo>
                  <a:pt x="14381" y="14736"/>
                  <a:pt x="14746" y="15089"/>
                  <a:pt x="14792" y="15089"/>
                </a:cubicBezTo>
                <a:cubicBezTo>
                  <a:pt x="14801" y="15089"/>
                  <a:pt x="14797" y="15074"/>
                  <a:pt x="14775" y="15040"/>
                </a:cubicBezTo>
                <a:lnTo>
                  <a:pt x="14775" y="15040"/>
                </a:lnTo>
                <a:cubicBezTo>
                  <a:pt x="15265" y="15704"/>
                  <a:pt x="15598" y="16488"/>
                  <a:pt x="15931" y="17236"/>
                </a:cubicBezTo>
                <a:cubicBezTo>
                  <a:pt x="17573" y="20919"/>
                  <a:pt x="19733" y="24326"/>
                  <a:pt x="23632" y="25888"/>
                </a:cubicBezTo>
                <a:cubicBezTo>
                  <a:pt x="24668" y="26304"/>
                  <a:pt x="25772" y="26504"/>
                  <a:pt x="26879" y="26504"/>
                </a:cubicBezTo>
                <a:cubicBezTo>
                  <a:pt x="27752" y="26504"/>
                  <a:pt x="28626" y="26379"/>
                  <a:pt x="29471" y="26137"/>
                </a:cubicBezTo>
                <a:cubicBezTo>
                  <a:pt x="30349" y="25885"/>
                  <a:pt x="31192" y="25509"/>
                  <a:pt x="32030" y="25151"/>
                </a:cubicBezTo>
                <a:cubicBezTo>
                  <a:pt x="32298" y="25036"/>
                  <a:pt x="32567" y="24919"/>
                  <a:pt x="32835" y="24803"/>
                </a:cubicBezTo>
                <a:lnTo>
                  <a:pt x="32835" y="24803"/>
                </a:lnTo>
                <a:cubicBezTo>
                  <a:pt x="32809" y="24814"/>
                  <a:pt x="32798" y="24818"/>
                  <a:pt x="32798" y="24818"/>
                </a:cubicBezTo>
                <a:cubicBezTo>
                  <a:pt x="32797" y="24818"/>
                  <a:pt x="32847" y="24797"/>
                  <a:pt x="32907" y="24772"/>
                </a:cubicBezTo>
                <a:lnTo>
                  <a:pt x="32932" y="24761"/>
                </a:lnTo>
                <a:lnTo>
                  <a:pt x="32932" y="24761"/>
                </a:lnTo>
                <a:cubicBezTo>
                  <a:pt x="32981" y="24741"/>
                  <a:pt x="33030" y="24721"/>
                  <a:pt x="33062" y="24709"/>
                </a:cubicBezTo>
                <a:cubicBezTo>
                  <a:pt x="33295" y="24619"/>
                  <a:pt x="33527" y="24527"/>
                  <a:pt x="33765" y="24446"/>
                </a:cubicBezTo>
                <a:cubicBezTo>
                  <a:pt x="34072" y="24342"/>
                  <a:pt x="34386" y="24276"/>
                  <a:pt x="34695" y="24181"/>
                </a:cubicBezTo>
                <a:lnTo>
                  <a:pt x="34709" y="24177"/>
                </a:lnTo>
                <a:cubicBezTo>
                  <a:pt x="34765" y="24182"/>
                  <a:pt x="34829" y="24185"/>
                  <a:pt x="34893" y="24185"/>
                </a:cubicBezTo>
                <a:cubicBezTo>
                  <a:pt x="34974" y="24185"/>
                  <a:pt x="35056" y="24180"/>
                  <a:pt x="35120" y="24165"/>
                </a:cubicBezTo>
                <a:cubicBezTo>
                  <a:pt x="35201" y="24193"/>
                  <a:pt x="35284" y="24218"/>
                  <a:pt x="35367" y="24242"/>
                </a:cubicBezTo>
                <a:lnTo>
                  <a:pt x="35415" y="24285"/>
                </a:lnTo>
                <a:cubicBezTo>
                  <a:pt x="35428" y="24296"/>
                  <a:pt x="35437" y="24302"/>
                  <a:pt x="35448" y="24312"/>
                </a:cubicBezTo>
                <a:cubicBezTo>
                  <a:pt x="35452" y="24319"/>
                  <a:pt x="35455" y="24322"/>
                  <a:pt x="35461" y="24328"/>
                </a:cubicBezTo>
                <a:cubicBezTo>
                  <a:pt x="35475" y="24345"/>
                  <a:pt x="35539" y="24402"/>
                  <a:pt x="35602" y="24463"/>
                </a:cubicBezTo>
                <a:cubicBezTo>
                  <a:pt x="35611" y="24486"/>
                  <a:pt x="35622" y="24511"/>
                  <a:pt x="35637" y="24542"/>
                </a:cubicBezTo>
                <a:cubicBezTo>
                  <a:pt x="35700" y="24671"/>
                  <a:pt x="35786" y="24874"/>
                  <a:pt x="35879" y="24998"/>
                </a:cubicBezTo>
                <a:cubicBezTo>
                  <a:pt x="36045" y="25689"/>
                  <a:pt x="36299" y="26354"/>
                  <a:pt x="36432" y="27060"/>
                </a:cubicBezTo>
                <a:cubicBezTo>
                  <a:pt x="36723" y="28604"/>
                  <a:pt x="36897" y="30162"/>
                  <a:pt x="37254" y="31694"/>
                </a:cubicBezTo>
                <a:cubicBezTo>
                  <a:pt x="37674" y="33503"/>
                  <a:pt x="38287" y="35236"/>
                  <a:pt x="39047" y="36930"/>
                </a:cubicBezTo>
                <a:cubicBezTo>
                  <a:pt x="40489" y="40139"/>
                  <a:pt x="42895" y="43072"/>
                  <a:pt x="46022" y="44752"/>
                </a:cubicBezTo>
                <a:cubicBezTo>
                  <a:pt x="48065" y="45850"/>
                  <a:pt x="50458" y="46536"/>
                  <a:pt x="52823" y="46536"/>
                </a:cubicBezTo>
                <a:cubicBezTo>
                  <a:pt x="54036" y="46536"/>
                  <a:pt x="55243" y="46356"/>
                  <a:pt x="56391" y="45957"/>
                </a:cubicBezTo>
                <a:cubicBezTo>
                  <a:pt x="60213" y="44630"/>
                  <a:pt x="62918" y="41404"/>
                  <a:pt x="63979" y="37537"/>
                </a:cubicBezTo>
                <a:cubicBezTo>
                  <a:pt x="65064" y="33580"/>
                  <a:pt x="64717" y="29177"/>
                  <a:pt x="64715" y="25114"/>
                </a:cubicBezTo>
                <a:cubicBezTo>
                  <a:pt x="64714" y="21008"/>
                  <a:pt x="64659" y="16903"/>
                  <a:pt x="64551" y="12799"/>
                </a:cubicBezTo>
                <a:cubicBezTo>
                  <a:pt x="64498" y="10749"/>
                  <a:pt x="64647" y="8500"/>
                  <a:pt x="64129" y="6502"/>
                </a:cubicBezTo>
                <a:cubicBezTo>
                  <a:pt x="63505" y="4095"/>
                  <a:pt x="61649" y="2714"/>
                  <a:pt x="59418" y="1908"/>
                </a:cubicBezTo>
                <a:cubicBezTo>
                  <a:pt x="55648" y="545"/>
                  <a:pt x="51458" y="657"/>
                  <a:pt x="47505" y="606"/>
                </a:cubicBezTo>
                <a:cubicBezTo>
                  <a:pt x="39147" y="499"/>
                  <a:pt x="30788" y="391"/>
                  <a:pt x="22428" y="284"/>
                </a:cubicBezTo>
                <a:cubicBezTo>
                  <a:pt x="20540" y="260"/>
                  <a:pt x="18651" y="236"/>
                  <a:pt x="16763" y="236"/>
                </a:cubicBezTo>
                <a:cubicBezTo>
                  <a:pt x="16575" y="236"/>
                  <a:pt x="16388" y="236"/>
                  <a:pt x="16200" y="237"/>
                </a:cubicBezTo>
                <a:cubicBezTo>
                  <a:pt x="16041" y="237"/>
                  <a:pt x="15881" y="238"/>
                  <a:pt x="15721" y="238"/>
                </a:cubicBezTo>
                <a:cubicBezTo>
                  <a:pt x="15488" y="238"/>
                  <a:pt x="15254" y="237"/>
                  <a:pt x="15020" y="237"/>
                </a:cubicBezTo>
                <a:cubicBezTo>
                  <a:pt x="13364" y="237"/>
                  <a:pt x="11698" y="251"/>
                  <a:pt x="10059" y="470"/>
                </a:cubicBezTo>
                <a:cubicBezTo>
                  <a:pt x="9595" y="533"/>
                  <a:pt x="8874" y="569"/>
                  <a:pt x="8157" y="569"/>
                </a:cubicBezTo>
                <a:cubicBezTo>
                  <a:pt x="7162" y="569"/>
                  <a:pt x="6173" y="499"/>
                  <a:pt x="5889" y="332"/>
                </a:cubicBezTo>
                <a:cubicBezTo>
                  <a:pt x="5498" y="104"/>
                  <a:pt x="5099" y="1"/>
                  <a:pt x="4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1"/>
          <p:cNvSpPr/>
          <p:nvPr/>
        </p:nvSpPr>
        <p:spPr>
          <a:xfrm rot="-4334037">
            <a:off x="-460347" y="-790716"/>
            <a:ext cx="1839671" cy="1911514"/>
          </a:xfrm>
          <a:custGeom>
            <a:avLst/>
            <a:gdLst/>
            <a:ahLst/>
            <a:cxnLst/>
            <a:rect l="l" t="t" r="r" b="b"/>
            <a:pathLst>
              <a:path w="36761" h="38199" extrusionOk="0">
                <a:moveTo>
                  <a:pt x="15957" y="1"/>
                </a:moveTo>
                <a:cubicBezTo>
                  <a:pt x="11171" y="1"/>
                  <a:pt x="6481" y="1875"/>
                  <a:pt x="3481" y="5886"/>
                </a:cubicBezTo>
                <a:cubicBezTo>
                  <a:pt x="1227" y="8899"/>
                  <a:pt x="0" y="12734"/>
                  <a:pt x="192" y="16489"/>
                </a:cubicBezTo>
                <a:cubicBezTo>
                  <a:pt x="389" y="20351"/>
                  <a:pt x="2748" y="23970"/>
                  <a:pt x="6262" y="25593"/>
                </a:cubicBezTo>
                <a:cubicBezTo>
                  <a:pt x="7834" y="26319"/>
                  <a:pt x="9566" y="26540"/>
                  <a:pt x="11279" y="26540"/>
                </a:cubicBezTo>
                <a:cubicBezTo>
                  <a:pt x="11433" y="26540"/>
                  <a:pt x="11586" y="26538"/>
                  <a:pt x="11739" y="26535"/>
                </a:cubicBezTo>
                <a:cubicBezTo>
                  <a:pt x="13452" y="26497"/>
                  <a:pt x="15019" y="25932"/>
                  <a:pt x="16700" y="25712"/>
                </a:cubicBezTo>
                <a:cubicBezTo>
                  <a:pt x="16801" y="25699"/>
                  <a:pt x="16904" y="25690"/>
                  <a:pt x="17006" y="25682"/>
                </a:cubicBezTo>
                <a:cubicBezTo>
                  <a:pt x="16976" y="25680"/>
                  <a:pt x="17082" y="25664"/>
                  <a:pt x="17184" y="25664"/>
                </a:cubicBezTo>
                <a:cubicBezTo>
                  <a:pt x="17187" y="25664"/>
                  <a:pt x="17190" y="25664"/>
                  <a:pt x="17194" y="25664"/>
                </a:cubicBezTo>
                <a:cubicBezTo>
                  <a:pt x="17236" y="25660"/>
                  <a:pt x="17279" y="25657"/>
                  <a:pt x="17321" y="25653"/>
                </a:cubicBezTo>
                <a:lnTo>
                  <a:pt x="17321" y="25653"/>
                </a:lnTo>
                <a:cubicBezTo>
                  <a:pt x="17280" y="25657"/>
                  <a:pt x="17244" y="25662"/>
                  <a:pt x="17212" y="25665"/>
                </a:cubicBezTo>
                <a:cubicBezTo>
                  <a:pt x="17231" y="25665"/>
                  <a:pt x="17250" y="25667"/>
                  <a:pt x="17269" y="25669"/>
                </a:cubicBezTo>
                <a:cubicBezTo>
                  <a:pt x="17346" y="25680"/>
                  <a:pt x="17428" y="25693"/>
                  <a:pt x="17511" y="25706"/>
                </a:cubicBezTo>
                <a:cubicBezTo>
                  <a:pt x="17567" y="25710"/>
                  <a:pt x="17624" y="25716"/>
                  <a:pt x="17679" y="25727"/>
                </a:cubicBezTo>
                <a:cubicBezTo>
                  <a:pt x="17699" y="25729"/>
                  <a:pt x="17717" y="25732"/>
                  <a:pt x="17736" y="25733"/>
                </a:cubicBezTo>
                <a:cubicBezTo>
                  <a:pt x="17709" y="25716"/>
                  <a:pt x="17690" y="25698"/>
                  <a:pt x="17692" y="25678"/>
                </a:cubicBezTo>
                <a:lnTo>
                  <a:pt x="17692" y="25678"/>
                </a:lnTo>
                <a:lnTo>
                  <a:pt x="17810" y="25760"/>
                </a:lnTo>
                <a:lnTo>
                  <a:pt x="17813" y="25760"/>
                </a:lnTo>
                <a:cubicBezTo>
                  <a:pt x="17813" y="25761"/>
                  <a:pt x="17813" y="25761"/>
                  <a:pt x="17813" y="25761"/>
                </a:cubicBezTo>
                <a:lnTo>
                  <a:pt x="17841" y="25781"/>
                </a:lnTo>
                <a:cubicBezTo>
                  <a:pt x="17832" y="25779"/>
                  <a:pt x="17824" y="25775"/>
                  <a:pt x="17816" y="25772"/>
                </a:cubicBezTo>
                <a:lnTo>
                  <a:pt x="17816" y="25772"/>
                </a:lnTo>
                <a:cubicBezTo>
                  <a:pt x="17858" y="25912"/>
                  <a:pt x="17913" y="26102"/>
                  <a:pt x="17922" y="26102"/>
                </a:cubicBezTo>
                <a:cubicBezTo>
                  <a:pt x="17926" y="26102"/>
                  <a:pt x="17922" y="26072"/>
                  <a:pt x="17907" y="25996"/>
                </a:cubicBezTo>
                <a:lnTo>
                  <a:pt x="17907" y="25996"/>
                </a:lnTo>
                <a:cubicBezTo>
                  <a:pt x="18290" y="27858"/>
                  <a:pt x="18492" y="29699"/>
                  <a:pt x="19205" y="31492"/>
                </a:cubicBezTo>
                <a:cubicBezTo>
                  <a:pt x="20498" y="34742"/>
                  <a:pt x="23375" y="38199"/>
                  <a:pt x="26987" y="38199"/>
                </a:cubicBezTo>
                <a:cubicBezTo>
                  <a:pt x="27605" y="38199"/>
                  <a:pt x="28245" y="38097"/>
                  <a:pt x="28903" y="37876"/>
                </a:cubicBezTo>
                <a:cubicBezTo>
                  <a:pt x="31397" y="37037"/>
                  <a:pt x="35179" y="35732"/>
                  <a:pt x="36377" y="25212"/>
                </a:cubicBezTo>
                <a:cubicBezTo>
                  <a:pt x="36761" y="21847"/>
                  <a:pt x="36057" y="18552"/>
                  <a:pt x="34980" y="15358"/>
                </a:cubicBezTo>
                <a:cubicBezTo>
                  <a:pt x="32831" y="8993"/>
                  <a:pt x="28247" y="2968"/>
                  <a:pt x="21632" y="880"/>
                </a:cubicBezTo>
                <a:cubicBezTo>
                  <a:pt x="19793" y="300"/>
                  <a:pt x="17867" y="1"/>
                  <a:pt x="15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789"/>
        <p:cNvGrpSpPr/>
        <p:nvPr/>
      </p:nvGrpSpPr>
      <p:grpSpPr>
        <a:xfrm>
          <a:off x="0" y="0"/>
          <a:ext cx="0" cy="0"/>
          <a:chOff x="0" y="0"/>
          <a:chExt cx="0" cy="0"/>
        </a:xfrm>
      </p:grpSpPr>
      <p:pic>
        <p:nvPicPr>
          <p:cNvPr id="790" name="Google Shape;790;p42"/>
          <p:cNvPicPr preferRelativeResize="0"/>
          <p:nvPr/>
        </p:nvPicPr>
        <p:blipFill>
          <a:blip r:embed="rId2">
            <a:alphaModFix amt="93000"/>
          </a:blip>
          <a:stretch>
            <a:fillRect/>
          </a:stretch>
        </p:blipFill>
        <p:spPr>
          <a:xfrm>
            <a:off x="-35462" y="-19950"/>
            <a:ext cx="9214925" cy="5183401"/>
          </a:xfrm>
          <a:prstGeom prst="rect">
            <a:avLst/>
          </a:prstGeom>
          <a:noFill/>
          <a:ln>
            <a:noFill/>
          </a:ln>
        </p:spPr>
      </p:pic>
      <p:sp>
        <p:nvSpPr>
          <p:cNvPr id="791" name="Google Shape;791;p42"/>
          <p:cNvSpPr/>
          <p:nvPr/>
        </p:nvSpPr>
        <p:spPr>
          <a:xfrm rot="-3584762">
            <a:off x="-285324" y="-1360957"/>
            <a:ext cx="3256261" cy="2328744"/>
          </a:xfrm>
          <a:custGeom>
            <a:avLst/>
            <a:gdLst/>
            <a:ahLst/>
            <a:cxnLst/>
            <a:rect l="l" t="t" r="r" b="b"/>
            <a:pathLst>
              <a:path w="65065" h="46537" extrusionOk="0">
                <a:moveTo>
                  <a:pt x="4711" y="1"/>
                </a:moveTo>
                <a:cubicBezTo>
                  <a:pt x="3875" y="1"/>
                  <a:pt x="3093" y="479"/>
                  <a:pt x="2561" y="1205"/>
                </a:cubicBezTo>
                <a:cubicBezTo>
                  <a:pt x="198" y="4426"/>
                  <a:pt x="1" y="8618"/>
                  <a:pt x="1595" y="12204"/>
                </a:cubicBezTo>
                <a:cubicBezTo>
                  <a:pt x="2837" y="14999"/>
                  <a:pt x="5593" y="16970"/>
                  <a:pt x="8484" y="16970"/>
                </a:cubicBezTo>
                <a:cubicBezTo>
                  <a:pt x="9564" y="16970"/>
                  <a:pt x="10663" y="16695"/>
                  <a:pt x="11709" y="16086"/>
                </a:cubicBezTo>
                <a:cubicBezTo>
                  <a:pt x="12334" y="15722"/>
                  <a:pt x="12887" y="15249"/>
                  <a:pt x="13490" y="14853"/>
                </a:cubicBezTo>
                <a:cubicBezTo>
                  <a:pt x="13648" y="14748"/>
                  <a:pt x="14135" y="14539"/>
                  <a:pt x="14054" y="14539"/>
                </a:cubicBezTo>
                <a:cubicBezTo>
                  <a:pt x="14032" y="14539"/>
                  <a:pt x="13965" y="14555"/>
                  <a:pt x="13834" y="14594"/>
                </a:cubicBezTo>
                <a:lnTo>
                  <a:pt x="13834" y="14594"/>
                </a:lnTo>
                <a:cubicBezTo>
                  <a:pt x="13920" y="14568"/>
                  <a:pt x="14004" y="14541"/>
                  <a:pt x="14088" y="14516"/>
                </a:cubicBezTo>
                <a:lnTo>
                  <a:pt x="14097" y="14516"/>
                </a:lnTo>
                <a:cubicBezTo>
                  <a:pt x="14164" y="14555"/>
                  <a:pt x="14245" y="14600"/>
                  <a:pt x="14313" y="14636"/>
                </a:cubicBezTo>
                <a:cubicBezTo>
                  <a:pt x="14381" y="14736"/>
                  <a:pt x="14746" y="15089"/>
                  <a:pt x="14792" y="15089"/>
                </a:cubicBezTo>
                <a:cubicBezTo>
                  <a:pt x="14801" y="15089"/>
                  <a:pt x="14797" y="15074"/>
                  <a:pt x="14775" y="15040"/>
                </a:cubicBezTo>
                <a:lnTo>
                  <a:pt x="14775" y="15040"/>
                </a:lnTo>
                <a:cubicBezTo>
                  <a:pt x="15265" y="15704"/>
                  <a:pt x="15598" y="16488"/>
                  <a:pt x="15931" y="17236"/>
                </a:cubicBezTo>
                <a:cubicBezTo>
                  <a:pt x="17573" y="20919"/>
                  <a:pt x="19733" y="24326"/>
                  <a:pt x="23632" y="25888"/>
                </a:cubicBezTo>
                <a:cubicBezTo>
                  <a:pt x="24668" y="26304"/>
                  <a:pt x="25772" y="26504"/>
                  <a:pt x="26879" y="26504"/>
                </a:cubicBezTo>
                <a:cubicBezTo>
                  <a:pt x="27752" y="26504"/>
                  <a:pt x="28626" y="26379"/>
                  <a:pt x="29471" y="26137"/>
                </a:cubicBezTo>
                <a:cubicBezTo>
                  <a:pt x="30349" y="25885"/>
                  <a:pt x="31192" y="25509"/>
                  <a:pt x="32030" y="25151"/>
                </a:cubicBezTo>
                <a:cubicBezTo>
                  <a:pt x="32298" y="25036"/>
                  <a:pt x="32567" y="24919"/>
                  <a:pt x="32835" y="24803"/>
                </a:cubicBezTo>
                <a:lnTo>
                  <a:pt x="32835" y="24803"/>
                </a:lnTo>
                <a:cubicBezTo>
                  <a:pt x="32809" y="24814"/>
                  <a:pt x="32798" y="24818"/>
                  <a:pt x="32798" y="24818"/>
                </a:cubicBezTo>
                <a:cubicBezTo>
                  <a:pt x="32797" y="24818"/>
                  <a:pt x="32847" y="24797"/>
                  <a:pt x="32907" y="24772"/>
                </a:cubicBezTo>
                <a:lnTo>
                  <a:pt x="32932" y="24761"/>
                </a:lnTo>
                <a:lnTo>
                  <a:pt x="32932" y="24761"/>
                </a:lnTo>
                <a:cubicBezTo>
                  <a:pt x="32981" y="24741"/>
                  <a:pt x="33030" y="24721"/>
                  <a:pt x="33062" y="24709"/>
                </a:cubicBezTo>
                <a:cubicBezTo>
                  <a:pt x="33295" y="24619"/>
                  <a:pt x="33527" y="24527"/>
                  <a:pt x="33765" y="24446"/>
                </a:cubicBezTo>
                <a:cubicBezTo>
                  <a:pt x="34072" y="24342"/>
                  <a:pt x="34386" y="24276"/>
                  <a:pt x="34695" y="24181"/>
                </a:cubicBezTo>
                <a:lnTo>
                  <a:pt x="34709" y="24177"/>
                </a:lnTo>
                <a:cubicBezTo>
                  <a:pt x="34765" y="24182"/>
                  <a:pt x="34829" y="24185"/>
                  <a:pt x="34893" y="24185"/>
                </a:cubicBezTo>
                <a:cubicBezTo>
                  <a:pt x="34974" y="24185"/>
                  <a:pt x="35056" y="24180"/>
                  <a:pt x="35120" y="24165"/>
                </a:cubicBezTo>
                <a:cubicBezTo>
                  <a:pt x="35201" y="24193"/>
                  <a:pt x="35284" y="24218"/>
                  <a:pt x="35367" y="24242"/>
                </a:cubicBezTo>
                <a:lnTo>
                  <a:pt x="35415" y="24285"/>
                </a:lnTo>
                <a:cubicBezTo>
                  <a:pt x="35428" y="24296"/>
                  <a:pt x="35437" y="24302"/>
                  <a:pt x="35448" y="24312"/>
                </a:cubicBezTo>
                <a:cubicBezTo>
                  <a:pt x="35452" y="24319"/>
                  <a:pt x="35455" y="24322"/>
                  <a:pt x="35461" y="24328"/>
                </a:cubicBezTo>
                <a:cubicBezTo>
                  <a:pt x="35475" y="24345"/>
                  <a:pt x="35539" y="24402"/>
                  <a:pt x="35602" y="24463"/>
                </a:cubicBezTo>
                <a:cubicBezTo>
                  <a:pt x="35611" y="24486"/>
                  <a:pt x="35622" y="24511"/>
                  <a:pt x="35637" y="24542"/>
                </a:cubicBezTo>
                <a:cubicBezTo>
                  <a:pt x="35700" y="24671"/>
                  <a:pt x="35786" y="24874"/>
                  <a:pt x="35879" y="24998"/>
                </a:cubicBezTo>
                <a:cubicBezTo>
                  <a:pt x="36045" y="25689"/>
                  <a:pt x="36299" y="26354"/>
                  <a:pt x="36432" y="27060"/>
                </a:cubicBezTo>
                <a:cubicBezTo>
                  <a:pt x="36723" y="28604"/>
                  <a:pt x="36897" y="30162"/>
                  <a:pt x="37254" y="31694"/>
                </a:cubicBezTo>
                <a:cubicBezTo>
                  <a:pt x="37674" y="33503"/>
                  <a:pt x="38287" y="35236"/>
                  <a:pt x="39047" y="36930"/>
                </a:cubicBezTo>
                <a:cubicBezTo>
                  <a:pt x="40489" y="40139"/>
                  <a:pt x="42895" y="43072"/>
                  <a:pt x="46022" y="44752"/>
                </a:cubicBezTo>
                <a:cubicBezTo>
                  <a:pt x="48065" y="45850"/>
                  <a:pt x="50458" y="46536"/>
                  <a:pt x="52823" y="46536"/>
                </a:cubicBezTo>
                <a:cubicBezTo>
                  <a:pt x="54036" y="46536"/>
                  <a:pt x="55243" y="46356"/>
                  <a:pt x="56391" y="45957"/>
                </a:cubicBezTo>
                <a:cubicBezTo>
                  <a:pt x="60213" y="44630"/>
                  <a:pt x="62918" y="41404"/>
                  <a:pt x="63979" y="37537"/>
                </a:cubicBezTo>
                <a:cubicBezTo>
                  <a:pt x="65064" y="33580"/>
                  <a:pt x="64717" y="29177"/>
                  <a:pt x="64715" y="25114"/>
                </a:cubicBezTo>
                <a:cubicBezTo>
                  <a:pt x="64714" y="21008"/>
                  <a:pt x="64659" y="16903"/>
                  <a:pt x="64551" y="12799"/>
                </a:cubicBezTo>
                <a:cubicBezTo>
                  <a:pt x="64498" y="10749"/>
                  <a:pt x="64647" y="8500"/>
                  <a:pt x="64129" y="6502"/>
                </a:cubicBezTo>
                <a:cubicBezTo>
                  <a:pt x="63505" y="4095"/>
                  <a:pt x="61649" y="2714"/>
                  <a:pt x="59418" y="1908"/>
                </a:cubicBezTo>
                <a:cubicBezTo>
                  <a:pt x="55648" y="545"/>
                  <a:pt x="51458" y="657"/>
                  <a:pt x="47505" y="606"/>
                </a:cubicBezTo>
                <a:cubicBezTo>
                  <a:pt x="39147" y="499"/>
                  <a:pt x="30788" y="391"/>
                  <a:pt x="22428" y="284"/>
                </a:cubicBezTo>
                <a:cubicBezTo>
                  <a:pt x="20540" y="260"/>
                  <a:pt x="18651" y="236"/>
                  <a:pt x="16763" y="236"/>
                </a:cubicBezTo>
                <a:cubicBezTo>
                  <a:pt x="16575" y="236"/>
                  <a:pt x="16388" y="236"/>
                  <a:pt x="16200" y="237"/>
                </a:cubicBezTo>
                <a:cubicBezTo>
                  <a:pt x="16041" y="237"/>
                  <a:pt x="15881" y="238"/>
                  <a:pt x="15721" y="238"/>
                </a:cubicBezTo>
                <a:cubicBezTo>
                  <a:pt x="15488" y="238"/>
                  <a:pt x="15254" y="237"/>
                  <a:pt x="15020" y="237"/>
                </a:cubicBezTo>
                <a:cubicBezTo>
                  <a:pt x="13364" y="237"/>
                  <a:pt x="11698" y="251"/>
                  <a:pt x="10059" y="470"/>
                </a:cubicBezTo>
                <a:cubicBezTo>
                  <a:pt x="9595" y="533"/>
                  <a:pt x="8874" y="569"/>
                  <a:pt x="8157" y="569"/>
                </a:cubicBezTo>
                <a:cubicBezTo>
                  <a:pt x="7162" y="569"/>
                  <a:pt x="6173" y="499"/>
                  <a:pt x="5889" y="332"/>
                </a:cubicBezTo>
                <a:cubicBezTo>
                  <a:pt x="5498" y="104"/>
                  <a:pt x="5099" y="1"/>
                  <a:pt x="47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2"/>
          <p:cNvSpPr/>
          <p:nvPr/>
        </p:nvSpPr>
        <p:spPr>
          <a:xfrm rot="-4006628">
            <a:off x="8196913" y="4268936"/>
            <a:ext cx="1320753" cy="1436450"/>
          </a:xfrm>
          <a:custGeom>
            <a:avLst/>
            <a:gdLst/>
            <a:ahLst/>
            <a:cxnLst/>
            <a:rect l="l" t="t" r="r" b="b"/>
            <a:pathLst>
              <a:path w="15638" h="17009" extrusionOk="0">
                <a:moveTo>
                  <a:pt x="6309" y="1"/>
                </a:moveTo>
                <a:cubicBezTo>
                  <a:pt x="4121" y="1"/>
                  <a:pt x="1959" y="1124"/>
                  <a:pt x="1037" y="3168"/>
                </a:cubicBezTo>
                <a:cubicBezTo>
                  <a:pt x="1" y="5463"/>
                  <a:pt x="403" y="8319"/>
                  <a:pt x="1185" y="10634"/>
                </a:cubicBezTo>
                <a:cubicBezTo>
                  <a:pt x="1838" y="12572"/>
                  <a:pt x="2824" y="14244"/>
                  <a:pt x="4263" y="15599"/>
                </a:cubicBezTo>
                <a:cubicBezTo>
                  <a:pt x="4381" y="15748"/>
                  <a:pt x="4503" y="15893"/>
                  <a:pt x="4631" y="16027"/>
                </a:cubicBezTo>
                <a:cubicBezTo>
                  <a:pt x="5300" y="16732"/>
                  <a:pt x="6036" y="17008"/>
                  <a:pt x="6782" y="17008"/>
                </a:cubicBezTo>
                <a:cubicBezTo>
                  <a:pt x="8219" y="17008"/>
                  <a:pt x="9693" y="15979"/>
                  <a:pt x="10793" y="15000"/>
                </a:cubicBezTo>
                <a:cubicBezTo>
                  <a:pt x="12398" y="13572"/>
                  <a:pt x="14623" y="12056"/>
                  <a:pt x="15116" y="9818"/>
                </a:cubicBezTo>
                <a:cubicBezTo>
                  <a:pt x="15637" y="7447"/>
                  <a:pt x="14082" y="5112"/>
                  <a:pt x="12650" y="3357"/>
                </a:cubicBezTo>
                <a:cubicBezTo>
                  <a:pt x="11133" y="1499"/>
                  <a:pt x="9019" y="107"/>
                  <a:pt x="6572" y="6"/>
                </a:cubicBezTo>
                <a:cubicBezTo>
                  <a:pt x="6484" y="2"/>
                  <a:pt x="6397" y="1"/>
                  <a:pt x="63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rot="-4334037">
            <a:off x="-381272" y="4228109"/>
            <a:ext cx="1839671" cy="1911514"/>
          </a:xfrm>
          <a:custGeom>
            <a:avLst/>
            <a:gdLst/>
            <a:ahLst/>
            <a:cxnLst/>
            <a:rect l="l" t="t" r="r" b="b"/>
            <a:pathLst>
              <a:path w="36761" h="38199" extrusionOk="0">
                <a:moveTo>
                  <a:pt x="15957" y="1"/>
                </a:moveTo>
                <a:cubicBezTo>
                  <a:pt x="11171" y="1"/>
                  <a:pt x="6481" y="1875"/>
                  <a:pt x="3481" y="5886"/>
                </a:cubicBezTo>
                <a:cubicBezTo>
                  <a:pt x="1227" y="8899"/>
                  <a:pt x="0" y="12734"/>
                  <a:pt x="192" y="16489"/>
                </a:cubicBezTo>
                <a:cubicBezTo>
                  <a:pt x="389" y="20351"/>
                  <a:pt x="2748" y="23970"/>
                  <a:pt x="6262" y="25593"/>
                </a:cubicBezTo>
                <a:cubicBezTo>
                  <a:pt x="7834" y="26319"/>
                  <a:pt x="9566" y="26540"/>
                  <a:pt x="11279" y="26540"/>
                </a:cubicBezTo>
                <a:cubicBezTo>
                  <a:pt x="11433" y="26540"/>
                  <a:pt x="11586" y="26538"/>
                  <a:pt x="11739" y="26535"/>
                </a:cubicBezTo>
                <a:cubicBezTo>
                  <a:pt x="13452" y="26497"/>
                  <a:pt x="15019" y="25932"/>
                  <a:pt x="16700" y="25712"/>
                </a:cubicBezTo>
                <a:cubicBezTo>
                  <a:pt x="16801" y="25699"/>
                  <a:pt x="16904" y="25690"/>
                  <a:pt x="17006" y="25682"/>
                </a:cubicBezTo>
                <a:cubicBezTo>
                  <a:pt x="16976" y="25680"/>
                  <a:pt x="17082" y="25664"/>
                  <a:pt x="17184" y="25664"/>
                </a:cubicBezTo>
                <a:cubicBezTo>
                  <a:pt x="17187" y="25664"/>
                  <a:pt x="17190" y="25664"/>
                  <a:pt x="17194" y="25664"/>
                </a:cubicBezTo>
                <a:cubicBezTo>
                  <a:pt x="17236" y="25660"/>
                  <a:pt x="17279" y="25657"/>
                  <a:pt x="17321" y="25653"/>
                </a:cubicBezTo>
                <a:lnTo>
                  <a:pt x="17321" y="25653"/>
                </a:lnTo>
                <a:cubicBezTo>
                  <a:pt x="17280" y="25657"/>
                  <a:pt x="17244" y="25662"/>
                  <a:pt x="17212" y="25665"/>
                </a:cubicBezTo>
                <a:cubicBezTo>
                  <a:pt x="17231" y="25665"/>
                  <a:pt x="17250" y="25667"/>
                  <a:pt x="17269" y="25669"/>
                </a:cubicBezTo>
                <a:cubicBezTo>
                  <a:pt x="17346" y="25680"/>
                  <a:pt x="17428" y="25693"/>
                  <a:pt x="17511" y="25706"/>
                </a:cubicBezTo>
                <a:cubicBezTo>
                  <a:pt x="17567" y="25710"/>
                  <a:pt x="17624" y="25716"/>
                  <a:pt x="17679" y="25727"/>
                </a:cubicBezTo>
                <a:cubicBezTo>
                  <a:pt x="17699" y="25729"/>
                  <a:pt x="17717" y="25732"/>
                  <a:pt x="17736" y="25733"/>
                </a:cubicBezTo>
                <a:cubicBezTo>
                  <a:pt x="17709" y="25716"/>
                  <a:pt x="17690" y="25698"/>
                  <a:pt x="17692" y="25678"/>
                </a:cubicBezTo>
                <a:lnTo>
                  <a:pt x="17692" y="25678"/>
                </a:lnTo>
                <a:lnTo>
                  <a:pt x="17810" y="25760"/>
                </a:lnTo>
                <a:lnTo>
                  <a:pt x="17813" y="25760"/>
                </a:lnTo>
                <a:cubicBezTo>
                  <a:pt x="17813" y="25761"/>
                  <a:pt x="17813" y="25761"/>
                  <a:pt x="17813" y="25761"/>
                </a:cubicBezTo>
                <a:lnTo>
                  <a:pt x="17841" y="25781"/>
                </a:lnTo>
                <a:cubicBezTo>
                  <a:pt x="17832" y="25779"/>
                  <a:pt x="17824" y="25775"/>
                  <a:pt x="17816" y="25772"/>
                </a:cubicBezTo>
                <a:lnTo>
                  <a:pt x="17816" y="25772"/>
                </a:lnTo>
                <a:cubicBezTo>
                  <a:pt x="17858" y="25912"/>
                  <a:pt x="17913" y="26102"/>
                  <a:pt x="17922" y="26102"/>
                </a:cubicBezTo>
                <a:cubicBezTo>
                  <a:pt x="17926" y="26102"/>
                  <a:pt x="17922" y="26072"/>
                  <a:pt x="17907" y="25996"/>
                </a:cubicBezTo>
                <a:lnTo>
                  <a:pt x="17907" y="25996"/>
                </a:lnTo>
                <a:cubicBezTo>
                  <a:pt x="18290" y="27858"/>
                  <a:pt x="18492" y="29699"/>
                  <a:pt x="19205" y="31492"/>
                </a:cubicBezTo>
                <a:cubicBezTo>
                  <a:pt x="20498" y="34742"/>
                  <a:pt x="23375" y="38199"/>
                  <a:pt x="26987" y="38199"/>
                </a:cubicBezTo>
                <a:cubicBezTo>
                  <a:pt x="27605" y="38199"/>
                  <a:pt x="28245" y="38097"/>
                  <a:pt x="28903" y="37876"/>
                </a:cubicBezTo>
                <a:cubicBezTo>
                  <a:pt x="31397" y="37037"/>
                  <a:pt x="35179" y="35732"/>
                  <a:pt x="36377" y="25212"/>
                </a:cubicBezTo>
                <a:cubicBezTo>
                  <a:pt x="36761" y="21847"/>
                  <a:pt x="36057" y="18552"/>
                  <a:pt x="34980" y="15358"/>
                </a:cubicBezTo>
                <a:cubicBezTo>
                  <a:pt x="32831" y="8993"/>
                  <a:pt x="28247" y="2968"/>
                  <a:pt x="21632" y="880"/>
                </a:cubicBezTo>
                <a:cubicBezTo>
                  <a:pt x="19793" y="300"/>
                  <a:pt x="17867" y="1"/>
                  <a:pt x="15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4" name="Google Shape;794;p42"/>
          <p:cNvGrpSpPr/>
          <p:nvPr/>
        </p:nvGrpSpPr>
        <p:grpSpPr>
          <a:xfrm>
            <a:off x="5372845" y="4462514"/>
            <a:ext cx="718613" cy="680988"/>
            <a:chOff x="4255070" y="3329489"/>
            <a:chExt cx="718613" cy="680988"/>
          </a:xfrm>
        </p:grpSpPr>
        <p:sp>
          <p:nvSpPr>
            <p:cNvPr id="795" name="Google Shape;795;p42"/>
            <p:cNvSpPr/>
            <p:nvPr/>
          </p:nvSpPr>
          <p:spPr>
            <a:xfrm>
              <a:off x="4544465" y="3455570"/>
              <a:ext cx="372964" cy="397493"/>
            </a:xfrm>
            <a:custGeom>
              <a:avLst/>
              <a:gdLst/>
              <a:ahLst/>
              <a:cxnLst/>
              <a:rect l="l" t="t" r="r" b="b"/>
              <a:pathLst>
                <a:path w="22230" h="23692" extrusionOk="0">
                  <a:moveTo>
                    <a:pt x="11150" y="0"/>
                  </a:moveTo>
                  <a:cubicBezTo>
                    <a:pt x="10523" y="0"/>
                    <a:pt x="9888" y="123"/>
                    <a:pt x="9299" y="337"/>
                  </a:cubicBezTo>
                  <a:cubicBezTo>
                    <a:pt x="9230" y="362"/>
                    <a:pt x="9161" y="389"/>
                    <a:pt x="9092" y="417"/>
                  </a:cubicBezTo>
                  <a:cubicBezTo>
                    <a:pt x="8249" y="490"/>
                    <a:pt x="7422" y="706"/>
                    <a:pt x="6581" y="1074"/>
                  </a:cubicBezTo>
                  <a:cubicBezTo>
                    <a:pt x="5114" y="1719"/>
                    <a:pt x="3827" y="2712"/>
                    <a:pt x="2827" y="3965"/>
                  </a:cubicBezTo>
                  <a:cubicBezTo>
                    <a:pt x="550" y="6830"/>
                    <a:pt x="0" y="10570"/>
                    <a:pt x="621" y="14106"/>
                  </a:cubicBezTo>
                  <a:cubicBezTo>
                    <a:pt x="1212" y="17474"/>
                    <a:pt x="3033" y="20969"/>
                    <a:pt x="6181" y="22577"/>
                  </a:cubicBezTo>
                  <a:cubicBezTo>
                    <a:pt x="7656" y="23331"/>
                    <a:pt x="9299" y="23692"/>
                    <a:pt x="10947" y="23692"/>
                  </a:cubicBezTo>
                  <a:cubicBezTo>
                    <a:pt x="12405" y="23692"/>
                    <a:pt x="13866" y="23409"/>
                    <a:pt x="15218" y="22865"/>
                  </a:cubicBezTo>
                  <a:cubicBezTo>
                    <a:pt x="18281" y="21634"/>
                    <a:pt x="21001" y="19088"/>
                    <a:pt x="21810" y="15799"/>
                  </a:cubicBezTo>
                  <a:cubicBezTo>
                    <a:pt x="22229" y="14097"/>
                    <a:pt x="22172" y="12163"/>
                    <a:pt x="20981" y="10781"/>
                  </a:cubicBezTo>
                  <a:cubicBezTo>
                    <a:pt x="20178" y="9849"/>
                    <a:pt x="19012" y="9361"/>
                    <a:pt x="17865" y="8998"/>
                  </a:cubicBezTo>
                  <a:cubicBezTo>
                    <a:pt x="16857" y="8680"/>
                    <a:pt x="15732" y="8486"/>
                    <a:pt x="14945" y="7965"/>
                  </a:cubicBezTo>
                  <a:cubicBezTo>
                    <a:pt x="14730" y="7822"/>
                    <a:pt x="14547" y="7639"/>
                    <a:pt x="14482" y="7371"/>
                  </a:cubicBezTo>
                  <a:cubicBezTo>
                    <a:pt x="14333" y="6752"/>
                    <a:pt x="14524" y="6077"/>
                    <a:pt x="14633" y="5465"/>
                  </a:cubicBezTo>
                  <a:cubicBezTo>
                    <a:pt x="14907" y="3937"/>
                    <a:pt x="15041" y="2281"/>
                    <a:pt x="13865" y="1069"/>
                  </a:cubicBezTo>
                  <a:cubicBezTo>
                    <a:pt x="13132" y="313"/>
                    <a:pt x="12152" y="0"/>
                    <a:pt x="11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6" name="Google Shape;796;p42"/>
            <p:cNvGrpSpPr/>
            <p:nvPr/>
          </p:nvGrpSpPr>
          <p:grpSpPr>
            <a:xfrm>
              <a:off x="4255070" y="3329489"/>
              <a:ext cx="718613" cy="680988"/>
              <a:chOff x="3585050" y="262450"/>
              <a:chExt cx="479875" cy="454750"/>
            </a:xfrm>
          </p:grpSpPr>
          <p:sp>
            <p:nvSpPr>
              <p:cNvPr id="797" name="Google Shape;797;p42"/>
              <p:cNvSpPr/>
              <p:nvPr/>
            </p:nvSpPr>
            <p:spPr>
              <a:xfrm>
                <a:off x="3676175" y="325825"/>
                <a:ext cx="324975" cy="301175"/>
              </a:xfrm>
              <a:custGeom>
                <a:avLst/>
                <a:gdLst/>
                <a:ahLst/>
                <a:cxnLst/>
                <a:rect l="l" t="t" r="r" b="b"/>
                <a:pathLst>
                  <a:path w="12999" h="12047" extrusionOk="0">
                    <a:moveTo>
                      <a:pt x="6374" y="455"/>
                    </a:moveTo>
                    <a:cubicBezTo>
                      <a:pt x="6974" y="455"/>
                      <a:pt x="7584" y="554"/>
                      <a:pt x="8183" y="763"/>
                    </a:cubicBezTo>
                    <a:cubicBezTo>
                      <a:pt x="11106" y="1789"/>
                      <a:pt x="12759" y="4938"/>
                      <a:pt x="11797" y="7906"/>
                    </a:cubicBezTo>
                    <a:cubicBezTo>
                      <a:pt x="11045" y="10223"/>
                      <a:pt x="8877" y="11629"/>
                      <a:pt x="6592" y="11629"/>
                    </a:cubicBezTo>
                    <a:cubicBezTo>
                      <a:pt x="5894" y="11629"/>
                      <a:pt x="5185" y="11498"/>
                      <a:pt x="4502" y="11221"/>
                    </a:cubicBezTo>
                    <a:cubicBezTo>
                      <a:pt x="4484" y="11214"/>
                      <a:pt x="4465" y="11212"/>
                      <a:pt x="4446" y="11212"/>
                    </a:cubicBezTo>
                    <a:cubicBezTo>
                      <a:pt x="1920" y="9987"/>
                      <a:pt x="131" y="7351"/>
                      <a:pt x="993" y="4464"/>
                    </a:cubicBezTo>
                    <a:cubicBezTo>
                      <a:pt x="1715" y="2042"/>
                      <a:pt x="3968" y="455"/>
                      <a:pt x="6374" y="455"/>
                    </a:cubicBezTo>
                    <a:close/>
                    <a:moveTo>
                      <a:pt x="6272" y="0"/>
                    </a:moveTo>
                    <a:cubicBezTo>
                      <a:pt x="5841" y="0"/>
                      <a:pt x="5407" y="47"/>
                      <a:pt x="4978" y="143"/>
                    </a:cubicBezTo>
                    <a:cubicBezTo>
                      <a:pt x="2641" y="668"/>
                      <a:pt x="746" y="2746"/>
                      <a:pt x="392" y="5108"/>
                    </a:cubicBezTo>
                    <a:cubicBezTo>
                      <a:pt x="1" y="7726"/>
                      <a:pt x="1688" y="10674"/>
                      <a:pt x="4264" y="11451"/>
                    </a:cubicBezTo>
                    <a:cubicBezTo>
                      <a:pt x="4270" y="11504"/>
                      <a:pt x="4304" y="11551"/>
                      <a:pt x="4354" y="11571"/>
                    </a:cubicBezTo>
                    <a:cubicBezTo>
                      <a:pt x="5106" y="11889"/>
                      <a:pt x="5910" y="12046"/>
                      <a:pt x="6709" y="12046"/>
                    </a:cubicBezTo>
                    <a:cubicBezTo>
                      <a:pt x="8357" y="12046"/>
                      <a:pt x="9984" y="11377"/>
                      <a:pt x="11096" y="10071"/>
                    </a:cubicBezTo>
                    <a:cubicBezTo>
                      <a:pt x="12747" y="8132"/>
                      <a:pt x="12998" y="5197"/>
                      <a:pt x="11664" y="3027"/>
                    </a:cubicBezTo>
                    <a:cubicBezTo>
                      <a:pt x="10518" y="1162"/>
                      <a:pt x="8429" y="0"/>
                      <a:pt x="6272"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p:nvPr/>
            </p:nvSpPr>
            <p:spPr>
              <a:xfrm>
                <a:off x="3689050" y="399375"/>
                <a:ext cx="278775" cy="194450"/>
              </a:xfrm>
              <a:custGeom>
                <a:avLst/>
                <a:gdLst/>
                <a:ahLst/>
                <a:cxnLst/>
                <a:rect l="l" t="t" r="r" b="b"/>
                <a:pathLst>
                  <a:path w="11151" h="7778" extrusionOk="0">
                    <a:moveTo>
                      <a:pt x="1814" y="1"/>
                    </a:moveTo>
                    <a:cubicBezTo>
                      <a:pt x="1770" y="1"/>
                      <a:pt x="1726" y="20"/>
                      <a:pt x="1706" y="58"/>
                    </a:cubicBezTo>
                    <a:cubicBezTo>
                      <a:pt x="1546" y="357"/>
                      <a:pt x="1720" y="701"/>
                      <a:pt x="1961" y="906"/>
                    </a:cubicBezTo>
                    <a:cubicBezTo>
                      <a:pt x="0" y="3414"/>
                      <a:pt x="1860" y="6886"/>
                      <a:pt x="4710" y="7606"/>
                    </a:cubicBezTo>
                    <a:cubicBezTo>
                      <a:pt x="5151" y="7718"/>
                      <a:pt x="5621" y="7778"/>
                      <a:pt x="6095" y="7778"/>
                    </a:cubicBezTo>
                    <a:cubicBezTo>
                      <a:pt x="7087" y="7778"/>
                      <a:pt x="8091" y="7514"/>
                      <a:pt x="8858" y="6908"/>
                    </a:cubicBezTo>
                    <a:cubicBezTo>
                      <a:pt x="10017" y="5994"/>
                      <a:pt x="10674" y="4241"/>
                      <a:pt x="10811" y="2809"/>
                    </a:cubicBezTo>
                    <a:cubicBezTo>
                      <a:pt x="10811" y="2797"/>
                      <a:pt x="10810" y="2785"/>
                      <a:pt x="10807" y="2774"/>
                    </a:cubicBezTo>
                    <a:cubicBezTo>
                      <a:pt x="10871" y="2757"/>
                      <a:pt x="10932" y="2734"/>
                      <a:pt x="10993" y="2707"/>
                    </a:cubicBezTo>
                    <a:cubicBezTo>
                      <a:pt x="11151" y="2633"/>
                      <a:pt x="11051" y="2418"/>
                      <a:pt x="10903" y="2418"/>
                    </a:cubicBezTo>
                    <a:cubicBezTo>
                      <a:pt x="10880" y="2418"/>
                      <a:pt x="10856" y="2423"/>
                      <a:pt x="10832" y="2435"/>
                    </a:cubicBezTo>
                    <a:cubicBezTo>
                      <a:pt x="10701" y="2495"/>
                      <a:pt x="10566" y="2524"/>
                      <a:pt x="10433" y="2524"/>
                    </a:cubicBezTo>
                    <a:cubicBezTo>
                      <a:pt x="10219" y="2524"/>
                      <a:pt x="10010" y="2451"/>
                      <a:pt x="9826" y="2321"/>
                    </a:cubicBezTo>
                    <a:cubicBezTo>
                      <a:pt x="9810" y="2309"/>
                      <a:pt x="9793" y="2304"/>
                      <a:pt x="9778" y="2304"/>
                    </a:cubicBezTo>
                    <a:cubicBezTo>
                      <a:pt x="9711" y="2304"/>
                      <a:pt x="9663" y="2403"/>
                      <a:pt x="9716" y="2463"/>
                    </a:cubicBezTo>
                    <a:cubicBezTo>
                      <a:pt x="9901" y="2675"/>
                      <a:pt x="10152" y="2787"/>
                      <a:pt x="10417" y="2809"/>
                    </a:cubicBezTo>
                    <a:cubicBezTo>
                      <a:pt x="9983" y="3965"/>
                      <a:pt x="9846" y="5197"/>
                      <a:pt x="8988" y="6164"/>
                    </a:cubicBezTo>
                    <a:cubicBezTo>
                      <a:pt x="8264" y="6979"/>
                      <a:pt x="7154" y="7327"/>
                      <a:pt x="6068" y="7327"/>
                    </a:cubicBezTo>
                    <a:cubicBezTo>
                      <a:pt x="5732" y="7327"/>
                      <a:pt x="5400" y="7294"/>
                      <a:pt x="5081" y="7231"/>
                    </a:cubicBezTo>
                    <a:cubicBezTo>
                      <a:pt x="2203" y="6663"/>
                      <a:pt x="672" y="3608"/>
                      <a:pt x="2098" y="1006"/>
                    </a:cubicBezTo>
                    <a:lnTo>
                      <a:pt x="2098" y="1006"/>
                    </a:lnTo>
                    <a:cubicBezTo>
                      <a:pt x="2235" y="1087"/>
                      <a:pt x="2385" y="1132"/>
                      <a:pt x="2533" y="1132"/>
                    </a:cubicBezTo>
                    <a:cubicBezTo>
                      <a:pt x="2680" y="1132"/>
                      <a:pt x="2827" y="1088"/>
                      <a:pt x="2960" y="991"/>
                    </a:cubicBezTo>
                    <a:cubicBezTo>
                      <a:pt x="3027" y="942"/>
                      <a:pt x="3002" y="817"/>
                      <a:pt x="2923" y="817"/>
                    </a:cubicBezTo>
                    <a:cubicBezTo>
                      <a:pt x="2913" y="817"/>
                      <a:pt x="2901" y="819"/>
                      <a:pt x="2889" y="824"/>
                    </a:cubicBezTo>
                    <a:cubicBezTo>
                      <a:pt x="2819" y="851"/>
                      <a:pt x="2746" y="864"/>
                      <a:pt x="2672" y="864"/>
                    </a:cubicBezTo>
                    <a:cubicBezTo>
                      <a:pt x="2502" y="864"/>
                      <a:pt x="2331" y="798"/>
                      <a:pt x="2201" y="692"/>
                    </a:cubicBezTo>
                    <a:cubicBezTo>
                      <a:pt x="2001" y="533"/>
                      <a:pt x="1959" y="328"/>
                      <a:pt x="1926" y="87"/>
                    </a:cubicBezTo>
                    <a:cubicBezTo>
                      <a:pt x="1918" y="29"/>
                      <a:pt x="1866" y="1"/>
                      <a:pt x="1814"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3785825" y="431375"/>
                <a:ext cx="36400" cy="32425"/>
              </a:xfrm>
              <a:custGeom>
                <a:avLst/>
                <a:gdLst/>
                <a:ahLst/>
                <a:cxnLst/>
                <a:rect l="l" t="t" r="r" b="b"/>
                <a:pathLst>
                  <a:path w="1456" h="1297" extrusionOk="0">
                    <a:moveTo>
                      <a:pt x="793" y="0"/>
                    </a:moveTo>
                    <a:cubicBezTo>
                      <a:pt x="659" y="0"/>
                      <a:pt x="522" y="42"/>
                      <a:pt x="406" y="133"/>
                    </a:cubicBezTo>
                    <a:cubicBezTo>
                      <a:pt x="341" y="147"/>
                      <a:pt x="281" y="176"/>
                      <a:pt x="230" y="218"/>
                    </a:cubicBezTo>
                    <a:cubicBezTo>
                      <a:pt x="1" y="413"/>
                      <a:pt x="20" y="773"/>
                      <a:pt x="188" y="1001"/>
                    </a:cubicBezTo>
                    <a:cubicBezTo>
                      <a:pt x="322" y="1183"/>
                      <a:pt x="552" y="1296"/>
                      <a:pt x="779" y="1296"/>
                    </a:cubicBezTo>
                    <a:cubicBezTo>
                      <a:pt x="837" y="1296"/>
                      <a:pt x="895" y="1289"/>
                      <a:pt x="951" y="1273"/>
                    </a:cubicBezTo>
                    <a:cubicBezTo>
                      <a:pt x="1227" y="1198"/>
                      <a:pt x="1401" y="939"/>
                      <a:pt x="1423" y="663"/>
                    </a:cubicBezTo>
                    <a:cubicBezTo>
                      <a:pt x="1455" y="261"/>
                      <a:pt x="1130" y="0"/>
                      <a:pt x="793"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3856700" y="455850"/>
                <a:ext cx="31675" cy="32600"/>
              </a:xfrm>
              <a:custGeom>
                <a:avLst/>
                <a:gdLst/>
                <a:ahLst/>
                <a:cxnLst/>
                <a:rect l="l" t="t" r="r" b="b"/>
                <a:pathLst>
                  <a:path w="1267" h="1304" extrusionOk="0">
                    <a:moveTo>
                      <a:pt x="674" y="0"/>
                    </a:moveTo>
                    <a:cubicBezTo>
                      <a:pt x="429" y="0"/>
                      <a:pt x="186" y="149"/>
                      <a:pt x="125" y="388"/>
                    </a:cubicBezTo>
                    <a:cubicBezTo>
                      <a:pt x="15" y="588"/>
                      <a:pt x="0" y="853"/>
                      <a:pt x="127" y="1051"/>
                    </a:cubicBezTo>
                    <a:cubicBezTo>
                      <a:pt x="242" y="1230"/>
                      <a:pt x="397" y="1303"/>
                      <a:pt x="556" y="1303"/>
                    </a:cubicBezTo>
                    <a:cubicBezTo>
                      <a:pt x="901" y="1303"/>
                      <a:pt x="1263" y="955"/>
                      <a:pt x="1264" y="576"/>
                    </a:cubicBezTo>
                    <a:cubicBezTo>
                      <a:pt x="1267" y="266"/>
                      <a:pt x="1023" y="26"/>
                      <a:pt x="720" y="2"/>
                    </a:cubicBezTo>
                    <a:cubicBezTo>
                      <a:pt x="705" y="1"/>
                      <a:pt x="690" y="0"/>
                      <a:pt x="674"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3675825" y="306875"/>
                <a:ext cx="37550" cy="54975"/>
              </a:xfrm>
              <a:custGeom>
                <a:avLst/>
                <a:gdLst/>
                <a:ahLst/>
                <a:cxnLst/>
                <a:rect l="l" t="t" r="r" b="b"/>
                <a:pathLst>
                  <a:path w="1502" h="2199" extrusionOk="0">
                    <a:moveTo>
                      <a:pt x="162" y="0"/>
                    </a:moveTo>
                    <a:cubicBezTo>
                      <a:pt x="77" y="0"/>
                      <a:pt x="1" y="72"/>
                      <a:pt x="23" y="177"/>
                    </a:cubicBezTo>
                    <a:cubicBezTo>
                      <a:pt x="107" y="556"/>
                      <a:pt x="378" y="893"/>
                      <a:pt x="587" y="1214"/>
                    </a:cubicBezTo>
                    <a:cubicBezTo>
                      <a:pt x="801" y="1543"/>
                      <a:pt x="1010" y="1880"/>
                      <a:pt x="1281" y="2166"/>
                    </a:cubicBezTo>
                    <a:cubicBezTo>
                      <a:pt x="1302" y="2189"/>
                      <a:pt x="1330" y="2198"/>
                      <a:pt x="1357" y="2198"/>
                    </a:cubicBezTo>
                    <a:cubicBezTo>
                      <a:pt x="1429" y="2198"/>
                      <a:pt x="1501" y="2134"/>
                      <a:pt x="1472" y="2055"/>
                    </a:cubicBezTo>
                    <a:cubicBezTo>
                      <a:pt x="1340" y="1684"/>
                      <a:pt x="1135" y="1348"/>
                      <a:pt x="938" y="1009"/>
                    </a:cubicBezTo>
                    <a:cubicBezTo>
                      <a:pt x="744" y="679"/>
                      <a:pt x="565" y="282"/>
                      <a:pt x="263" y="37"/>
                    </a:cubicBezTo>
                    <a:cubicBezTo>
                      <a:pt x="232" y="12"/>
                      <a:pt x="196" y="0"/>
                      <a:pt x="162"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3757825" y="288250"/>
                <a:ext cx="21300" cy="33150"/>
              </a:xfrm>
              <a:custGeom>
                <a:avLst/>
                <a:gdLst/>
                <a:ahLst/>
                <a:cxnLst/>
                <a:rect l="l" t="t" r="r" b="b"/>
                <a:pathLst>
                  <a:path w="852" h="1326" extrusionOk="0">
                    <a:moveTo>
                      <a:pt x="149" y="0"/>
                    </a:moveTo>
                    <a:cubicBezTo>
                      <a:pt x="77" y="0"/>
                      <a:pt x="9" y="69"/>
                      <a:pt x="7" y="143"/>
                    </a:cubicBezTo>
                    <a:cubicBezTo>
                      <a:pt x="1" y="333"/>
                      <a:pt x="126" y="503"/>
                      <a:pt x="211" y="668"/>
                    </a:cubicBezTo>
                    <a:lnTo>
                      <a:pt x="510" y="1243"/>
                    </a:lnTo>
                    <a:cubicBezTo>
                      <a:pt x="540" y="1301"/>
                      <a:pt x="588" y="1325"/>
                      <a:pt x="636" y="1325"/>
                    </a:cubicBezTo>
                    <a:cubicBezTo>
                      <a:pt x="742" y="1325"/>
                      <a:pt x="852" y="1207"/>
                      <a:pt x="791" y="1079"/>
                    </a:cubicBezTo>
                    <a:lnTo>
                      <a:pt x="514" y="490"/>
                    </a:lnTo>
                    <a:cubicBezTo>
                      <a:pt x="432" y="318"/>
                      <a:pt x="376" y="135"/>
                      <a:pt x="216" y="22"/>
                    </a:cubicBezTo>
                    <a:cubicBezTo>
                      <a:pt x="195" y="7"/>
                      <a:pt x="172" y="0"/>
                      <a:pt x="149"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3850650" y="262450"/>
                <a:ext cx="13975" cy="52375"/>
              </a:xfrm>
              <a:custGeom>
                <a:avLst/>
                <a:gdLst/>
                <a:ahLst/>
                <a:cxnLst/>
                <a:rect l="l" t="t" r="r" b="b"/>
                <a:pathLst>
                  <a:path w="559" h="2095" extrusionOk="0">
                    <a:moveTo>
                      <a:pt x="315" y="0"/>
                    </a:moveTo>
                    <a:cubicBezTo>
                      <a:pt x="248" y="0"/>
                      <a:pt x="176" y="41"/>
                      <a:pt x="151" y="110"/>
                    </a:cubicBezTo>
                    <a:cubicBezTo>
                      <a:pt x="55" y="382"/>
                      <a:pt x="67" y="689"/>
                      <a:pt x="51" y="976"/>
                    </a:cubicBezTo>
                    <a:cubicBezTo>
                      <a:pt x="32" y="1296"/>
                      <a:pt x="19" y="1616"/>
                      <a:pt x="5" y="1937"/>
                    </a:cubicBezTo>
                    <a:cubicBezTo>
                      <a:pt x="1" y="2043"/>
                      <a:pt x="75" y="2094"/>
                      <a:pt x="154" y="2094"/>
                    </a:cubicBezTo>
                    <a:cubicBezTo>
                      <a:pt x="235" y="2094"/>
                      <a:pt x="321" y="2041"/>
                      <a:pt x="331" y="1937"/>
                    </a:cubicBezTo>
                    <a:cubicBezTo>
                      <a:pt x="391" y="1365"/>
                      <a:pt x="559" y="677"/>
                      <a:pt x="448" y="110"/>
                    </a:cubicBezTo>
                    <a:cubicBezTo>
                      <a:pt x="433" y="34"/>
                      <a:pt x="376" y="0"/>
                      <a:pt x="315"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a:off x="3942000" y="323525"/>
                <a:ext cx="26400" cy="28325"/>
              </a:xfrm>
              <a:custGeom>
                <a:avLst/>
                <a:gdLst/>
                <a:ahLst/>
                <a:cxnLst/>
                <a:rect l="l" t="t" r="r" b="b"/>
                <a:pathLst>
                  <a:path w="1056" h="1133" extrusionOk="0">
                    <a:moveTo>
                      <a:pt x="900" y="1"/>
                    </a:moveTo>
                    <a:cubicBezTo>
                      <a:pt x="880" y="1"/>
                      <a:pt x="861" y="5"/>
                      <a:pt x="843" y="16"/>
                    </a:cubicBezTo>
                    <a:cubicBezTo>
                      <a:pt x="667" y="121"/>
                      <a:pt x="549" y="306"/>
                      <a:pt x="423" y="464"/>
                    </a:cubicBezTo>
                    <a:cubicBezTo>
                      <a:pt x="295" y="626"/>
                      <a:pt x="170" y="790"/>
                      <a:pt x="55" y="962"/>
                    </a:cubicBezTo>
                    <a:cubicBezTo>
                      <a:pt x="0" y="1046"/>
                      <a:pt x="79" y="1132"/>
                      <a:pt x="160" y="1132"/>
                    </a:cubicBezTo>
                    <a:cubicBezTo>
                      <a:pt x="187" y="1132"/>
                      <a:pt x="214" y="1123"/>
                      <a:pt x="236" y="1101"/>
                    </a:cubicBezTo>
                    <a:cubicBezTo>
                      <a:pt x="394" y="951"/>
                      <a:pt x="539" y="790"/>
                      <a:pt x="683" y="627"/>
                    </a:cubicBezTo>
                    <a:cubicBezTo>
                      <a:pt x="810" y="481"/>
                      <a:pt x="955" y="339"/>
                      <a:pt x="1024" y="155"/>
                    </a:cubicBezTo>
                    <a:cubicBezTo>
                      <a:pt x="1055" y="73"/>
                      <a:pt x="977" y="1"/>
                      <a:pt x="900"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a:off x="3991050" y="393250"/>
                <a:ext cx="73875" cy="28425"/>
              </a:xfrm>
              <a:custGeom>
                <a:avLst/>
                <a:gdLst/>
                <a:ahLst/>
                <a:cxnLst/>
                <a:rect l="l" t="t" r="r" b="b"/>
                <a:pathLst>
                  <a:path w="2955" h="1137" extrusionOk="0">
                    <a:moveTo>
                      <a:pt x="2713" y="0"/>
                    </a:moveTo>
                    <a:cubicBezTo>
                      <a:pt x="2312" y="0"/>
                      <a:pt x="1908" y="240"/>
                      <a:pt x="1533" y="374"/>
                    </a:cubicBezTo>
                    <a:cubicBezTo>
                      <a:pt x="1080" y="537"/>
                      <a:pt x="621" y="683"/>
                      <a:pt x="169" y="845"/>
                    </a:cubicBezTo>
                    <a:cubicBezTo>
                      <a:pt x="0" y="907"/>
                      <a:pt x="51" y="1137"/>
                      <a:pt x="213" y="1137"/>
                    </a:cubicBezTo>
                    <a:cubicBezTo>
                      <a:pt x="224" y="1137"/>
                      <a:pt x="236" y="1136"/>
                      <a:pt x="249" y="1133"/>
                    </a:cubicBezTo>
                    <a:cubicBezTo>
                      <a:pt x="751" y="1036"/>
                      <a:pt x="1246" y="897"/>
                      <a:pt x="1734" y="743"/>
                    </a:cubicBezTo>
                    <a:cubicBezTo>
                      <a:pt x="2119" y="621"/>
                      <a:pt x="2573" y="540"/>
                      <a:pt x="2863" y="248"/>
                    </a:cubicBezTo>
                    <a:cubicBezTo>
                      <a:pt x="2954" y="156"/>
                      <a:pt x="2884" y="8"/>
                      <a:pt x="2761" y="2"/>
                    </a:cubicBezTo>
                    <a:cubicBezTo>
                      <a:pt x="2745" y="1"/>
                      <a:pt x="2729" y="0"/>
                      <a:pt x="2713"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3992475" y="499500"/>
                <a:ext cx="42125" cy="9675"/>
              </a:xfrm>
              <a:custGeom>
                <a:avLst/>
                <a:gdLst/>
                <a:ahLst/>
                <a:cxnLst/>
                <a:rect l="l" t="t" r="r" b="b"/>
                <a:pathLst>
                  <a:path w="1685" h="387" extrusionOk="0">
                    <a:moveTo>
                      <a:pt x="1049" y="0"/>
                    </a:moveTo>
                    <a:cubicBezTo>
                      <a:pt x="746" y="0"/>
                      <a:pt x="427" y="54"/>
                      <a:pt x="159" y="71"/>
                    </a:cubicBezTo>
                    <a:cubicBezTo>
                      <a:pt x="0" y="80"/>
                      <a:pt x="0" y="308"/>
                      <a:pt x="159" y="317"/>
                    </a:cubicBezTo>
                    <a:cubicBezTo>
                      <a:pt x="427" y="333"/>
                      <a:pt x="747" y="387"/>
                      <a:pt x="1050" y="387"/>
                    </a:cubicBezTo>
                    <a:cubicBezTo>
                      <a:pt x="1251" y="387"/>
                      <a:pt x="1444" y="364"/>
                      <a:pt x="1611" y="291"/>
                    </a:cubicBezTo>
                    <a:cubicBezTo>
                      <a:pt x="1684" y="258"/>
                      <a:pt x="1684" y="129"/>
                      <a:pt x="1611" y="97"/>
                    </a:cubicBezTo>
                    <a:cubicBezTo>
                      <a:pt x="1444" y="24"/>
                      <a:pt x="1250" y="0"/>
                      <a:pt x="1049"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3985000" y="563975"/>
                <a:ext cx="79825" cy="45250"/>
              </a:xfrm>
              <a:custGeom>
                <a:avLst/>
                <a:gdLst/>
                <a:ahLst/>
                <a:cxnLst/>
                <a:rect l="l" t="t" r="r" b="b"/>
                <a:pathLst>
                  <a:path w="3193" h="1810" extrusionOk="0">
                    <a:moveTo>
                      <a:pt x="221" y="1"/>
                    </a:moveTo>
                    <a:cubicBezTo>
                      <a:pt x="102" y="1"/>
                      <a:pt x="0" y="139"/>
                      <a:pt x="112" y="244"/>
                    </a:cubicBezTo>
                    <a:cubicBezTo>
                      <a:pt x="862" y="960"/>
                      <a:pt x="1943" y="1697"/>
                      <a:pt x="3000" y="1809"/>
                    </a:cubicBezTo>
                    <a:cubicBezTo>
                      <a:pt x="3004" y="1809"/>
                      <a:pt x="3009" y="1809"/>
                      <a:pt x="3013" y="1809"/>
                    </a:cubicBezTo>
                    <a:cubicBezTo>
                      <a:pt x="3147" y="1809"/>
                      <a:pt x="3192" y="1598"/>
                      <a:pt x="3073" y="1538"/>
                    </a:cubicBezTo>
                    <a:cubicBezTo>
                      <a:pt x="2629" y="1309"/>
                      <a:pt x="2143" y="1175"/>
                      <a:pt x="1697" y="944"/>
                    </a:cubicBezTo>
                    <a:cubicBezTo>
                      <a:pt x="1207" y="690"/>
                      <a:pt x="754" y="374"/>
                      <a:pt x="319" y="35"/>
                    </a:cubicBezTo>
                    <a:cubicBezTo>
                      <a:pt x="288" y="11"/>
                      <a:pt x="254" y="1"/>
                      <a:pt x="221"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3927300" y="624850"/>
                <a:ext cx="25925" cy="38675"/>
              </a:xfrm>
              <a:custGeom>
                <a:avLst/>
                <a:gdLst/>
                <a:ahLst/>
                <a:cxnLst/>
                <a:rect l="l" t="t" r="r" b="b"/>
                <a:pathLst>
                  <a:path w="1037" h="1547" extrusionOk="0">
                    <a:moveTo>
                      <a:pt x="138" y="1"/>
                    </a:moveTo>
                    <a:cubicBezTo>
                      <a:pt x="68" y="1"/>
                      <a:pt x="1" y="51"/>
                      <a:pt x="34" y="136"/>
                    </a:cubicBezTo>
                    <a:cubicBezTo>
                      <a:pt x="128" y="374"/>
                      <a:pt x="250" y="603"/>
                      <a:pt x="367" y="830"/>
                    </a:cubicBezTo>
                    <a:cubicBezTo>
                      <a:pt x="484" y="1055"/>
                      <a:pt x="580" y="1324"/>
                      <a:pt x="760" y="1502"/>
                    </a:cubicBezTo>
                    <a:cubicBezTo>
                      <a:pt x="790" y="1533"/>
                      <a:pt x="827" y="1546"/>
                      <a:pt x="862" y="1546"/>
                    </a:cubicBezTo>
                    <a:cubicBezTo>
                      <a:pt x="952" y="1546"/>
                      <a:pt x="1037" y="1460"/>
                      <a:pt x="1012" y="1355"/>
                    </a:cubicBezTo>
                    <a:cubicBezTo>
                      <a:pt x="956" y="1124"/>
                      <a:pt x="789" y="916"/>
                      <a:pt x="667" y="713"/>
                    </a:cubicBezTo>
                    <a:cubicBezTo>
                      <a:pt x="531" y="488"/>
                      <a:pt x="399" y="258"/>
                      <a:pt x="240" y="48"/>
                    </a:cubicBezTo>
                    <a:cubicBezTo>
                      <a:pt x="216" y="16"/>
                      <a:pt x="177" y="1"/>
                      <a:pt x="138"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3868975" y="644250"/>
                <a:ext cx="14275" cy="72950"/>
              </a:xfrm>
              <a:custGeom>
                <a:avLst/>
                <a:gdLst/>
                <a:ahLst/>
                <a:cxnLst/>
                <a:rect l="l" t="t" r="r" b="b"/>
                <a:pathLst>
                  <a:path w="571" h="2918" extrusionOk="0">
                    <a:moveTo>
                      <a:pt x="140" y="0"/>
                    </a:moveTo>
                    <a:cubicBezTo>
                      <a:pt x="78" y="0"/>
                      <a:pt x="13" y="43"/>
                      <a:pt x="11" y="117"/>
                    </a:cubicBezTo>
                    <a:cubicBezTo>
                      <a:pt x="1" y="595"/>
                      <a:pt x="40" y="1075"/>
                      <a:pt x="72" y="1552"/>
                    </a:cubicBezTo>
                    <a:cubicBezTo>
                      <a:pt x="101" y="1975"/>
                      <a:pt x="86" y="2419"/>
                      <a:pt x="229" y="2819"/>
                    </a:cubicBezTo>
                    <a:cubicBezTo>
                      <a:pt x="251" y="2880"/>
                      <a:pt x="317" y="2917"/>
                      <a:pt x="377" y="2917"/>
                    </a:cubicBezTo>
                    <a:cubicBezTo>
                      <a:pt x="431" y="2917"/>
                      <a:pt x="481" y="2888"/>
                      <a:pt x="493" y="2819"/>
                    </a:cubicBezTo>
                    <a:cubicBezTo>
                      <a:pt x="570" y="2368"/>
                      <a:pt x="474" y="1903"/>
                      <a:pt x="426" y="1450"/>
                    </a:cubicBezTo>
                    <a:cubicBezTo>
                      <a:pt x="377" y="993"/>
                      <a:pt x="333" y="535"/>
                      <a:pt x="244" y="85"/>
                    </a:cubicBezTo>
                    <a:cubicBezTo>
                      <a:pt x="233" y="26"/>
                      <a:pt x="187" y="0"/>
                      <a:pt x="140"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3763300" y="640825"/>
                <a:ext cx="15550" cy="41200"/>
              </a:xfrm>
              <a:custGeom>
                <a:avLst/>
                <a:gdLst/>
                <a:ahLst/>
                <a:cxnLst/>
                <a:rect l="l" t="t" r="r" b="b"/>
                <a:pathLst>
                  <a:path w="622" h="1648" extrusionOk="0">
                    <a:moveTo>
                      <a:pt x="466" y="1"/>
                    </a:moveTo>
                    <a:cubicBezTo>
                      <a:pt x="416" y="1"/>
                      <a:pt x="367" y="30"/>
                      <a:pt x="348" y="97"/>
                    </a:cubicBezTo>
                    <a:cubicBezTo>
                      <a:pt x="272" y="359"/>
                      <a:pt x="207" y="623"/>
                      <a:pt x="139" y="887"/>
                    </a:cubicBezTo>
                    <a:cubicBezTo>
                      <a:pt x="83" y="1110"/>
                      <a:pt x="1" y="1322"/>
                      <a:pt x="39" y="1553"/>
                    </a:cubicBezTo>
                    <a:cubicBezTo>
                      <a:pt x="50" y="1619"/>
                      <a:pt x="102" y="1648"/>
                      <a:pt x="157" y="1648"/>
                    </a:cubicBezTo>
                    <a:cubicBezTo>
                      <a:pt x="206" y="1648"/>
                      <a:pt x="257" y="1625"/>
                      <a:pt x="285" y="1584"/>
                    </a:cubicBezTo>
                    <a:cubicBezTo>
                      <a:pt x="415" y="1397"/>
                      <a:pt x="426" y="1142"/>
                      <a:pt x="469" y="922"/>
                    </a:cubicBezTo>
                    <a:cubicBezTo>
                      <a:pt x="517" y="670"/>
                      <a:pt x="566" y="420"/>
                      <a:pt x="606" y="168"/>
                    </a:cubicBezTo>
                    <a:cubicBezTo>
                      <a:pt x="621" y="68"/>
                      <a:pt x="542" y="1"/>
                      <a:pt x="466"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3653350" y="590125"/>
                <a:ext cx="66150" cy="57025"/>
              </a:xfrm>
              <a:custGeom>
                <a:avLst/>
                <a:gdLst/>
                <a:ahLst/>
                <a:cxnLst/>
                <a:rect l="l" t="t" r="r" b="b"/>
                <a:pathLst>
                  <a:path w="2646" h="2281" extrusionOk="0">
                    <a:moveTo>
                      <a:pt x="2453" y="0"/>
                    </a:moveTo>
                    <a:cubicBezTo>
                      <a:pt x="2409" y="0"/>
                      <a:pt x="2366" y="20"/>
                      <a:pt x="2336" y="68"/>
                    </a:cubicBezTo>
                    <a:cubicBezTo>
                      <a:pt x="2054" y="520"/>
                      <a:pt x="1710" y="930"/>
                      <a:pt x="1297" y="1269"/>
                    </a:cubicBezTo>
                    <a:cubicBezTo>
                      <a:pt x="919" y="1579"/>
                      <a:pt x="412" y="1749"/>
                      <a:pt x="68" y="2085"/>
                    </a:cubicBezTo>
                    <a:cubicBezTo>
                      <a:pt x="0" y="2152"/>
                      <a:pt x="47" y="2281"/>
                      <a:pt x="145" y="2281"/>
                    </a:cubicBezTo>
                    <a:cubicBezTo>
                      <a:pt x="146" y="2281"/>
                      <a:pt x="148" y="2281"/>
                      <a:pt x="149" y="2281"/>
                    </a:cubicBezTo>
                    <a:cubicBezTo>
                      <a:pt x="640" y="2258"/>
                      <a:pt x="1119" y="1858"/>
                      <a:pt x="1480" y="1552"/>
                    </a:cubicBezTo>
                    <a:cubicBezTo>
                      <a:pt x="1927" y="1172"/>
                      <a:pt x="2290" y="719"/>
                      <a:pt x="2582" y="212"/>
                    </a:cubicBezTo>
                    <a:cubicBezTo>
                      <a:pt x="2646" y="101"/>
                      <a:pt x="2550" y="0"/>
                      <a:pt x="2453"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3630325" y="513500"/>
                <a:ext cx="44650" cy="13625"/>
              </a:xfrm>
              <a:custGeom>
                <a:avLst/>
                <a:gdLst/>
                <a:ahLst/>
                <a:cxnLst/>
                <a:rect l="l" t="t" r="r" b="b"/>
                <a:pathLst>
                  <a:path w="1786" h="545" extrusionOk="0">
                    <a:moveTo>
                      <a:pt x="1563" y="0"/>
                    </a:moveTo>
                    <a:cubicBezTo>
                      <a:pt x="1554" y="0"/>
                      <a:pt x="1544" y="1"/>
                      <a:pt x="1534" y="3"/>
                    </a:cubicBezTo>
                    <a:cubicBezTo>
                      <a:pt x="1084" y="80"/>
                      <a:pt x="527" y="99"/>
                      <a:pt x="119" y="310"/>
                    </a:cubicBezTo>
                    <a:cubicBezTo>
                      <a:pt x="0" y="370"/>
                      <a:pt x="68" y="529"/>
                      <a:pt x="180" y="540"/>
                    </a:cubicBezTo>
                    <a:cubicBezTo>
                      <a:pt x="220" y="543"/>
                      <a:pt x="261" y="545"/>
                      <a:pt x="303" y="545"/>
                    </a:cubicBezTo>
                    <a:cubicBezTo>
                      <a:pt x="730" y="545"/>
                      <a:pt x="1207" y="372"/>
                      <a:pt x="1611" y="282"/>
                    </a:cubicBezTo>
                    <a:cubicBezTo>
                      <a:pt x="1785" y="244"/>
                      <a:pt x="1723" y="0"/>
                      <a:pt x="1563"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3585050" y="413150"/>
                <a:ext cx="86500" cy="36875"/>
              </a:xfrm>
              <a:custGeom>
                <a:avLst/>
                <a:gdLst/>
                <a:ahLst/>
                <a:cxnLst/>
                <a:rect l="l" t="t" r="r" b="b"/>
                <a:pathLst>
                  <a:path w="3460" h="1475" extrusionOk="0">
                    <a:moveTo>
                      <a:pt x="197" y="1"/>
                    </a:moveTo>
                    <a:cubicBezTo>
                      <a:pt x="71" y="1"/>
                      <a:pt x="0" y="181"/>
                      <a:pt x="127" y="250"/>
                    </a:cubicBezTo>
                    <a:cubicBezTo>
                      <a:pt x="1074" y="774"/>
                      <a:pt x="2203" y="1134"/>
                      <a:pt x="3230" y="1468"/>
                    </a:cubicBezTo>
                    <a:cubicBezTo>
                      <a:pt x="3243" y="1472"/>
                      <a:pt x="3255" y="1474"/>
                      <a:pt x="3268" y="1474"/>
                    </a:cubicBezTo>
                    <a:cubicBezTo>
                      <a:pt x="3388" y="1474"/>
                      <a:pt x="3459" y="1282"/>
                      <a:pt x="3333" y="1223"/>
                    </a:cubicBezTo>
                    <a:cubicBezTo>
                      <a:pt x="2351" y="770"/>
                      <a:pt x="1281" y="264"/>
                      <a:pt x="231" y="5"/>
                    </a:cubicBezTo>
                    <a:cubicBezTo>
                      <a:pt x="219" y="2"/>
                      <a:pt x="208" y="1"/>
                      <a:pt x="197"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4" name="Google Shape;814;p42"/>
          <p:cNvGrpSpPr/>
          <p:nvPr/>
        </p:nvGrpSpPr>
        <p:grpSpPr>
          <a:xfrm>
            <a:off x="8189044" y="3327646"/>
            <a:ext cx="483465" cy="435230"/>
            <a:chOff x="5561194" y="3773696"/>
            <a:chExt cx="483465" cy="435230"/>
          </a:xfrm>
        </p:grpSpPr>
        <p:sp>
          <p:nvSpPr>
            <p:cNvPr id="815" name="Google Shape;815;p42"/>
            <p:cNvSpPr/>
            <p:nvPr/>
          </p:nvSpPr>
          <p:spPr>
            <a:xfrm rot="7268192">
              <a:off x="5661276" y="3797127"/>
              <a:ext cx="273867" cy="388369"/>
            </a:xfrm>
            <a:custGeom>
              <a:avLst/>
              <a:gdLst/>
              <a:ahLst/>
              <a:cxnLst/>
              <a:rect l="l" t="t" r="r" b="b"/>
              <a:pathLst>
                <a:path w="16324" h="23149" extrusionOk="0">
                  <a:moveTo>
                    <a:pt x="4424" y="0"/>
                  </a:moveTo>
                  <a:cubicBezTo>
                    <a:pt x="3860" y="0"/>
                    <a:pt x="3308" y="116"/>
                    <a:pt x="2811" y="436"/>
                  </a:cubicBezTo>
                  <a:cubicBezTo>
                    <a:pt x="1301" y="1410"/>
                    <a:pt x="1170" y="2872"/>
                    <a:pt x="1080" y="4500"/>
                  </a:cubicBezTo>
                  <a:lnTo>
                    <a:pt x="312" y="18385"/>
                  </a:lnTo>
                  <a:cubicBezTo>
                    <a:pt x="284" y="18903"/>
                    <a:pt x="0" y="21510"/>
                    <a:pt x="895" y="22125"/>
                  </a:cubicBezTo>
                  <a:cubicBezTo>
                    <a:pt x="1733" y="22702"/>
                    <a:pt x="2516" y="23002"/>
                    <a:pt x="3539" y="23096"/>
                  </a:cubicBezTo>
                  <a:cubicBezTo>
                    <a:pt x="3913" y="23131"/>
                    <a:pt x="4288" y="23148"/>
                    <a:pt x="4664" y="23148"/>
                  </a:cubicBezTo>
                  <a:cubicBezTo>
                    <a:pt x="5090" y="23148"/>
                    <a:pt x="5516" y="23126"/>
                    <a:pt x="5940" y="23082"/>
                  </a:cubicBezTo>
                  <a:cubicBezTo>
                    <a:pt x="7751" y="22891"/>
                    <a:pt x="9596" y="22260"/>
                    <a:pt x="11103" y="21217"/>
                  </a:cubicBezTo>
                  <a:cubicBezTo>
                    <a:pt x="14166" y="19094"/>
                    <a:pt x="16040" y="15614"/>
                    <a:pt x="16178" y="11893"/>
                  </a:cubicBezTo>
                  <a:cubicBezTo>
                    <a:pt x="16324" y="7977"/>
                    <a:pt x="14179" y="4644"/>
                    <a:pt x="11068" y="2448"/>
                  </a:cubicBezTo>
                  <a:cubicBezTo>
                    <a:pt x="9680" y="1468"/>
                    <a:pt x="8014" y="792"/>
                    <a:pt x="6385" y="334"/>
                  </a:cubicBezTo>
                  <a:cubicBezTo>
                    <a:pt x="5763" y="159"/>
                    <a:pt x="5085" y="0"/>
                    <a:pt x="4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5646922" y="3789450"/>
              <a:ext cx="397736" cy="403726"/>
            </a:xfrm>
            <a:custGeom>
              <a:avLst/>
              <a:gdLst/>
              <a:ahLst/>
              <a:cxnLst/>
              <a:rect l="l" t="t" r="r" b="b"/>
              <a:pathLst>
                <a:path w="10624" h="10784" extrusionOk="0">
                  <a:moveTo>
                    <a:pt x="8265" y="544"/>
                  </a:moveTo>
                  <a:lnTo>
                    <a:pt x="8265" y="544"/>
                  </a:lnTo>
                  <a:cubicBezTo>
                    <a:pt x="8145" y="1746"/>
                    <a:pt x="7963" y="2988"/>
                    <a:pt x="7994" y="4187"/>
                  </a:cubicBezTo>
                  <a:cubicBezTo>
                    <a:pt x="7904" y="4251"/>
                    <a:pt x="7861" y="4391"/>
                    <a:pt x="7968" y="4486"/>
                  </a:cubicBezTo>
                  <a:cubicBezTo>
                    <a:pt x="8700" y="5138"/>
                    <a:pt x="9382" y="5843"/>
                    <a:pt x="10009" y="6596"/>
                  </a:cubicBezTo>
                  <a:cubicBezTo>
                    <a:pt x="9115" y="6719"/>
                    <a:pt x="8215" y="6788"/>
                    <a:pt x="7313" y="6802"/>
                  </a:cubicBezTo>
                  <a:cubicBezTo>
                    <a:pt x="7250" y="6803"/>
                    <a:pt x="7178" y="6851"/>
                    <a:pt x="7156" y="6909"/>
                  </a:cubicBezTo>
                  <a:cubicBezTo>
                    <a:pt x="6919" y="7528"/>
                    <a:pt x="6669" y="8142"/>
                    <a:pt x="6401" y="8749"/>
                  </a:cubicBezTo>
                  <a:cubicBezTo>
                    <a:pt x="6309" y="8958"/>
                    <a:pt x="5826" y="10334"/>
                    <a:pt x="5574" y="10338"/>
                  </a:cubicBezTo>
                  <a:cubicBezTo>
                    <a:pt x="5574" y="10338"/>
                    <a:pt x="5574" y="10338"/>
                    <a:pt x="5574" y="10338"/>
                  </a:cubicBezTo>
                  <a:cubicBezTo>
                    <a:pt x="5431" y="10338"/>
                    <a:pt x="4410" y="6872"/>
                    <a:pt x="4297" y="6564"/>
                  </a:cubicBezTo>
                  <a:cubicBezTo>
                    <a:pt x="4284" y="6526"/>
                    <a:pt x="4254" y="6497"/>
                    <a:pt x="4215" y="6487"/>
                  </a:cubicBezTo>
                  <a:cubicBezTo>
                    <a:pt x="4186" y="6459"/>
                    <a:pt x="4147" y="6445"/>
                    <a:pt x="4107" y="6445"/>
                  </a:cubicBezTo>
                  <a:cubicBezTo>
                    <a:pt x="4098" y="6445"/>
                    <a:pt x="4088" y="6446"/>
                    <a:pt x="4079" y="6447"/>
                  </a:cubicBezTo>
                  <a:cubicBezTo>
                    <a:pt x="3061" y="6584"/>
                    <a:pt x="2035" y="6653"/>
                    <a:pt x="1007" y="6653"/>
                  </a:cubicBezTo>
                  <a:cubicBezTo>
                    <a:pt x="875" y="6653"/>
                    <a:pt x="742" y="6652"/>
                    <a:pt x="609" y="6650"/>
                  </a:cubicBezTo>
                  <a:cubicBezTo>
                    <a:pt x="1335" y="5736"/>
                    <a:pt x="2312" y="5115"/>
                    <a:pt x="3308" y="4508"/>
                  </a:cubicBezTo>
                  <a:cubicBezTo>
                    <a:pt x="3377" y="4466"/>
                    <a:pt x="3408" y="4362"/>
                    <a:pt x="3378" y="4288"/>
                  </a:cubicBezTo>
                  <a:cubicBezTo>
                    <a:pt x="3013" y="3352"/>
                    <a:pt x="2674" y="2407"/>
                    <a:pt x="2354" y="1454"/>
                  </a:cubicBezTo>
                  <a:lnTo>
                    <a:pt x="2354" y="1454"/>
                  </a:lnTo>
                  <a:cubicBezTo>
                    <a:pt x="3212" y="1726"/>
                    <a:pt x="3997" y="2160"/>
                    <a:pt x="4846" y="2430"/>
                  </a:cubicBezTo>
                  <a:cubicBezTo>
                    <a:pt x="4838" y="2437"/>
                    <a:pt x="4828" y="2445"/>
                    <a:pt x="4820" y="2453"/>
                  </a:cubicBezTo>
                  <a:cubicBezTo>
                    <a:pt x="4744" y="2524"/>
                    <a:pt x="4823" y="2618"/>
                    <a:pt x="4906" y="2618"/>
                  </a:cubicBezTo>
                  <a:cubicBezTo>
                    <a:pt x="4924" y="2618"/>
                    <a:pt x="4941" y="2614"/>
                    <a:pt x="4958" y="2605"/>
                  </a:cubicBezTo>
                  <a:cubicBezTo>
                    <a:pt x="6088" y="1966"/>
                    <a:pt x="7145" y="1204"/>
                    <a:pt x="8265" y="544"/>
                  </a:cubicBezTo>
                  <a:close/>
                  <a:moveTo>
                    <a:pt x="8490" y="0"/>
                  </a:moveTo>
                  <a:cubicBezTo>
                    <a:pt x="8454" y="0"/>
                    <a:pt x="8417" y="10"/>
                    <a:pt x="8380" y="31"/>
                  </a:cubicBezTo>
                  <a:cubicBezTo>
                    <a:pt x="7218" y="699"/>
                    <a:pt x="6004" y="1401"/>
                    <a:pt x="4996" y="2298"/>
                  </a:cubicBezTo>
                  <a:cubicBezTo>
                    <a:pt x="4256" y="1581"/>
                    <a:pt x="3059" y="1235"/>
                    <a:pt x="2093" y="983"/>
                  </a:cubicBezTo>
                  <a:cubicBezTo>
                    <a:pt x="2078" y="979"/>
                    <a:pt x="2063" y="977"/>
                    <a:pt x="2049" y="977"/>
                  </a:cubicBezTo>
                  <a:cubicBezTo>
                    <a:pt x="1925" y="977"/>
                    <a:pt x="1840" y="1118"/>
                    <a:pt x="1878" y="1234"/>
                  </a:cubicBezTo>
                  <a:cubicBezTo>
                    <a:pt x="2080" y="1859"/>
                    <a:pt x="2293" y="2482"/>
                    <a:pt x="2519" y="3100"/>
                  </a:cubicBezTo>
                  <a:cubicBezTo>
                    <a:pt x="2625" y="3392"/>
                    <a:pt x="2809" y="3717"/>
                    <a:pt x="2866" y="4022"/>
                  </a:cubicBezTo>
                  <a:cubicBezTo>
                    <a:pt x="2933" y="4381"/>
                    <a:pt x="2763" y="4393"/>
                    <a:pt x="2466" y="4582"/>
                  </a:cubicBezTo>
                  <a:cubicBezTo>
                    <a:pt x="1554" y="5162"/>
                    <a:pt x="710" y="5807"/>
                    <a:pt x="95" y="6708"/>
                  </a:cubicBezTo>
                  <a:cubicBezTo>
                    <a:pt x="0" y="6848"/>
                    <a:pt x="86" y="7012"/>
                    <a:pt x="254" y="7018"/>
                  </a:cubicBezTo>
                  <a:cubicBezTo>
                    <a:pt x="506" y="7026"/>
                    <a:pt x="759" y="7030"/>
                    <a:pt x="1011" y="7030"/>
                  </a:cubicBezTo>
                  <a:cubicBezTo>
                    <a:pt x="2044" y="7030"/>
                    <a:pt x="3077" y="6961"/>
                    <a:pt x="4101" y="6822"/>
                  </a:cubicBezTo>
                  <a:cubicBezTo>
                    <a:pt x="4421" y="7953"/>
                    <a:pt x="4766" y="9076"/>
                    <a:pt x="5136" y="10191"/>
                  </a:cubicBezTo>
                  <a:cubicBezTo>
                    <a:pt x="5226" y="10463"/>
                    <a:pt x="5360" y="10783"/>
                    <a:pt x="5593" y="10783"/>
                  </a:cubicBezTo>
                  <a:cubicBezTo>
                    <a:pt x="5679" y="10783"/>
                    <a:pt x="5777" y="10740"/>
                    <a:pt x="5892" y="10636"/>
                  </a:cubicBezTo>
                  <a:cubicBezTo>
                    <a:pt x="6188" y="10367"/>
                    <a:pt x="6349" y="9776"/>
                    <a:pt x="6509" y="9428"/>
                  </a:cubicBezTo>
                  <a:cubicBezTo>
                    <a:pt x="6747" y="8912"/>
                    <a:pt x="6972" y="8391"/>
                    <a:pt x="7185" y="7864"/>
                  </a:cubicBezTo>
                  <a:cubicBezTo>
                    <a:pt x="7296" y="7591"/>
                    <a:pt x="7333" y="7317"/>
                    <a:pt x="7618" y="7174"/>
                  </a:cubicBezTo>
                  <a:cubicBezTo>
                    <a:pt x="7694" y="7136"/>
                    <a:pt x="7808" y="7125"/>
                    <a:pt x="7932" y="7125"/>
                  </a:cubicBezTo>
                  <a:cubicBezTo>
                    <a:pt x="8085" y="7125"/>
                    <a:pt x="8254" y="7142"/>
                    <a:pt x="8384" y="7142"/>
                  </a:cubicBezTo>
                  <a:cubicBezTo>
                    <a:pt x="8408" y="7142"/>
                    <a:pt x="8430" y="7141"/>
                    <a:pt x="8451" y="7140"/>
                  </a:cubicBezTo>
                  <a:cubicBezTo>
                    <a:pt x="9100" y="7098"/>
                    <a:pt x="9742" y="7022"/>
                    <a:pt x="10385" y="6924"/>
                  </a:cubicBezTo>
                  <a:cubicBezTo>
                    <a:pt x="10515" y="6904"/>
                    <a:pt x="10623" y="6749"/>
                    <a:pt x="10525" y="6628"/>
                  </a:cubicBezTo>
                  <a:cubicBezTo>
                    <a:pt x="9848" y="5785"/>
                    <a:pt x="9103" y="4999"/>
                    <a:pt x="8297" y="4279"/>
                  </a:cubicBezTo>
                  <a:cubicBezTo>
                    <a:pt x="8305" y="4266"/>
                    <a:pt x="8311" y="4251"/>
                    <a:pt x="8314" y="4236"/>
                  </a:cubicBezTo>
                  <a:cubicBezTo>
                    <a:pt x="8571" y="2939"/>
                    <a:pt x="8573" y="1543"/>
                    <a:pt x="8680" y="225"/>
                  </a:cubicBezTo>
                  <a:cubicBezTo>
                    <a:pt x="8691" y="95"/>
                    <a:pt x="8601" y="0"/>
                    <a:pt x="8490"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42"/>
          <p:cNvGrpSpPr/>
          <p:nvPr/>
        </p:nvGrpSpPr>
        <p:grpSpPr>
          <a:xfrm rot="1798807">
            <a:off x="5208347" y="23713"/>
            <a:ext cx="646571" cy="704837"/>
            <a:chOff x="2104509" y="4199944"/>
            <a:chExt cx="646571" cy="704836"/>
          </a:xfrm>
        </p:grpSpPr>
        <p:sp>
          <p:nvSpPr>
            <p:cNvPr id="818" name="Google Shape;818;p42"/>
            <p:cNvSpPr/>
            <p:nvPr/>
          </p:nvSpPr>
          <p:spPr>
            <a:xfrm>
              <a:off x="2384212" y="4292921"/>
              <a:ext cx="366867" cy="398989"/>
            </a:xfrm>
            <a:custGeom>
              <a:avLst/>
              <a:gdLst/>
              <a:ahLst/>
              <a:cxnLst/>
              <a:rect l="l" t="t" r="r" b="b"/>
              <a:pathLst>
                <a:path w="15638" h="17009" extrusionOk="0">
                  <a:moveTo>
                    <a:pt x="6309" y="1"/>
                  </a:moveTo>
                  <a:cubicBezTo>
                    <a:pt x="4121" y="1"/>
                    <a:pt x="1959" y="1124"/>
                    <a:pt x="1037" y="3168"/>
                  </a:cubicBezTo>
                  <a:cubicBezTo>
                    <a:pt x="1" y="5463"/>
                    <a:pt x="403" y="8319"/>
                    <a:pt x="1185" y="10634"/>
                  </a:cubicBezTo>
                  <a:cubicBezTo>
                    <a:pt x="1838" y="12572"/>
                    <a:pt x="2824" y="14244"/>
                    <a:pt x="4263" y="15599"/>
                  </a:cubicBezTo>
                  <a:cubicBezTo>
                    <a:pt x="4381" y="15748"/>
                    <a:pt x="4503" y="15893"/>
                    <a:pt x="4631" y="16027"/>
                  </a:cubicBezTo>
                  <a:cubicBezTo>
                    <a:pt x="5300" y="16732"/>
                    <a:pt x="6036" y="17008"/>
                    <a:pt x="6782" y="17008"/>
                  </a:cubicBezTo>
                  <a:cubicBezTo>
                    <a:pt x="8219" y="17008"/>
                    <a:pt x="9693" y="15979"/>
                    <a:pt x="10793" y="15000"/>
                  </a:cubicBezTo>
                  <a:cubicBezTo>
                    <a:pt x="12398" y="13572"/>
                    <a:pt x="14623" y="12056"/>
                    <a:pt x="15116" y="9818"/>
                  </a:cubicBezTo>
                  <a:cubicBezTo>
                    <a:pt x="15637" y="7447"/>
                    <a:pt x="14082" y="5112"/>
                    <a:pt x="12650" y="3357"/>
                  </a:cubicBezTo>
                  <a:cubicBezTo>
                    <a:pt x="11133" y="1499"/>
                    <a:pt x="9019" y="107"/>
                    <a:pt x="6572" y="6"/>
                  </a:cubicBezTo>
                  <a:cubicBezTo>
                    <a:pt x="6484" y="2"/>
                    <a:pt x="6397" y="1"/>
                    <a:pt x="6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2104509" y="4199944"/>
              <a:ext cx="629661" cy="704836"/>
            </a:xfrm>
            <a:custGeom>
              <a:avLst/>
              <a:gdLst/>
              <a:ahLst/>
              <a:cxnLst/>
              <a:rect l="l" t="t" r="r" b="b"/>
              <a:pathLst>
                <a:path w="16819" h="18827" extrusionOk="0">
                  <a:moveTo>
                    <a:pt x="9398" y="487"/>
                  </a:moveTo>
                  <a:cubicBezTo>
                    <a:pt x="10855" y="910"/>
                    <a:pt x="11867" y="2190"/>
                    <a:pt x="11540" y="3891"/>
                  </a:cubicBezTo>
                  <a:cubicBezTo>
                    <a:pt x="11531" y="3932"/>
                    <a:pt x="11540" y="3976"/>
                    <a:pt x="11564" y="4012"/>
                  </a:cubicBezTo>
                  <a:cubicBezTo>
                    <a:pt x="11392" y="4056"/>
                    <a:pt x="11222" y="4108"/>
                    <a:pt x="11056" y="4167"/>
                  </a:cubicBezTo>
                  <a:cubicBezTo>
                    <a:pt x="11000" y="2780"/>
                    <a:pt x="10572" y="1269"/>
                    <a:pt x="9398" y="487"/>
                  </a:cubicBezTo>
                  <a:close/>
                  <a:moveTo>
                    <a:pt x="7764" y="447"/>
                  </a:moveTo>
                  <a:cubicBezTo>
                    <a:pt x="7906" y="447"/>
                    <a:pt x="8052" y="459"/>
                    <a:pt x="8200" y="484"/>
                  </a:cubicBezTo>
                  <a:cubicBezTo>
                    <a:pt x="10075" y="804"/>
                    <a:pt x="10617" y="2861"/>
                    <a:pt x="10618" y="4486"/>
                  </a:cubicBezTo>
                  <a:cubicBezTo>
                    <a:pt x="10618" y="4597"/>
                    <a:pt x="10721" y="4714"/>
                    <a:pt x="10836" y="4714"/>
                  </a:cubicBezTo>
                  <a:cubicBezTo>
                    <a:pt x="10857" y="4714"/>
                    <a:pt x="10879" y="4710"/>
                    <a:pt x="10900" y="4701"/>
                  </a:cubicBezTo>
                  <a:cubicBezTo>
                    <a:pt x="11493" y="4460"/>
                    <a:pt x="12146" y="4289"/>
                    <a:pt x="12783" y="4289"/>
                  </a:cubicBezTo>
                  <a:cubicBezTo>
                    <a:pt x="13426" y="4289"/>
                    <a:pt x="14053" y="4464"/>
                    <a:pt x="14585" y="4917"/>
                  </a:cubicBezTo>
                  <a:cubicBezTo>
                    <a:pt x="15779" y="5936"/>
                    <a:pt x="15407" y="7518"/>
                    <a:pt x="14362" y="8493"/>
                  </a:cubicBezTo>
                  <a:cubicBezTo>
                    <a:pt x="13432" y="9360"/>
                    <a:pt x="12211" y="9661"/>
                    <a:pt x="10963" y="9661"/>
                  </a:cubicBezTo>
                  <a:cubicBezTo>
                    <a:pt x="9979" y="9661"/>
                    <a:pt x="8978" y="9474"/>
                    <a:pt x="8091" y="9232"/>
                  </a:cubicBezTo>
                  <a:cubicBezTo>
                    <a:pt x="8075" y="9227"/>
                    <a:pt x="8060" y="9225"/>
                    <a:pt x="8044" y="9225"/>
                  </a:cubicBezTo>
                  <a:cubicBezTo>
                    <a:pt x="8029" y="9225"/>
                    <a:pt x="8014" y="9227"/>
                    <a:pt x="8000" y="9231"/>
                  </a:cubicBezTo>
                  <a:cubicBezTo>
                    <a:pt x="5649" y="8228"/>
                    <a:pt x="4223" y="5765"/>
                    <a:pt x="4831" y="3174"/>
                  </a:cubicBezTo>
                  <a:cubicBezTo>
                    <a:pt x="5158" y="1782"/>
                    <a:pt x="6275" y="447"/>
                    <a:pt x="7764" y="447"/>
                  </a:cubicBezTo>
                  <a:close/>
                  <a:moveTo>
                    <a:pt x="15056" y="4739"/>
                  </a:moveTo>
                  <a:lnTo>
                    <a:pt x="15056" y="4739"/>
                  </a:lnTo>
                  <a:cubicBezTo>
                    <a:pt x="16052" y="5329"/>
                    <a:pt x="16653" y="6349"/>
                    <a:pt x="16030" y="7665"/>
                  </a:cubicBezTo>
                  <a:cubicBezTo>
                    <a:pt x="15526" y="8731"/>
                    <a:pt x="14534" y="9591"/>
                    <a:pt x="13486" y="10093"/>
                  </a:cubicBezTo>
                  <a:cubicBezTo>
                    <a:pt x="12715" y="10463"/>
                    <a:pt x="11927" y="10632"/>
                    <a:pt x="11152" y="10632"/>
                  </a:cubicBezTo>
                  <a:cubicBezTo>
                    <a:pt x="9960" y="10632"/>
                    <a:pt x="8798" y="10232"/>
                    <a:pt x="7774" y="9548"/>
                  </a:cubicBezTo>
                  <a:lnTo>
                    <a:pt x="7774" y="9548"/>
                  </a:lnTo>
                  <a:cubicBezTo>
                    <a:pt x="7863" y="9570"/>
                    <a:pt x="7953" y="9591"/>
                    <a:pt x="8045" y="9606"/>
                  </a:cubicBezTo>
                  <a:cubicBezTo>
                    <a:pt x="8931" y="9859"/>
                    <a:pt x="9968" y="10038"/>
                    <a:pt x="10995" y="10038"/>
                  </a:cubicBezTo>
                  <a:cubicBezTo>
                    <a:pt x="12852" y="10038"/>
                    <a:pt x="14676" y="9455"/>
                    <a:pt x="15515" y="7672"/>
                  </a:cubicBezTo>
                  <a:cubicBezTo>
                    <a:pt x="15993" y="6656"/>
                    <a:pt x="15831" y="5526"/>
                    <a:pt x="15056" y="4739"/>
                  </a:cubicBezTo>
                  <a:close/>
                  <a:moveTo>
                    <a:pt x="6390" y="8882"/>
                  </a:moveTo>
                  <a:cubicBezTo>
                    <a:pt x="6572" y="9019"/>
                    <a:pt x="6763" y="9140"/>
                    <a:pt x="6965" y="9243"/>
                  </a:cubicBezTo>
                  <a:cubicBezTo>
                    <a:pt x="7002" y="9281"/>
                    <a:pt x="7040" y="9319"/>
                    <a:pt x="7078" y="9356"/>
                  </a:cubicBezTo>
                  <a:cubicBezTo>
                    <a:pt x="5874" y="10852"/>
                    <a:pt x="4920" y="12536"/>
                    <a:pt x="3972" y="14201"/>
                  </a:cubicBezTo>
                  <a:cubicBezTo>
                    <a:pt x="3498" y="15033"/>
                    <a:pt x="3026" y="15867"/>
                    <a:pt x="2529" y="16685"/>
                  </a:cubicBezTo>
                  <a:cubicBezTo>
                    <a:pt x="2264" y="17121"/>
                    <a:pt x="2007" y="17645"/>
                    <a:pt x="1672" y="18031"/>
                  </a:cubicBezTo>
                  <a:cubicBezTo>
                    <a:pt x="1512" y="18217"/>
                    <a:pt x="1526" y="18307"/>
                    <a:pt x="1278" y="18307"/>
                  </a:cubicBezTo>
                  <a:cubicBezTo>
                    <a:pt x="1270" y="18307"/>
                    <a:pt x="1261" y="18307"/>
                    <a:pt x="1252" y="18307"/>
                  </a:cubicBezTo>
                  <a:cubicBezTo>
                    <a:pt x="1122" y="18305"/>
                    <a:pt x="750" y="18045"/>
                    <a:pt x="511" y="17878"/>
                  </a:cubicBezTo>
                  <a:cubicBezTo>
                    <a:pt x="2522" y="14919"/>
                    <a:pt x="4505" y="11925"/>
                    <a:pt x="6390" y="8882"/>
                  </a:cubicBezTo>
                  <a:close/>
                  <a:moveTo>
                    <a:pt x="7816" y="0"/>
                  </a:moveTo>
                  <a:cubicBezTo>
                    <a:pt x="6516" y="0"/>
                    <a:pt x="5301" y="909"/>
                    <a:pt x="4736" y="2095"/>
                  </a:cubicBezTo>
                  <a:cubicBezTo>
                    <a:pt x="3743" y="4174"/>
                    <a:pt x="4379" y="7193"/>
                    <a:pt x="6178" y="8714"/>
                  </a:cubicBezTo>
                  <a:cubicBezTo>
                    <a:pt x="4066" y="11698"/>
                    <a:pt x="2041" y="14759"/>
                    <a:pt x="59" y="17830"/>
                  </a:cubicBezTo>
                  <a:cubicBezTo>
                    <a:pt x="1" y="17921"/>
                    <a:pt x="39" y="18054"/>
                    <a:pt x="131" y="18106"/>
                  </a:cubicBezTo>
                  <a:cubicBezTo>
                    <a:pt x="546" y="18339"/>
                    <a:pt x="961" y="18571"/>
                    <a:pt x="1377" y="18803"/>
                  </a:cubicBezTo>
                  <a:cubicBezTo>
                    <a:pt x="1406" y="18819"/>
                    <a:pt x="1436" y="18826"/>
                    <a:pt x="1465" y="18826"/>
                  </a:cubicBezTo>
                  <a:cubicBezTo>
                    <a:pt x="1527" y="18826"/>
                    <a:pt x="1585" y="18793"/>
                    <a:pt x="1623" y="18738"/>
                  </a:cubicBezTo>
                  <a:cubicBezTo>
                    <a:pt x="3677" y="15778"/>
                    <a:pt x="5187" y="12492"/>
                    <a:pt x="7324" y="9585"/>
                  </a:cubicBezTo>
                  <a:cubicBezTo>
                    <a:pt x="8366" y="10494"/>
                    <a:pt x="9711" y="10944"/>
                    <a:pt x="11068" y="10944"/>
                  </a:cubicBezTo>
                  <a:cubicBezTo>
                    <a:pt x="12342" y="10944"/>
                    <a:pt x="13626" y="10547"/>
                    <a:pt x="14678" y="9759"/>
                  </a:cubicBezTo>
                  <a:cubicBezTo>
                    <a:pt x="15695" y="8998"/>
                    <a:pt x="16819" y="7678"/>
                    <a:pt x="16616" y="6311"/>
                  </a:cubicBezTo>
                  <a:cubicBezTo>
                    <a:pt x="16396" y="4829"/>
                    <a:pt x="14962" y="4068"/>
                    <a:pt x="13599" y="3936"/>
                  </a:cubicBezTo>
                  <a:cubicBezTo>
                    <a:pt x="13333" y="3875"/>
                    <a:pt x="13061" y="3847"/>
                    <a:pt x="12785" y="3847"/>
                  </a:cubicBezTo>
                  <a:cubicBezTo>
                    <a:pt x="12473" y="3847"/>
                    <a:pt x="12158" y="3883"/>
                    <a:pt x="11847" y="3946"/>
                  </a:cubicBezTo>
                  <a:cubicBezTo>
                    <a:pt x="12197" y="2079"/>
                    <a:pt x="10838" y="144"/>
                    <a:pt x="8949" y="144"/>
                  </a:cubicBezTo>
                  <a:cubicBezTo>
                    <a:pt x="8874" y="144"/>
                    <a:pt x="8799" y="147"/>
                    <a:pt x="8723" y="153"/>
                  </a:cubicBezTo>
                  <a:cubicBezTo>
                    <a:pt x="8421" y="49"/>
                    <a:pt x="8116" y="0"/>
                    <a:pt x="7816"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42"/>
          <p:cNvGrpSpPr/>
          <p:nvPr/>
        </p:nvGrpSpPr>
        <p:grpSpPr>
          <a:xfrm>
            <a:off x="2875889" y="4462520"/>
            <a:ext cx="488151" cy="482100"/>
            <a:chOff x="4763264" y="3564820"/>
            <a:chExt cx="488151" cy="482100"/>
          </a:xfrm>
        </p:grpSpPr>
        <p:sp>
          <p:nvSpPr>
            <p:cNvPr id="821" name="Google Shape;821;p42"/>
            <p:cNvSpPr/>
            <p:nvPr/>
          </p:nvSpPr>
          <p:spPr>
            <a:xfrm>
              <a:off x="4878451" y="3564820"/>
              <a:ext cx="372964" cy="397493"/>
            </a:xfrm>
            <a:custGeom>
              <a:avLst/>
              <a:gdLst/>
              <a:ahLst/>
              <a:cxnLst/>
              <a:rect l="l" t="t" r="r" b="b"/>
              <a:pathLst>
                <a:path w="22230" h="23692" extrusionOk="0">
                  <a:moveTo>
                    <a:pt x="11150" y="0"/>
                  </a:moveTo>
                  <a:cubicBezTo>
                    <a:pt x="10523" y="0"/>
                    <a:pt x="9888" y="123"/>
                    <a:pt x="9299" y="337"/>
                  </a:cubicBezTo>
                  <a:cubicBezTo>
                    <a:pt x="9230" y="362"/>
                    <a:pt x="9161" y="389"/>
                    <a:pt x="9092" y="417"/>
                  </a:cubicBezTo>
                  <a:cubicBezTo>
                    <a:pt x="8249" y="490"/>
                    <a:pt x="7422" y="706"/>
                    <a:pt x="6581" y="1074"/>
                  </a:cubicBezTo>
                  <a:cubicBezTo>
                    <a:pt x="5114" y="1719"/>
                    <a:pt x="3827" y="2712"/>
                    <a:pt x="2827" y="3965"/>
                  </a:cubicBezTo>
                  <a:cubicBezTo>
                    <a:pt x="550" y="6830"/>
                    <a:pt x="0" y="10570"/>
                    <a:pt x="621" y="14106"/>
                  </a:cubicBezTo>
                  <a:cubicBezTo>
                    <a:pt x="1212" y="17474"/>
                    <a:pt x="3033" y="20969"/>
                    <a:pt x="6181" y="22577"/>
                  </a:cubicBezTo>
                  <a:cubicBezTo>
                    <a:pt x="7656" y="23331"/>
                    <a:pt x="9299" y="23692"/>
                    <a:pt x="10947" y="23692"/>
                  </a:cubicBezTo>
                  <a:cubicBezTo>
                    <a:pt x="12405" y="23692"/>
                    <a:pt x="13866" y="23409"/>
                    <a:pt x="15218" y="22865"/>
                  </a:cubicBezTo>
                  <a:cubicBezTo>
                    <a:pt x="18281" y="21634"/>
                    <a:pt x="21001" y="19088"/>
                    <a:pt x="21810" y="15799"/>
                  </a:cubicBezTo>
                  <a:cubicBezTo>
                    <a:pt x="22229" y="14097"/>
                    <a:pt x="22172" y="12163"/>
                    <a:pt x="20981" y="10781"/>
                  </a:cubicBezTo>
                  <a:cubicBezTo>
                    <a:pt x="20178" y="9849"/>
                    <a:pt x="19012" y="9361"/>
                    <a:pt x="17865" y="8998"/>
                  </a:cubicBezTo>
                  <a:cubicBezTo>
                    <a:pt x="16857" y="8680"/>
                    <a:pt x="15732" y="8486"/>
                    <a:pt x="14945" y="7965"/>
                  </a:cubicBezTo>
                  <a:cubicBezTo>
                    <a:pt x="14730" y="7822"/>
                    <a:pt x="14547" y="7639"/>
                    <a:pt x="14482" y="7371"/>
                  </a:cubicBezTo>
                  <a:cubicBezTo>
                    <a:pt x="14333" y="6752"/>
                    <a:pt x="14524" y="6077"/>
                    <a:pt x="14633" y="5465"/>
                  </a:cubicBezTo>
                  <a:cubicBezTo>
                    <a:pt x="14907" y="3937"/>
                    <a:pt x="15041" y="2281"/>
                    <a:pt x="13865" y="1069"/>
                  </a:cubicBezTo>
                  <a:cubicBezTo>
                    <a:pt x="13132" y="313"/>
                    <a:pt x="12152" y="0"/>
                    <a:pt x="11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2" name="Google Shape;822;p42"/>
            <p:cNvGrpSpPr/>
            <p:nvPr/>
          </p:nvGrpSpPr>
          <p:grpSpPr>
            <a:xfrm>
              <a:off x="4763264" y="3634023"/>
              <a:ext cx="423418" cy="412898"/>
              <a:chOff x="5851000" y="1242650"/>
              <a:chExt cx="282750" cy="275725"/>
            </a:xfrm>
          </p:grpSpPr>
          <p:sp>
            <p:nvSpPr>
              <p:cNvPr id="823" name="Google Shape;823;p42"/>
              <p:cNvSpPr/>
              <p:nvPr/>
            </p:nvSpPr>
            <p:spPr>
              <a:xfrm>
                <a:off x="5851000" y="1242650"/>
                <a:ext cx="282750" cy="275725"/>
              </a:xfrm>
              <a:custGeom>
                <a:avLst/>
                <a:gdLst/>
                <a:ahLst/>
                <a:cxnLst/>
                <a:rect l="l" t="t" r="r" b="b"/>
                <a:pathLst>
                  <a:path w="11310" h="11029" extrusionOk="0">
                    <a:moveTo>
                      <a:pt x="4994" y="473"/>
                    </a:moveTo>
                    <a:cubicBezTo>
                      <a:pt x="5233" y="473"/>
                      <a:pt x="5474" y="492"/>
                      <a:pt x="5715" y="531"/>
                    </a:cubicBezTo>
                    <a:lnTo>
                      <a:pt x="5714" y="531"/>
                    </a:lnTo>
                    <a:cubicBezTo>
                      <a:pt x="5713" y="537"/>
                      <a:pt x="5711" y="543"/>
                      <a:pt x="5711" y="550"/>
                    </a:cubicBezTo>
                    <a:cubicBezTo>
                      <a:pt x="5750" y="1181"/>
                      <a:pt x="5438" y="1842"/>
                      <a:pt x="4770" y="1994"/>
                    </a:cubicBezTo>
                    <a:cubicBezTo>
                      <a:pt x="4693" y="2011"/>
                      <a:pt x="4616" y="2020"/>
                      <a:pt x="4542" y="2020"/>
                    </a:cubicBezTo>
                    <a:cubicBezTo>
                      <a:pt x="3910" y="2020"/>
                      <a:pt x="3411" y="1420"/>
                      <a:pt x="3337" y="816"/>
                    </a:cubicBezTo>
                    <a:cubicBezTo>
                      <a:pt x="3849" y="586"/>
                      <a:pt x="4415" y="473"/>
                      <a:pt x="4994" y="473"/>
                    </a:cubicBezTo>
                    <a:close/>
                    <a:moveTo>
                      <a:pt x="1634" y="2436"/>
                    </a:moveTo>
                    <a:lnTo>
                      <a:pt x="1634" y="2436"/>
                    </a:lnTo>
                    <a:cubicBezTo>
                      <a:pt x="2234" y="3033"/>
                      <a:pt x="1960" y="3951"/>
                      <a:pt x="1158" y="4219"/>
                    </a:cubicBezTo>
                    <a:cubicBezTo>
                      <a:pt x="1189" y="3726"/>
                      <a:pt x="1296" y="3240"/>
                      <a:pt x="1476" y="2780"/>
                    </a:cubicBezTo>
                    <a:cubicBezTo>
                      <a:pt x="1523" y="2660"/>
                      <a:pt x="1577" y="2547"/>
                      <a:pt x="1634" y="2436"/>
                    </a:cubicBezTo>
                    <a:close/>
                    <a:moveTo>
                      <a:pt x="8986" y="2433"/>
                    </a:moveTo>
                    <a:cubicBezTo>
                      <a:pt x="9051" y="2523"/>
                      <a:pt x="9112" y="2618"/>
                      <a:pt x="9167" y="2717"/>
                    </a:cubicBezTo>
                    <a:cubicBezTo>
                      <a:pt x="9597" y="3502"/>
                      <a:pt x="9383" y="4184"/>
                      <a:pt x="8939" y="4774"/>
                    </a:cubicBezTo>
                    <a:cubicBezTo>
                      <a:pt x="8375" y="4114"/>
                      <a:pt x="8398" y="3145"/>
                      <a:pt x="8966" y="2469"/>
                    </a:cubicBezTo>
                    <a:cubicBezTo>
                      <a:pt x="8974" y="2457"/>
                      <a:pt x="8981" y="2446"/>
                      <a:pt x="8986" y="2433"/>
                    </a:cubicBezTo>
                    <a:close/>
                    <a:moveTo>
                      <a:pt x="7168" y="5904"/>
                    </a:moveTo>
                    <a:cubicBezTo>
                      <a:pt x="7320" y="5904"/>
                      <a:pt x="7479" y="5942"/>
                      <a:pt x="7636" y="6027"/>
                    </a:cubicBezTo>
                    <a:cubicBezTo>
                      <a:pt x="7173" y="6408"/>
                      <a:pt x="6699" y="6781"/>
                      <a:pt x="6207" y="7123"/>
                    </a:cubicBezTo>
                    <a:cubicBezTo>
                      <a:pt x="6094" y="6474"/>
                      <a:pt x="6579" y="5904"/>
                      <a:pt x="7168" y="5904"/>
                    </a:cubicBezTo>
                    <a:close/>
                    <a:moveTo>
                      <a:pt x="5970" y="581"/>
                    </a:moveTo>
                    <a:lnTo>
                      <a:pt x="5970" y="581"/>
                    </a:lnTo>
                    <a:cubicBezTo>
                      <a:pt x="6264" y="645"/>
                      <a:pt x="6552" y="736"/>
                      <a:pt x="6829" y="854"/>
                    </a:cubicBezTo>
                    <a:cubicBezTo>
                      <a:pt x="7547" y="1162"/>
                      <a:pt x="8343" y="1640"/>
                      <a:pt x="8865" y="2276"/>
                    </a:cubicBezTo>
                    <a:cubicBezTo>
                      <a:pt x="8842" y="2279"/>
                      <a:pt x="8819" y="2290"/>
                      <a:pt x="8803" y="2306"/>
                    </a:cubicBezTo>
                    <a:cubicBezTo>
                      <a:pt x="8059" y="3006"/>
                      <a:pt x="8140" y="4227"/>
                      <a:pt x="8822" y="4922"/>
                    </a:cubicBezTo>
                    <a:cubicBezTo>
                      <a:pt x="8559" y="5237"/>
                      <a:pt x="8238" y="5525"/>
                      <a:pt x="7927" y="5786"/>
                    </a:cubicBezTo>
                    <a:cubicBezTo>
                      <a:pt x="7894" y="5813"/>
                      <a:pt x="7860" y="5840"/>
                      <a:pt x="7829" y="5867"/>
                    </a:cubicBezTo>
                    <a:cubicBezTo>
                      <a:pt x="7619" y="5732"/>
                      <a:pt x="7397" y="5672"/>
                      <a:pt x="7181" y="5672"/>
                    </a:cubicBezTo>
                    <a:cubicBezTo>
                      <a:pt x="6416" y="5672"/>
                      <a:pt x="5736" y="6421"/>
                      <a:pt x="6044" y="7232"/>
                    </a:cubicBezTo>
                    <a:cubicBezTo>
                      <a:pt x="5531" y="7577"/>
                      <a:pt x="4998" y="7889"/>
                      <a:pt x="4437" y="8135"/>
                    </a:cubicBezTo>
                    <a:lnTo>
                      <a:pt x="4436" y="8136"/>
                    </a:lnTo>
                    <a:cubicBezTo>
                      <a:pt x="4138" y="7509"/>
                      <a:pt x="3407" y="7108"/>
                      <a:pt x="2707" y="7108"/>
                    </a:cubicBezTo>
                    <a:cubicBezTo>
                      <a:pt x="2354" y="7108"/>
                      <a:pt x="2009" y="7210"/>
                      <a:pt x="1731" y="7435"/>
                    </a:cubicBezTo>
                    <a:cubicBezTo>
                      <a:pt x="1379" y="6451"/>
                      <a:pt x="1121" y="5429"/>
                      <a:pt x="1151" y="4410"/>
                    </a:cubicBezTo>
                    <a:cubicBezTo>
                      <a:pt x="2210" y="4323"/>
                      <a:pt x="2564" y="2856"/>
                      <a:pt x="1770" y="2197"/>
                    </a:cubicBezTo>
                    <a:cubicBezTo>
                      <a:pt x="2095" y="1661"/>
                      <a:pt x="2559" y="1224"/>
                      <a:pt x="3113" y="931"/>
                    </a:cubicBezTo>
                    <a:cubicBezTo>
                      <a:pt x="3152" y="1671"/>
                      <a:pt x="3814" y="2309"/>
                      <a:pt x="4562" y="2309"/>
                    </a:cubicBezTo>
                    <a:cubicBezTo>
                      <a:pt x="4605" y="2309"/>
                      <a:pt x="4649" y="2307"/>
                      <a:pt x="4692" y="2303"/>
                    </a:cubicBezTo>
                    <a:cubicBezTo>
                      <a:pt x="5505" y="2221"/>
                      <a:pt x="6137" y="1379"/>
                      <a:pt x="5970" y="581"/>
                    </a:cubicBezTo>
                    <a:close/>
                    <a:moveTo>
                      <a:pt x="2713" y="7336"/>
                    </a:moveTo>
                    <a:cubicBezTo>
                      <a:pt x="3328" y="7336"/>
                      <a:pt x="3911" y="7638"/>
                      <a:pt x="4240" y="8217"/>
                    </a:cubicBezTo>
                    <a:cubicBezTo>
                      <a:pt x="3698" y="8437"/>
                      <a:pt x="3131" y="8600"/>
                      <a:pt x="2529" y="8680"/>
                    </a:cubicBezTo>
                    <a:cubicBezTo>
                      <a:pt x="2428" y="8692"/>
                      <a:pt x="2372" y="8770"/>
                      <a:pt x="2357" y="8850"/>
                    </a:cubicBezTo>
                    <a:cubicBezTo>
                      <a:pt x="2340" y="8829"/>
                      <a:pt x="2323" y="8809"/>
                      <a:pt x="2304" y="8790"/>
                    </a:cubicBezTo>
                    <a:cubicBezTo>
                      <a:pt x="2293" y="8778"/>
                      <a:pt x="2277" y="8771"/>
                      <a:pt x="2261" y="8771"/>
                    </a:cubicBezTo>
                    <a:cubicBezTo>
                      <a:pt x="2095" y="8380"/>
                      <a:pt x="1931" y="7980"/>
                      <a:pt x="1782" y="7572"/>
                    </a:cubicBezTo>
                    <a:cubicBezTo>
                      <a:pt x="2081" y="7414"/>
                      <a:pt x="2401" y="7336"/>
                      <a:pt x="2713" y="7336"/>
                    </a:cubicBezTo>
                    <a:close/>
                    <a:moveTo>
                      <a:pt x="7295" y="6855"/>
                    </a:moveTo>
                    <a:cubicBezTo>
                      <a:pt x="8128" y="8049"/>
                      <a:pt x="10803" y="7344"/>
                      <a:pt x="10780" y="9157"/>
                    </a:cubicBezTo>
                    <a:cubicBezTo>
                      <a:pt x="10768" y="10197"/>
                      <a:pt x="9947" y="10632"/>
                      <a:pt x="9078" y="10632"/>
                    </a:cubicBezTo>
                    <a:cubicBezTo>
                      <a:pt x="8625" y="10632"/>
                      <a:pt x="8159" y="10514"/>
                      <a:pt x="7787" y="10303"/>
                    </a:cubicBezTo>
                    <a:lnTo>
                      <a:pt x="7786" y="10303"/>
                    </a:lnTo>
                    <a:cubicBezTo>
                      <a:pt x="6833" y="9761"/>
                      <a:pt x="6402" y="8730"/>
                      <a:pt x="5888" y="7819"/>
                    </a:cubicBezTo>
                    <a:cubicBezTo>
                      <a:pt x="5967" y="7769"/>
                      <a:pt x="6046" y="7722"/>
                      <a:pt x="6123" y="7670"/>
                    </a:cubicBezTo>
                    <a:cubicBezTo>
                      <a:pt x="6508" y="7415"/>
                      <a:pt x="6906" y="7144"/>
                      <a:pt x="7295" y="6855"/>
                    </a:cubicBezTo>
                    <a:close/>
                    <a:moveTo>
                      <a:pt x="4962" y="1"/>
                    </a:moveTo>
                    <a:cubicBezTo>
                      <a:pt x="3582" y="1"/>
                      <a:pt x="2245" y="575"/>
                      <a:pt x="1439" y="1829"/>
                    </a:cubicBezTo>
                    <a:cubicBezTo>
                      <a:pt x="0" y="4065"/>
                      <a:pt x="855" y="6829"/>
                      <a:pt x="2086" y="8933"/>
                    </a:cubicBezTo>
                    <a:cubicBezTo>
                      <a:pt x="2109" y="8973"/>
                      <a:pt x="2142" y="8990"/>
                      <a:pt x="2175" y="8990"/>
                    </a:cubicBezTo>
                    <a:cubicBezTo>
                      <a:pt x="2210" y="8990"/>
                      <a:pt x="2245" y="8971"/>
                      <a:pt x="2268" y="8941"/>
                    </a:cubicBezTo>
                    <a:cubicBezTo>
                      <a:pt x="2300" y="8969"/>
                      <a:pt x="2333" y="8993"/>
                      <a:pt x="2368" y="9014"/>
                    </a:cubicBezTo>
                    <a:cubicBezTo>
                      <a:pt x="2375" y="9017"/>
                      <a:pt x="2381" y="9019"/>
                      <a:pt x="2388" y="9019"/>
                    </a:cubicBezTo>
                    <a:cubicBezTo>
                      <a:pt x="2393" y="9019"/>
                      <a:pt x="2398" y="9018"/>
                      <a:pt x="2403" y="9016"/>
                    </a:cubicBezTo>
                    <a:cubicBezTo>
                      <a:pt x="2433" y="9042"/>
                      <a:pt x="2469" y="9056"/>
                      <a:pt x="2508" y="9056"/>
                    </a:cubicBezTo>
                    <a:cubicBezTo>
                      <a:pt x="2515" y="9056"/>
                      <a:pt x="2522" y="9056"/>
                      <a:pt x="2529" y="9055"/>
                    </a:cubicBezTo>
                    <a:cubicBezTo>
                      <a:pt x="3686" y="8942"/>
                      <a:pt x="4734" y="8522"/>
                      <a:pt x="5714" y="7930"/>
                    </a:cubicBezTo>
                    <a:cubicBezTo>
                      <a:pt x="6066" y="9115"/>
                      <a:pt x="6840" y="10308"/>
                      <a:pt x="8010" y="10801"/>
                    </a:cubicBezTo>
                    <a:cubicBezTo>
                      <a:pt x="8354" y="10947"/>
                      <a:pt x="8735" y="11029"/>
                      <a:pt x="9110" y="11029"/>
                    </a:cubicBezTo>
                    <a:cubicBezTo>
                      <a:pt x="9712" y="11029"/>
                      <a:pt x="10299" y="10818"/>
                      <a:pt x="10696" y="10320"/>
                    </a:cubicBezTo>
                    <a:cubicBezTo>
                      <a:pt x="11160" y="9739"/>
                      <a:pt x="11309" y="8841"/>
                      <a:pt x="10859" y="8211"/>
                    </a:cubicBezTo>
                    <a:cubicBezTo>
                      <a:pt x="10082" y="7123"/>
                      <a:pt x="8453" y="7589"/>
                      <a:pt x="7546" y="6664"/>
                    </a:cubicBezTo>
                    <a:cubicBezTo>
                      <a:pt x="8108" y="6232"/>
                      <a:pt x="8645" y="5767"/>
                      <a:pt x="9092" y="5262"/>
                    </a:cubicBezTo>
                    <a:cubicBezTo>
                      <a:pt x="10794" y="3335"/>
                      <a:pt x="9082" y="1376"/>
                      <a:pt x="7178" y="495"/>
                    </a:cubicBezTo>
                    <a:cubicBezTo>
                      <a:pt x="6479" y="171"/>
                      <a:pt x="5714" y="1"/>
                      <a:pt x="4962"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5989400" y="1318225"/>
                <a:ext cx="54400" cy="46350"/>
              </a:xfrm>
              <a:custGeom>
                <a:avLst/>
                <a:gdLst/>
                <a:ahLst/>
                <a:cxnLst/>
                <a:rect l="l" t="t" r="r" b="b"/>
                <a:pathLst>
                  <a:path w="2176" h="1854" extrusionOk="0">
                    <a:moveTo>
                      <a:pt x="1243" y="0"/>
                    </a:moveTo>
                    <a:cubicBezTo>
                      <a:pt x="1023" y="0"/>
                      <a:pt x="831" y="106"/>
                      <a:pt x="814" y="376"/>
                    </a:cubicBezTo>
                    <a:cubicBezTo>
                      <a:pt x="809" y="443"/>
                      <a:pt x="867" y="480"/>
                      <a:pt x="923" y="480"/>
                    </a:cubicBezTo>
                    <a:cubicBezTo>
                      <a:pt x="968" y="480"/>
                      <a:pt x="1012" y="457"/>
                      <a:pt x="1023" y="405"/>
                    </a:cubicBezTo>
                    <a:cubicBezTo>
                      <a:pt x="1049" y="287"/>
                      <a:pt x="1146" y="242"/>
                      <a:pt x="1252" y="242"/>
                    </a:cubicBezTo>
                    <a:cubicBezTo>
                      <a:pt x="1326" y="242"/>
                      <a:pt x="1404" y="265"/>
                      <a:pt x="1464" y="299"/>
                    </a:cubicBezTo>
                    <a:cubicBezTo>
                      <a:pt x="1614" y="386"/>
                      <a:pt x="1715" y="568"/>
                      <a:pt x="1750" y="731"/>
                    </a:cubicBezTo>
                    <a:cubicBezTo>
                      <a:pt x="1823" y="1070"/>
                      <a:pt x="1668" y="1435"/>
                      <a:pt x="1322" y="1542"/>
                    </a:cubicBezTo>
                    <a:cubicBezTo>
                      <a:pt x="1248" y="1565"/>
                      <a:pt x="1172" y="1576"/>
                      <a:pt x="1095" y="1576"/>
                    </a:cubicBezTo>
                    <a:cubicBezTo>
                      <a:pt x="840" y="1576"/>
                      <a:pt x="589" y="1451"/>
                      <a:pt x="464" y="1217"/>
                    </a:cubicBezTo>
                    <a:cubicBezTo>
                      <a:pt x="279" y="871"/>
                      <a:pt x="432" y="434"/>
                      <a:pt x="738" y="216"/>
                    </a:cubicBezTo>
                    <a:cubicBezTo>
                      <a:pt x="809" y="172"/>
                      <a:pt x="766" y="74"/>
                      <a:pt x="699" y="74"/>
                    </a:cubicBezTo>
                    <a:cubicBezTo>
                      <a:pt x="687" y="74"/>
                      <a:pt x="674" y="77"/>
                      <a:pt x="660" y="84"/>
                    </a:cubicBezTo>
                    <a:cubicBezTo>
                      <a:pt x="189" y="310"/>
                      <a:pt x="1" y="958"/>
                      <a:pt x="265" y="1409"/>
                    </a:cubicBezTo>
                    <a:cubicBezTo>
                      <a:pt x="437" y="1702"/>
                      <a:pt x="770" y="1853"/>
                      <a:pt x="1101" y="1853"/>
                    </a:cubicBezTo>
                    <a:cubicBezTo>
                      <a:pt x="1312" y="1853"/>
                      <a:pt x="1522" y="1793"/>
                      <a:pt x="1690" y="1669"/>
                    </a:cubicBezTo>
                    <a:cubicBezTo>
                      <a:pt x="2129" y="1349"/>
                      <a:pt x="2175" y="668"/>
                      <a:pt x="1835" y="257"/>
                    </a:cubicBezTo>
                    <a:cubicBezTo>
                      <a:pt x="1710" y="106"/>
                      <a:pt x="1463" y="0"/>
                      <a:pt x="1243"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5922200" y="1357150"/>
                <a:ext cx="46500" cy="38525"/>
              </a:xfrm>
              <a:custGeom>
                <a:avLst/>
                <a:gdLst/>
                <a:ahLst/>
                <a:cxnLst/>
                <a:rect l="l" t="t" r="r" b="b"/>
                <a:pathLst>
                  <a:path w="1860" h="1541" extrusionOk="0">
                    <a:moveTo>
                      <a:pt x="978" y="191"/>
                    </a:moveTo>
                    <a:cubicBezTo>
                      <a:pt x="1057" y="191"/>
                      <a:pt x="1141" y="210"/>
                      <a:pt x="1234" y="256"/>
                    </a:cubicBezTo>
                    <a:cubicBezTo>
                      <a:pt x="1538" y="405"/>
                      <a:pt x="1594" y="751"/>
                      <a:pt x="1397" y="1019"/>
                    </a:cubicBezTo>
                    <a:cubicBezTo>
                      <a:pt x="1278" y="1181"/>
                      <a:pt x="1094" y="1281"/>
                      <a:pt x="910" y="1281"/>
                    </a:cubicBezTo>
                    <a:cubicBezTo>
                      <a:pt x="790" y="1281"/>
                      <a:pt x="669" y="1238"/>
                      <a:pt x="567" y="1142"/>
                    </a:cubicBezTo>
                    <a:cubicBezTo>
                      <a:pt x="351" y="940"/>
                      <a:pt x="279" y="584"/>
                      <a:pt x="395" y="314"/>
                    </a:cubicBezTo>
                    <a:lnTo>
                      <a:pt x="395" y="314"/>
                    </a:lnTo>
                    <a:cubicBezTo>
                      <a:pt x="390" y="355"/>
                      <a:pt x="431" y="390"/>
                      <a:pt x="472" y="390"/>
                    </a:cubicBezTo>
                    <a:cubicBezTo>
                      <a:pt x="483" y="390"/>
                      <a:pt x="495" y="387"/>
                      <a:pt x="505" y="381"/>
                    </a:cubicBezTo>
                    <a:cubicBezTo>
                      <a:pt x="668" y="276"/>
                      <a:pt x="812" y="191"/>
                      <a:pt x="978" y="191"/>
                    </a:cubicBezTo>
                    <a:close/>
                    <a:moveTo>
                      <a:pt x="949" y="1"/>
                    </a:moveTo>
                    <a:cubicBezTo>
                      <a:pt x="720" y="1"/>
                      <a:pt x="493" y="82"/>
                      <a:pt x="404" y="288"/>
                    </a:cubicBezTo>
                    <a:lnTo>
                      <a:pt x="404" y="288"/>
                    </a:lnTo>
                    <a:cubicBezTo>
                      <a:pt x="414" y="231"/>
                      <a:pt x="370" y="186"/>
                      <a:pt x="322" y="186"/>
                    </a:cubicBezTo>
                    <a:cubicBezTo>
                      <a:pt x="297" y="186"/>
                      <a:pt x="272" y="198"/>
                      <a:pt x="253" y="226"/>
                    </a:cubicBezTo>
                    <a:cubicBezTo>
                      <a:pt x="1" y="594"/>
                      <a:pt x="102" y="1097"/>
                      <a:pt x="445" y="1374"/>
                    </a:cubicBezTo>
                    <a:cubicBezTo>
                      <a:pt x="586" y="1489"/>
                      <a:pt x="749" y="1541"/>
                      <a:pt x="911" y="1541"/>
                    </a:cubicBezTo>
                    <a:cubicBezTo>
                      <a:pt x="1178" y="1541"/>
                      <a:pt x="1444" y="1399"/>
                      <a:pt x="1609" y="1162"/>
                    </a:cubicBezTo>
                    <a:cubicBezTo>
                      <a:pt x="1860" y="803"/>
                      <a:pt x="1778" y="322"/>
                      <a:pt x="1387" y="105"/>
                    </a:cubicBezTo>
                    <a:cubicBezTo>
                      <a:pt x="1271" y="40"/>
                      <a:pt x="1109" y="1"/>
                      <a:pt x="949"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5970800" y="1350125"/>
                <a:ext cx="13925" cy="8500"/>
              </a:xfrm>
              <a:custGeom>
                <a:avLst/>
                <a:gdLst/>
                <a:ahLst/>
                <a:cxnLst/>
                <a:rect l="l" t="t" r="r" b="b"/>
                <a:pathLst>
                  <a:path w="557" h="340" extrusionOk="0">
                    <a:moveTo>
                      <a:pt x="340" y="1"/>
                    </a:moveTo>
                    <a:cubicBezTo>
                      <a:pt x="171" y="1"/>
                      <a:pt x="0" y="127"/>
                      <a:pt x="8" y="317"/>
                    </a:cubicBezTo>
                    <a:cubicBezTo>
                      <a:pt x="9" y="332"/>
                      <a:pt x="20" y="339"/>
                      <a:pt x="32" y="339"/>
                    </a:cubicBezTo>
                    <a:cubicBezTo>
                      <a:pt x="43" y="339"/>
                      <a:pt x="55" y="332"/>
                      <a:pt x="56" y="317"/>
                    </a:cubicBezTo>
                    <a:cubicBezTo>
                      <a:pt x="64" y="156"/>
                      <a:pt x="229" y="30"/>
                      <a:pt x="387" y="30"/>
                    </a:cubicBezTo>
                    <a:cubicBezTo>
                      <a:pt x="446" y="30"/>
                      <a:pt x="505" y="48"/>
                      <a:pt x="553" y="88"/>
                    </a:cubicBezTo>
                    <a:cubicBezTo>
                      <a:pt x="553" y="88"/>
                      <a:pt x="554" y="88"/>
                      <a:pt x="554" y="88"/>
                    </a:cubicBezTo>
                    <a:cubicBezTo>
                      <a:pt x="555" y="88"/>
                      <a:pt x="556" y="87"/>
                      <a:pt x="555" y="86"/>
                    </a:cubicBezTo>
                    <a:cubicBezTo>
                      <a:pt x="495" y="27"/>
                      <a:pt x="418" y="1"/>
                      <a:pt x="340"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7" name="Google Shape;827;p42"/>
          <p:cNvGrpSpPr/>
          <p:nvPr/>
        </p:nvGrpSpPr>
        <p:grpSpPr>
          <a:xfrm>
            <a:off x="106761" y="2299897"/>
            <a:ext cx="606455" cy="543705"/>
            <a:chOff x="4358286" y="3358435"/>
            <a:chExt cx="606455" cy="543705"/>
          </a:xfrm>
        </p:grpSpPr>
        <p:sp>
          <p:nvSpPr>
            <p:cNvPr id="828" name="Google Shape;828;p42"/>
            <p:cNvSpPr/>
            <p:nvPr/>
          </p:nvSpPr>
          <p:spPr>
            <a:xfrm>
              <a:off x="4597874" y="3430796"/>
              <a:ext cx="366867" cy="398989"/>
            </a:xfrm>
            <a:custGeom>
              <a:avLst/>
              <a:gdLst/>
              <a:ahLst/>
              <a:cxnLst/>
              <a:rect l="l" t="t" r="r" b="b"/>
              <a:pathLst>
                <a:path w="15638" h="17009" extrusionOk="0">
                  <a:moveTo>
                    <a:pt x="6309" y="1"/>
                  </a:moveTo>
                  <a:cubicBezTo>
                    <a:pt x="4121" y="1"/>
                    <a:pt x="1959" y="1124"/>
                    <a:pt x="1037" y="3168"/>
                  </a:cubicBezTo>
                  <a:cubicBezTo>
                    <a:pt x="1" y="5463"/>
                    <a:pt x="403" y="8319"/>
                    <a:pt x="1185" y="10634"/>
                  </a:cubicBezTo>
                  <a:cubicBezTo>
                    <a:pt x="1838" y="12572"/>
                    <a:pt x="2824" y="14244"/>
                    <a:pt x="4263" y="15599"/>
                  </a:cubicBezTo>
                  <a:cubicBezTo>
                    <a:pt x="4381" y="15748"/>
                    <a:pt x="4503" y="15893"/>
                    <a:pt x="4631" y="16027"/>
                  </a:cubicBezTo>
                  <a:cubicBezTo>
                    <a:pt x="5300" y="16732"/>
                    <a:pt x="6036" y="17008"/>
                    <a:pt x="6782" y="17008"/>
                  </a:cubicBezTo>
                  <a:cubicBezTo>
                    <a:pt x="8219" y="17008"/>
                    <a:pt x="9693" y="15979"/>
                    <a:pt x="10793" y="15000"/>
                  </a:cubicBezTo>
                  <a:cubicBezTo>
                    <a:pt x="12398" y="13572"/>
                    <a:pt x="14623" y="12056"/>
                    <a:pt x="15116" y="9818"/>
                  </a:cubicBezTo>
                  <a:cubicBezTo>
                    <a:pt x="15637" y="7447"/>
                    <a:pt x="14082" y="5112"/>
                    <a:pt x="12650" y="3357"/>
                  </a:cubicBezTo>
                  <a:cubicBezTo>
                    <a:pt x="11133" y="1499"/>
                    <a:pt x="9019" y="107"/>
                    <a:pt x="6572" y="6"/>
                  </a:cubicBezTo>
                  <a:cubicBezTo>
                    <a:pt x="6484" y="2"/>
                    <a:pt x="6397" y="1"/>
                    <a:pt x="63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4358286" y="3358435"/>
              <a:ext cx="512182" cy="543705"/>
            </a:xfrm>
            <a:custGeom>
              <a:avLst/>
              <a:gdLst/>
              <a:ahLst/>
              <a:cxnLst/>
              <a:rect l="l" t="t" r="r" b="b"/>
              <a:pathLst>
                <a:path w="13681" h="14523" extrusionOk="0">
                  <a:moveTo>
                    <a:pt x="5653" y="501"/>
                  </a:moveTo>
                  <a:cubicBezTo>
                    <a:pt x="6359" y="501"/>
                    <a:pt x="7065" y="602"/>
                    <a:pt x="7756" y="826"/>
                  </a:cubicBezTo>
                  <a:cubicBezTo>
                    <a:pt x="9835" y="1501"/>
                    <a:pt x="11325" y="3318"/>
                    <a:pt x="11862" y="5404"/>
                  </a:cubicBezTo>
                  <a:cubicBezTo>
                    <a:pt x="12972" y="9728"/>
                    <a:pt x="9423" y="13553"/>
                    <a:pt x="5262" y="13964"/>
                  </a:cubicBezTo>
                  <a:cubicBezTo>
                    <a:pt x="7185" y="11652"/>
                    <a:pt x="8623" y="8678"/>
                    <a:pt x="7610" y="5648"/>
                  </a:cubicBezTo>
                  <a:cubicBezTo>
                    <a:pt x="6618" y="2683"/>
                    <a:pt x="3830" y="1819"/>
                    <a:pt x="1008" y="1819"/>
                  </a:cubicBezTo>
                  <a:cubicBezTo>
                    <a:pt x="994" y="1819"/>
                    <a:pt x="981" y="1819"/>
                    <a:pt x="967" y="1819"/>
                  </a:cubicBezTo>
                  <a:cubicBezTo>
                    <a:pt x="2400" y="1035"/>
                    <a:pt x="4026" y="501"/>
                    <a:pt x="5653" y="501"/>
                  </a:cubicBezTo>
                  <a:close/>
                  <a:moveTo>
                    <a:pt x="5686" y="0"/>
                  </a:moveTo>
                  <a:cubicBezTo>
                    <a:pt x="3770" y="0"/>
                    <a:pt x="1837" y="692"/>
                    <a:pt x="326" y="1835"/>
                  </a:cubicBezTo>
                  <a:cubicBezTo>
                    <a:pt x="4" y="1857"/>
                    <a:pt x="0" y="2355"/>
                    <a:pt x="319" y="2355"/>
                  </a:cubicBezTo>
                  <a:cubicBezTo>
                    <a:pt x="324" y="2355"/>
                    <a:pt x="329" y="2355"/>
                    <a:pt x="334" y="2354"/>
                  </a:cubicBezTo>
                  <a:cubicBezTo>
                    <a:pt x="553" y="2344"/>
                    <a:pt x="774" y="2339"/>
                    <a:pt x="994" y="2339"/>
                  </a:cubicBezTo>
                  <a:cubicBezTo>
                    <a:pt x="3686" y="2339"/>
                    <a:pt x="6364" y="3139"/>
                    <a:pt x="7190" y="6054"/>
                  </a:cubicBezTo>
                  <a:cubicBezTo>
                    <a:pt x="8039" y="9049"/>
                    <a:pt x="6419" y="11908"/>
                    <a:pt x="4478" y="14077"/>
                  </a:cubicBezTo>
                  <a:cubicBezTo>
                    <a:pt x="4334" y="14238"/>
                    <a:pt x="4425" y="14522"/>
                    <a:pt x="4656" y="14522"/>
                  </a:cubicBezTo>
                  <a:cubicBezTo>
                    <a:pt x="4658" y="14522"/>
                    <a:pt x="4660" y="14522"/>
                    <a:pt x="4661" y="14522"/>
                  </a:cubicBezTo>
                  <a:cubicBezTo>
                    <a:pt x="9467" y="14433"/>
                    <a:pt x="13681" y="10034"/>
                    <a:pt x="12331" y="5141"/>
                  </a:cubicBezTo>
                  <a:cubicBezTo>
                    <a:pt x="11757" y="3064"/>
                    <a:pt x="10272" y="1204"/>
                    <a:pt x="8222" y="443"/>
                  </a:cubicBezTo>
                  <a:cubicBezTo>
                    <a:pt x="7407" y="140"/>
                    <a:pt x="6549" y="0"/>
                    <a:pt x="5686"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42"/>
          <p:cNvGrpSpPr/>
          <p:nvPr/>
        </p:nvGrpSpPr>
        <p:grpSpPr>
          <a:xfrm>
            <a:off x="8498303" y="501070"/>
            <a:ext cx="540312" cy="397497"/>
            <a:chOff x="1240678" y="2802920"/>
            <a:chExt cx="540312" cy="397497"/>
          </a:xfrm>
        </p:grpSpPr>
        <p:sp>
          <p:nvSpPr>
            <p:cNvPr id="831" name="Google Shape;831;p42"/>
            <p:cNvSpPr/>
            <p:nvPr/>
          </p:nvSpPr>
          <p:spPr>
            <a:xfrm>
              <a:off x="1408026" y="2802920"/>
              <a:ext cx="372964" cy="397493"/>
            </a:xfrm>
            <a:custGeom>
              <a:avLst/>
              <a:gdLst/>
              <a:ahLst/>
              <a:cxnLst/>
              <a:rect l="l" t="t" r="r" b="b"/>
              <a:pathLst>
                <a:path w="22230" h="23692" extrusionOk="0">
                  <a:moveTo>
                    <a:pt x="11150" y="0"/>
                  </a:moveTo>
                  <a:cubicBezTo>
                    <a:pt x="10523" y="0"/>
                    <a:pt x="9888" y="123"/>
                    <a:pt x="9299" y="337"/>
                  </a:cubicBezTo>
                  <a:cubicBezTo>
                    <a:pt x="9230" y="362"/>
                    <a:pt x="9161" y="389"/>
                    <a:pt x="9092" y="417"/>
                  </a:cubicBezTo>
                  <a:cubicBezTo>
                    <a:pt x="8249" y="490"/>
                    <a:pt x="7422" y="706"/>
                    <a:pt x="6581" y="1074"/>
                  </a:cubicBezTo>
                  <a:cubicBezTo>
                    <a:pt x="5114" y="1719"/>
                    <a:pt x="3827" y="2712"/>
                    <a:pt x="2827" y="3965"/>
                  </a:cubicBezTo>
                  <a:cubicBezTo>
                    <a:pt x="550" y="6830"/>
                    <a:pt x="0" y="10570"/>
                    <a:pt x="621" y="14106"/>
                  </a:cubicBezTo>
                  <a:cubicBezTo>
                    <a:pt x="1212" y="17474"/>
                    <a:pt x="3033" y="20969"/>
                    <a:pt x="6181" y="22577"/>
                  </a:cubicBezTo>
                  <a:cubicBezTo>
                    <a:pt x="7656" y="23331"/>
                    <a:pt x="9299" y="23692"/>
                    <a:pt x="10947" y="23692"/>
                  </a:cubicBezTo>
                  <a:cubicBezTo>
                    <a:pt x="12405" y="23692"/>
                    <a:pt x="13866" y="23409"/>
                    <a:pt x="15218" y="22865"/>
                  </a:cubicBezTo>
                  <a:cubicBezTo>
                    <a:pt x="18281" y="21634"/>
                    <a:pt x="21001" y="19088"/>
                    <a:pt x="21810" y="15799"/>
                  </a:cubicBezTo>
                  <a:cubicBezTo>
                    <a:pt x="22229" y="14097"/>
                    <a:pt x="22172" y="12163"/>
                    <a:pt x="20981" y="10781"/>
                  </a:cubicBezTo>
                  <a:cubicBezTo>
                    <a:pt x="20178" y="9849"/>
                    <a:pt x="19012" y="9361"/>
                    <a:pt x="17865" y="8998"/>
                  </a:cubicBezTo>
                  <a:cubicBezTo>
                    <a:pt x="16857" y="8680"/>
                    <a:pt x="15732" y="8486"/>
                    <a:pt x="14945" y="7965"/>
                  </a:cubicBezTo>
                  <a:cubicBezTo>
                    <a:pt x="14730" y="7822"/>
                    <a:pt x="14547" y="7639"/>
                    <a:pt x="14482" y="7371"/>
                  </a:cubicBezTo>
                  <a:cubicBezTo>
                    <a:pt x="14333" y="6752"/>
                    <a:pt x="14524" y="6077"/>
                    <a:pt x="14633" y="5465"/>
                  </a:cubicBezTo>
                  <a:cubicBezTo>
                    <a:pt x="14907" y="3937"/>
                    <a:pt x="15041" y="2281"/>
                    <a:pt x="13865" y="1069"/>
                  </a:cubicBezTo>
                  <a:cubicBezTo>
                    <a:pt x="13132" y="313"/>
                    <a:pt x="12152" y="0"/>
                    <a:pt x="11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1240678" y="2809383"/>
              <a:ext cx="389200" cy="391035"/>
            </a:xfrm>
            <a:custGeom>
              <a:avLst/>
              <a:gdLst/>
              <a:ahLst/>
              <a:cxnLst/>
              <a:rect l="l" t="t" r="r" b="b"/>
              <a:pathLst>
                <a:path w="10396" h="10445" extrusionOk="0">
                  <a:moveTo>
                    <a:pt x="7781" y="513"/>
                  </a:moveTo>
                  <a:cubicBezTo>
                    <a:pt x="7992" y="513"/>
                    <a:pt x="8210" y="556"/>
                    <a:pt x="8427" y="651"/>
                  </a:cubicBezTo>
                  <a:cubicBezTo>
                    <a:pt x="9196" y="988"/>
                    <a:pt x="9555" y="1780"/>
                    <a:pt x="9736" y="2549"/>
                  </a:cubicBezTo>
                  <a:lnTo>
                    <a:pt x="9736" y="2548"/>
                  </a:lnTo>
                  <a:lnTo>
                    <a:pt x="9736" y="2548"/>
                  </a:lnTo>
                  <a:cubicBezTo>
                    <a:pt x="10307" y="4985"/>
                    <a:pt x="9578" y="7704"/>
                    <a:pt x="9063" y="10085"/>
                  </a:cubicBezTo>
                  <a:cubicBezTo>
                    <a:pt x="9059" y="10109"/>
                    <a:pt x="9057" y="10132"/>
                    <a:pt x="9058" y="10156"/>
                  </a:cubicBezTo>
                  <a:cubicBezTo>
                    <a:pt x="6605" y="9777"/>
                    <a:pt x="4017" y="9606"/>
                    <a:pt x="2095" y="7832"/>
                  </a:cubicBezTo>
                  <a:cubicBezTo>
                    <a:pt x="1634" y="7406"/>
                    <a:pt x="1178" y="6882"/>
                    <a:pt x="952" y="6290"/>
                  </a:cubicBezTo>
                  <a:cubicBezTo>
                    <a:pt x="515" y="5147"/>
                    <a:pt x="1411" y="4621"/>
                    <a:pt x="2432" y="4616"/>
                  </a:cubicBezTo>
                  <a:cubicBezTo>
                    <a:pt x="2440" y="4616"/>
                    <a:pt x="2448" y="4616"/>
                    <a:pt x="2455" y="4616"/>
                  </a:cubicBezTo>
                  <a:cubicBezTo>
                    <a:pt x="3723" y="4616"/>
                    <a:pt x="4982" y="5229"/>
                    <a:pt x="5969" y="5977"/>
                  </a:cubicBezTo>
                  <a:cubicBezTo>
                    <a:pt x="6012" y="6010"/>
                    <a:pt x="6055" y="6024"/>
                    <a:pt x="6095" y="6024"/>
                  </a:cubicBezTo>
                  <a:cubicBezTo>
                    <a:pt x="6265" y="6024"/>
                    <a:pt x="6386" y="5772"/>
                    <a:pt x="6257" y="5613"/>
                  </a:cubicBezTo>
                  <a:cubicBezTo>
                    <a:pt x="6256" y="5593"/>
                    <a:pt x="6250" y="5575"/>
                    <a:pt x="6238" y="5560"/>
                  </a:cubicBezTo>
                  <a:cubicBezTo>
                    <a:pt x="5531" y="4602"/>
                    <a:pt x="5640" y="2454"/>
                    <a:pt x="6249" y="1461"/>
                  </a:cubicBezTo>
                  <a:cubicBezTo>
                    <a:pt x="6599" y="889"/>
                    <a:pt x="7162" y="513"/>
                    <a:pt x="7781" y="513"/>
                  </a:cubicBezTo>
                  <a:close/>
                  <a:moveTo>
                    <a:pt x="7704" y="1"/>
                  </a:moveTo>
                  <a:cubicBezTo>
                    <a:pt x="5716" y="1"/>
                    <a:pt x="4777" y="3452"/>
                    <a:pt x="5706" y="5215"/>
                  </a:cubicBezTo>
                  <a:cubicBezTo>
                    <a:pt x="4753" y="4602"/>
                    <a:pt x="3590" y="4131"/>
                    <a:pt x="2459" y="4131"/>
                  </a:cubicBezTo>
                  <a:cubicBezTo>
                    <a:pt x="2266" y="4131"/>
                    <a:pt x="2074" y="4145"/>
                    <a:pt x="1884" y="4174"/>
                  </a:cubicBezTo>
                  <a:cubicBezTo>
                    <a:pt x="686" y="4358"/>
                    <a:pt x="1" y="5270"/>
                    <a:pt x="486" y="6442"/>
                  </a:cubicBezTo>
                  <a:cubicBezTo>
                    <a:pt x="1823" y="9675"/>
                    <a:pt x="6138" y="10444"/>
                    <a:pt x="9226" y="10444"/>
                  </a:cubicBezTo>
                  <a:cubicBezTo>
                    <a:pt x="9256" y="10444"/>
                    <a:pt x="9286" y="10444"/>
                    <a:pt x="9315" y="10444"/>
                  </a:cubicBezTo>
                  <a:cubicBezTo>
                    <a:pt x="9355" y="10443"/>
                    <a:pt x="9392" y="10422"/>
                    <a:pt x="9412" y="10388"/>
                  </a:cubicBezTo>
                  <a:cubicBezTo>
                    <a:pt x="9476" y="10365"/>
                    <a:pt x="9529" y="10313"/>
                    <a:pt x="9549" y="10223"/>
                  </a:cubicBezTo>
                  <a:cubicBezTo>
                    <a:pt x="9976" y="8326"/>
                    <a:pt x="10395" y="6397"/>
                    <a:pt x="10394" y="4443"/>
                  </a:cubicBezTo>
                  <a:cubicBezTo>
                    <a:pt x="10392" y="2962"/>
                    <a:pt x="10207" y="1094"/>
                    <a:pt x="8756" y="299"/>
                  </a:cubicBezTo>
                  <a:cubicBezTo>
                    <a:pt x="8380" y="93"/>
                    <a:pt x="8028" y="1"/>
                    <a:pt x="7704"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484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pic>
        <p:nvPicPr>
          <p:cNvPr id="40" name="Google Shape;40;p3"/>
          <p:cNvPicPr preferRelativeResize="0"/>
          <p:nvPr/>
        </p:nvPicPr>
        <p:blipFill>
          <a:blip r:embed="rId2">
            <a:alphaModFix amt="93000"/>
          </a:blip>
          <a:stretch>
            <a:fillRect/>
          </a:stretch>
        </p:blipFill>
        <p:spPr>
          <a:xfrm>
            <a:off x="-35462" y="-19950"/>
            <a:ext cx="9214925" cy="5183401"/>
          </a:xfrm>
          <a:prstGeom prst="rect">
            <a:avLst/>
          </a:prstGeom>
          <a:noFill/>
          <a:ln>
            <a:noFill/>
          </a:ln>
        </p:spPr>
      </p:pic>
      <p:sp>
        <p:nvSpPr>
          <p:cNvPr id="41" name="Google Shape;41;p3"/>
          <p:cNvSpPr txBox="1">
            <a:spLocks noGrp="1"/>
          </p:cNvSpPr>
          <p:nvPr>
            <p:ph type="title"/>
          </p:nvPr>
        </p:nvSpPr>
        <p:spPr>
          <a:xfrm>
            <a:off x="1402200" y="2123450"/>
            <a:ext cx="4590300" cy="1332000"/>
          </a:xfrm>
          <a:prstGeom prst="rect">
            <a:avLst/>
          </a:prstGeom>
        </p:spPr>
        <p:txBody>
          <a:bodyPr spcFirstLastPara="1" wrap="square" lIns="91425" tIns="91425" rIns="91425" bIns="91425" anchor="ctr" anchorCtr="0">
            <a:noAutofit/>
          </a:bodyPr>
          <a:lstStyle>
            <a:lvl1pPr lvl="0" algn="r">
              <a:lnSpc>
                <a:spcPct val="80000"/>
              </a:lnSpc>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2" name="Google Shape;42;p3"/>
          <p:cNvSpPr txBox="1">
            <a:spLocks noGrp="1"/>
          </p:cNvSpPr>
          <p:nvPr>
            <p:ph type="title" idx="2" hasCustomPrompt="1"/>
          </p:nvPr>
        </p:nvSpPr>
        <p:spPr>
          <a:xfrm>
            <a:off x="4726725" y="1080863"/>
            <a:ext cx="1266900" cy="778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8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3" name="Google Shape;43;p3"/>
          <p:cNvSpPr txBox="1">
            <a:spLocks noGrp="1"/>
          </p:cNvSpPr>
          <p:nvPr>
            <p:ph type="subTitle" idx="1"/>
          </p:nvPr>
        </p:nvSpPr>
        <p:spPr>
          <a:xfrm>
            <a:off x="1400850" y="3719825"/>
            <a:ext cx="4593000" cy="375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4" name="Google Shape;44;p3"/>
          <p:cNvSpPr/>
          <p:nvPr/>
        </p:nvSpPr>
        <p:spPr>
          <a:xfrm rot="-4006628">
            <a:off x="8429538" y="4296511"/>
            <a:ext cx="1320753" cy="1436450"/>
          </a:xfrm>
          <a:custGeom>
            <a:avLst/>
            <a:gdLst/>
            <a:ahLst/>
            <a:cxnLst/>
            <a:rect l="l" t="t" r="r" b="b"/>
            <a:pathLst>
              <a:path w="15638" h="17009" extrusionOk="0">
                <a:moveTo>
                  <a:pt x="6309" y="1"/>
                </a:moveTo>
                <a:cubicBezTo>
                  <a:pt x="4121" y="1"/>
                  <a:pt x="1959" y="1124"/>
                  <a:pt x="1037" y="3168"/>
                </a:cubicBezTo>
                <a:cubicBezTo>
                  <a:pt x="1" y="5463"/>
                  <a:pt x="403" y="8319"/>
                  <a:pt x="1185" y="10634"/>
                </a:cubicBezTo>
                <a:cubicBezTo>
                  <a:pt x="1838" y="12572"/>
                  <a:pt x="2824" y="14244"/>
                  <a:pt x="4263" y="15599"/>
                </a:cubicBezTo>
                <a:cubicBezTo>
                  <a:pt x="4381" y="15748"/>
                  <a:pt x="4503" y="15893"/>
                  <a:pt x="4631" y="16027"/>
                </a:cubicBezTo>
                <a:cubicBezTo>
                  <a:pt x="5300" y="16732"/>
                  <a:pt x="6036" y="17008"/>
                  <a:pt x="6782" y="17008"/>
                </a:cubicBezTo>
                <a:cubicBezTo>
                  <a:pt x="8219" y="17008"/>
                  <a:pt x="9693" y="15979"/>
                  <a:pt x="10793" y="15000"/>
                </a:cubicBezTo>
                <a:cubicBezTo>
                  <a:pt x="12398" y="13572"/>
                  <a:pt x="14623" y="12056"/>
                  <a:pt x="15116" y="9818"/>
                </a:cubicBezTo>
                <a:cubicBezTo>
                  <a:pt x="15637" y="7447"/>
                  <a:pt x="14082" y="5112"/>
                  <a:pt x="12650" y="3357"/>
                </a:cubicBezTo>
                <a:cubicBezTo>
                  <a:pt x="11133" y="1499"/>
                  <a:pt x="9019" y="107"/>
                  <a:pt x="6572" y="6"/>
                </a:cubicBezTo>
                <a:cubicBezTo>
                  <a:pt x="6484" y="2"/>
                  <a:pt x="6397" y="1"/>
                  <a:pt x="63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5400000" flipH="1">
            <a:off x="-1748620" y="953992"/>
            <a:ext cx="5076057" cy="2515701"/>
          </a:xfrm>
          <a:custGeom>
            <a:avLst/>
            <a:gdLst/>
            <a:ahLst/>
            <a:cxnLst/>
            <a:rect l="l" t="t" r="r" b="b"/>
            <a:pathLst>
              <a:path w="83992" h="41630" extrusionOk="0">
                <a:moveTo>
                  <a:pt x="49256" y="20155"/>
                </a:moveTo>
                <a:cubicBezTo>
                  <a:pt x="49283" y="20155"/>
                  <a:pt x="49311" y="20157"/>
                  <a:pt x="49336" y="20161"/>
                </a:cubicBezTo>
                <a:cubicBezTo>
                  <a:pt x="49306" y="20178"/>
                  <a:pt x="49273" y="20195"/>
                  <a:pt x="49239" y="20212"/>
                </a:cubicBezTo>
                <a:cubicBezTo>
                  <a:pt x="49214" y="20210"/>
                  <a:pt x="49190" y="20207"/>
                  <a:pt x="49159" y="20204"/>
                </a:cubicBezTo>
                <a:cubicBezTo>
                  <a:pt x="49147" y="20204"/>
                  <a:pt x="49136" y="20203"/>
                  <a:pt x="49124" y="20203"/>
                </a:cubicBezTo>
                <a:cubicBezTo>
                  <a:pt x="49113" y="20203"/>
                  <a:pt x="49101" y="20204"/>
                  <a:pt x="49090" y="20204"/>
                </a:cubicBezTo>
                <a:cubicBezTo>
                  <a:pt x="49128" y="20168"/>
                  <a:pt x="49192" y="20155"/>
                  <a:pt x="49256" y="20155"/>
                </a:cubicBezTo>
                <a:close/>
                <a:moveTo>
                  <a:pt x="67831" y="1"/>
                </a:moveTo>
                <a:cubicBezTo>
                  <a:pt x="65091" y="1"/>
                  <a:pt x="62321" y="473"/>
                  <a:pt x="59739" y="1250"/>
                </a:cubicBezTo>
                <a:cubicBezTo>
                  <a:pt x="56188" y="2320"/>
                  <a:pt x="53301" y="4219"/>
                  <a:pt x="51139" y="7248"/>
                </a:cubicBezTo>
                <a:cubicBezTo>
                  <a:pt x="50226" y="8529"/>
                  <a:pt x="49504" y="9930"/>
                  <a:pt x="48702" y="11278"/>
                </a:cubicBezTo>
                <a:cubicBezTo>
                  <a:pt x="48349" y="11872"/>
                  <a:pt x="47971" y="12443"/>
                  <a:pt x="47574" y="13007"/>
                </a:cubicBezTo>
                <a:cubicBezTo>
                  <a:pt x="47563" y="13017"/>
                  <a:pt x="47553" y="13027"/>
                  <a:pt x="47540" y="13041"/>
                </a:cubicBezTo>
                <a:cubicBezTo>
                  <a:pt x="47415" y="13171"/>
                  <a:pt x="47305" y="13317"/>
                  <a:pt x="47184" y="13451"/>
                </a:cubicBezTo>
                <a:cubicBezTo>
                  <a:pt x="46910" y="13752"/>
                  <a:pt x="46618" y="14024"/>
                  <a:pt x="46324" y="14303"/>
                </a:cubicBezTo>
                <a:cubicBezTo>
                  <a:pt x="46293" y="14334"/>
                  <a:pt x="46215" y="14395"/>
                  <a:pt x="46162" y="14438"/>
                </a:cubicBezTo>
                <a:cubicBezTo>
                  <a:pt x="46066" y="14503"/>
                  <a:pt x="45973" y="14571"/>
                  <a:pt x="45876" y="14633"/>
                </a:cubicBezTo>
                <a:cubicBezTo>
                  <a:pt x="45753" y="14710"/>
                  <a:pt x="45249" y="14967"/>
                  <a:pt x="45248" y="14990"/>
                </a:cubicBezTo>
                <a:cubicBezTo>
                  <a:pt x="45021" y="15060"/>
                  <a:pt x="44786" y="15105"/>
                  <a:pt x="44569" y="15191"/>
                </a:cubicBezTo>
                <a:cubicBezTo>
                  <a:pt x="44558" y="15196"/>
                  <a:pt x="44551" y="15199"/>
                  <a:pt x="44543" y="15203"/>
                </a:cubicBezTo>
                <a:cubicBezTo>
                  <a:pt x="44335" y="15203"/>
                  <a:pt x="44128" y="15214"/>
                  <a:pt x="43920" y="15214"/>
                </a:cubicBezTo>
                <a:cubicBezTo>
                  <a:pt x="43894" y="15214"/>
                  <a:pt x="43869" y="15214"/>
                  <a:pt x="43843" y="15213"/>
                </a:cubicBezTo>
                <a:lnTo>
                  <a:pt x="43714" y="15211"/>
                </a:lnTo>
                <a:cubicBezTo>
                  <a:pt x="43545" y="15180"/>
                  <a:pt x="43375" y="15145"/>
                  <a:pt x="43207" y="15105"/>
                </a:cubicBezTo>
                <a:cubicBezTo>
                  <a:pt x="42828" y="15016"/>
                  <a:pt x="42455" y="14902"/>
                  <a:pt x="42084" y="14780"/>
                </a:cubicBezTo>
                <a:cubicBezTo>
                  <a:pt x="41333" y="14534"/>
                  <a:pt x="40598" y="14240"/>
                  <a:pt x="39850" y="13984"/>
                </a:cubicBezTo>
                <a:cubicBezTo>
                  <a:pt x="38372" y="13478"/>
                  <a:pt x="36812" y="13210"/>
                  <a:pt x="35255" y="13210"/>
                </a:cubicBezTo>
                <a:cubicBezTo>
                  <a:pt x="33666" y="13210"/>
                  <a:pt x="32080" y="13488"/>
                  <a:pt x="30585" y="14073"/>
                </a:cubicBezTo>
                <a:cubicBezTo>
                  <a:pt x="27423" y="15311"/>
                  <a:pt x="24923" y="17480"/>
                  <a:pt x="23316" y="20486"/>
                </a:cubicBezTo>
                <a:cubicBezTo>
                  <a:pt x="22581" y="21859"/>
                  <a:pt x="22013" y="23326"/>
                  <a:pt x="21174" y="24644"/>
                </a:cubicBezTo>
                <a:cubicBezTo>
                  <a:pt x="21123" y="24725"/>
                  <a:pt x="20734" y="25239"/>
                  <a:pt x="20752" y="25239"/>
                </a:cubicBezTo>
                <a:cubicBezTo>
                  <a:pt x="20753" y="25239"/>
                  <a:pt x="20756" y="25237"/>
                  <a:pt x="20761" y="25232"/>
                </a:cubicBezTo>
                <a:lnTo>
                  <a:pt x="20761" y="25232"/>
                </a:lnTo>
                <a:cubicBezTo>
                  <a:pt x="20567" y="25461"/>
                  <a:pt x="20361" y="25679"/>
                  <a:pt x="20144" y="25885"/>
                </a:cubicBezTo>
                <a:cubicBezTo>
                  <a:pt x="20050" y="25974"/>
                  <a:pt x="19953" y="26060"/>
                  <a:pt x="19853" y="26144"/>
                </a:cubicBezTo>
                <a:lnTo>
                  <a:pt x="19714" y="26219"/>
                </a:lnTo>
                <a:cubicBezTo>
                  <a:pt x="19581" y="26292"/>
                  <a:pt x="19446" y="26366"/>
                  <a:pt x="19315" y="26441"/>
                </a:cubicBezTo>
                <a:cubicBezTo>
                  <a:pt x="19296" y="26447"/>
                  <a:pt x="19277" y="26454"/>
                  <a:pt x="19253" y="26459"/>
                </a:cubicBezTo>
                <a:cubicBezTo>
                  <a:pt x="19142" y="26490"/>
                  <a:pt x="19032" y="26519"/>
                  <a:pt x="18920" y="26547"/>
                </a:cubicBezTo>
                <a:cubicBezTo>
                  <a:pt x="18856" y="26554"/>
                  <a:pt x="18742" y="26568"/>
                  <a:pt x="18688" y="26568"/>
                </a:cubicBezTo>
                <a:cubicBezTo>
                  <a:pt x="18684" y="26568"/>
                  <a:pt x="18681" y="26568"/>
                  <a:pt x="18678" y="26568"/>
                </a:cubicBezTo>
                <a:cubicBezTo>
                  <a:pt x="18593" y="26565"/>
                  <a:pt x="18058" y="26509"/>
                  <a:pt x="17927" y="26509"/>
                </a:cubicBezTo>
                <a:cubicBezTo>
                  <a:pt x="17890" y="26509"/>
                  <a:pt x="17885" y="26514"/>
                  <a:pt x="17932" y="26525"/>
                </a:cubicBezTo>
                <a:cubicBezTo>
                  <a:pt x="17162" y="26377"/>
                  <a:pt x="16408" y="26165"/>
                  <a:pt x="15645" y="25987"/>
                </a:cubicBezTo>
                <a:cubicBezTo>
                  <a:pt x="14713" y="25770"/>
                  <a:pt x="13742" y="25614"/>
                  <a:pt x="12778" y="25614"/>
                </a:cubicBezTo>
                <a:cubicBezTo>
                  <a:pt x="11953" y="25614"/>
                  <a:pt x="11133" y="25728"/>
                  <a:pt x="10347" y="26014"/>
                </a:cubicBezTo>
                <a:cubicBezTo>
                  <a:pt x="10226" y="26058"/>
                  <a:pt x="10108" y="26104"/>
                  <a:pt x="9991" y="26152"/>
                </a:cubicBezTo>
                <a:cubicBezTo>
                  <a:pt x="6595" y="26912"/>
                  <a:pt x="3589" y="29272"/>
                  <a:pt x="1813" y="32237"/>
                </a:cubicBezTo>
                <a:cubicBezTo>
                  <a:pt x="768" y="33982"/>
                  <a:pt x="234" y="35942"/>
                  <a:pt x="94" y="37960"/>
                </a:cubicBezTo>
                <a:cubicBezTo>
                  <a:pt x="0" y="39330"/>
                  <a:pt x="1219" y="40504"/>
                  <a:pt x="2491" y="40675"/>
                </a:cubicBezTo>
                <a:cubicBezTo>
                  <a:pt x="2595" y="40689"/>
                  <a:pt x="2702" y="40696"/>
                  <a:pt x="2811" y="40696"/>
                </a:cubicBezTo>
                <a:cubicBezTo>
                  <a:pt x="3002" y="40696"/>
                  <a:pt x="3200" y="40675"/>
                  <a:pt x="3397" y="40636"/>
                </a:cubicBezTo>
                <a:cubicBezTo>
                  <a:pt x="3761" y="40790"/>
                  <a:pt x="4149" y="40881"/>
                  <a:pt x="4543" y="40901"/>
                </a:cubicBezTo>
                <a:cubicBezTo>
                  <a:pt x="13956" y="41387"/>
                  <a:pt x="23375" y="41630"/>
                  <a:pt x="32800" y="41630"/>
                </a:cubicBezTo>
                <a:cubicBezTo>
                  <a:pt x="38310" y="41630"/>
                  <a:pt x="43822" y="41547"/>
                  <a:pt x="49335" y="41381"/>
                </a:cubicBezTo>
                <a:cubicBezTo>
                  <a:pt x="56770" y="41154"/>
                  <a:pt x="64198" y="40775"/>
                  <a:pt x="71621" y="40242"/>
                </a:cubicBezTo>
                <a:cubicBezTo>
                  <a:pt x="73520" y="40104"/>
                  <a:pt x="75510" y="40089"/>
                  <a:pt x="77376" y="39691"/>
                </a:cubicBezTo>
                <a:cubicBezTo>
                  <a:pt x="79520" y="39236"/>
                  <a:pt x="81087" y="37645"/>
                  <a:pt x="81625" y="35541"/>
                </a:cubicBezTo>
                <a:cubicBezTo>
                  <a:pt x="82556" y="31903"/>
                  <a:pt x="83000" y="28055"/>
                  <a:pt x="83372" y="24326"/>
                </a:cubicBezTo>
                <a:cubicBezTo>
                  <a:pt x="83728" y="20799"/>
                  <a:pt x="83991" y="17177"/>
                  <a:pt x="83803" y="13632"/>
                </a:cubicBezTo>
                <a:cubicBezTo>
                  <a:pt x="83609" y="9980"/>
                  <a:pt x="82391" y="6567"/>
                  <a:pt x="79606" y="4087"/>
                </a:cubicBezTo>
                <a:cubicBezTo>
                  <a:pt x="76310" y="1151"/>
                  <a:pt x="72108" y="1"/>
                  <a:pt x="67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8402408">
            <a:off x="2272172" y="3937552"/>
            <a:ext cx="1839622" cy="1911510"/>
          </a:xfrm>
          <a:custGeom>
            <a:avLst/>
            <a:gdLst/>
            <a:ahLst/>
            <a:cxnLst/>
            <a:rect l="l" t="t" r="r" b="b"/>
            <a:pathLst>
              <a:path w="36761" h="38199" extrusionOk="0">
                <a:moveTo>
                  <a:pt x="15957" y="1"/>
                </a:moveTo>
                <a:cubicBezTo>
                  <a:pt x="11171" y="1"/>
                  <a:pt x="6481" y="1875"/>
                  <a:pt x="3481" y="5886"/>
                </a:cubicBezTo>
                <a:cubicBezTo>
                  <a:pt x="1227" y="8899"/>
                  <a:pt x="0" y="12734"/>
                  <a:pt x="192" y="16489"/>
                </a:cubicBezTo>
                <a:cubicBezTo>
                  <a:pt x="389" y="20351"/>
                  <a:pt x="2748" y="23970"/>
                  <a:pt x="6262" y="25593"/>
                </a:cubicBezTo>
                <a:cubicBezTo>
                  <a:pt x="7834" y="26319"/>
                  <a:pt x="9566" y="26540"/>
                  <a:pt x="11279" y="26540"/>
                </a:cubicBezTo>
                <a:cubicBezTo>
                  <a:pt x="11433" y="26540"/>
                  <a:pt x="11586" y="26538"/>
                  <a:pt x="11739" y="26535"/>
                </a:cubicBezTo>
                <a:cubicBezTo>
                  <a:pt x="13452" y="26497"/>
                  <a:pt x="15019" y="25932"/>
                  <a:pt x="16700" y="25712"/>
                </a:cubicBezTo>
                <a:cubicBezTo>
                  <a:pt x="16801" y="25699"/>
                  <a:pt x="16904" y="25690"/>
                  <a:pt x="17006" y="25682"/>
                </a:cubicBezTo>
                <a:cubicBezTo>
                  <a:pt x="16976" y="25680"/>
                  <a:pt x="17082" y="25664"/>
                  <a:pt x="17184" y="25664"/>
                </a:cubicBezTo>
                <a:cubicBezTo>
                  <a:pt x="17187" y="25664"/>
                  <a:pt x="17190" y="25664"/>
                  <a:pt x="17194" y="25664"/>
                </a:cubicBezTo>
                <a:cubicBezTo>
                  <a:pt x="17236" y="25660"/>
                  <a:pt x="17279" y="25657"/>
                  <a:pt x="17321" y="25653"/>
                </a:cubicBezTo>
                <a:lnTo>
                  <a:pt x="17321" y="25653"/>
                </a:lnTo>
                <a:cubicBezTo>
                  <a:pt x="17280" y="25657"/>
                  <a:pt x="17244" y="25662"/>
                  <a:pt x="17212" y="25665"/>
                </a:cubicBezTo>
                <a:cubicBezTo>
                  <a:pt x="17231" y="25665"/>
                  <a:pt x="17250" y="25667"/>
                  <a:pt x="17269" y="25669"/>
                </a:cubicBezTo>
                <a:cubicBezTo>
                  <a:pt x="17346" y="25680"/>
                  <a:pt x="17428" y="25693"/>
                  <a:pt x="17511" y="25706"/>
                </a:cubicBezTo>
                <a:cubicBezTo>
                  <a:pt x="17567" y="25710"/>
                  <a:pt x="17624" y="25716"/>
                  <a:pt x="17679" y="25727"/>
                </a:cubicBezTo>
                <a:cubicBezTo>
                  <a:pt x="17699" y="25729"/>
                  <a:pt x="17717" y="25732"/>
                  <a:pt x="17736" y="25733"/>
                </a:cubicBezTo>
                <a:cubicBezTo>
                  <a:pt x="17709" y="25716"/>
                  <a:pt x="17690" y="25698"/>
                  <a:pt x="17692" y="25678"/>
                </a:cubicBezTo>
                <a:lnTo>
                  <a:pt x="17692" y="25678"/>
                </a:lnTo>
                <a:lnTo>
                  <a:pt x="17810" y="25760"/>
                </a:lnTo>
                <a:lnTo>
                  <a:pt x="17813" y="25760"/>
                </a:lnTo>
                <a:cubicBezTo>
                  <a:pt x="17813" y="25761"/>
                  <a:pt x="17813" y="25761"/>
                  <a:pt x="17813" y="25761"/>
                </a:cubicBezTo>
                <a:lnTo>
                  <a:pt x="17841" y="25781"/>
                </a:lnTo>
                <a:cubicBezTo>
                  <a:pt x="17832" y="25779"/>
                  <a:pt x="17824" y="25775"/>
                  <a:pt x="17816" y="25772"/>
                </a:cubicBezTo>
                <a:lnTo>
                  <a:pt x="17816" y="25772"/>
                </a:lnTo>
                <a:cubicBezTo>
                  <a:pt x="17858" y="25912"/>
                  <a:pt x="17913" y="26102"/>
                  <a:pt x="17922" y="26102"/>
                </a:cubicBezTo>
                <a:cubicBezTo>
                  <a:pt x="17926" y="26102"/>
                  <a:pt x="17922" y="26072"/>
                  <a:pt x="17907" y="25996"/>
                </a:cubicBezTo>
                <a:lnTo>
                  <a:pt x="17907" y="25996"/>
                </a:lnTo>
                <a:cubicBezTo>
                  <a:pt x="18290" y="27858"/>
                  <a:pt x="18492" y="29699"/>
                  <a:pt x="19205" y="31492"/>
                </a:cubicBezTo>
                <a:cubicBezTo>
                  <a:pt x="20498" y="34742"/>
                  <a:pt x="23375" y="38199"/>
                  <a:pt x="26987" y="38199"/>
                </a:cubicBezTo>
                <a:cubicBezTo>
                  <a:pt x="27605" y="38199"/>
                  <a:pt x="28245" y="38097"/>
                  <a:pt x="28903" y="37876"/>
                </a:cubicBezTo>
                <a:cubicBezTo>
                  <a:pt x="31397" y="37037"/>
                  <a:pt x="35179" y="35732"/>
                  <a:pt x="36377" y="25212"/>
                </a:cubicBezTo>
                <a:cubicBezTo>
                  <a:pt x="36761" y="21847"/>
                  <a:pt x="36057" y="18552"/>
                  <a:pt x="34980" y="15358"/>
                </a:cubicBezTo>
                <a:cubicBezTo>
                  <a:pt x="32831" y="8993"/>
                  <a:pt x="28247" y="2968"/>
                  <a:pt x="21632" y="880"/>
                </a:cubicBezTo>
                <a:cubicBezTo>
                  <a:pt x="19793" y="300"/>
                  <a:pt x="17867" y="1"/>
                  <a:pt x="15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3"/>
          <p:cNvGrpSpPr/>
          <p:nvPr/>
        </p:nvGrpSpPr>
        <p:grpSpPr>
          <a:xfrm>
            <a:off x="8235756" y="539511"/>
            <a:ext cx="596872" cy="466915"/>
            <a:chOff x="5921844" y="3633724"/>
            <a:chExt cx="596872" cy="466915"/>
          </a:xfrm>
        </p:grpSpPr>
        <p:sp>
          <p:nvSpPr>
            <p:cNvPr id="48" name="Google Shape;48;p3"/>
            <p:cNvSpPr/>
            <p:nvPr/>
          </p:nvSpPr>
          <p:spPr>
            <a:xfrm rot="7268192">
              <a:off x="6144767" y="3657154"/>
              <a:ext cx="273867" cy="388369"/>
            </a:xfrm>
            <a:custGeom>
              <a:avLst/>
              <a:gdLst/>
              <a:ahLst/>
              <a:cxnLst/>
              <a:rect l="l" t="t" r="r" b="b"/>
              <a:pathLst>
                <a:path w="16324" h="23149" extrusionOk="0">
                  <a:moveTo>
                    <a:pt x="4424" y="0"/>
                  </a:moveTo>
                  <a:cubicBezTo>
                    <a:pt x="3860" y="0"/>
                    <a:pt x="3308" y="116"/>
                    <a:pt x="2811" y="436"/>
                  </a:cubicBezTo>
                  <a:cubicBezTo>
                    <a:pt x="1301" y="1410"/>
                    <a:pt x="1170" y="2872"/>
                    <a:pt x="1080" y="4500"/>
                  </a:cubicBezTo>
                  <a:lnTo>
                    <a:pt x="312" y="18385"/>
                  </a:lnTo>
                  <a:cubicBezTo>
                    <a:pt x="284" y="18903"/>
                    <a:pt x="0" y="21510"/>
                    <a:pt x="895" y="22125"/>
                  </a:cubicBezTo>
                  <a:cubicBezTo>
                    <a:pt x="1733" y="22702"/>
                    <a:pt x="2516" y="23002"/>
                    <a:pt x="3539" y="23096"/>
                  </a:cubicBezTo>
                  <a:cubicBezTo>
                    <a:pt x="3913" y="23131"/>
                    <a:pt x="4288" y="23148"/>
                    <a:pt x="4664" y="23148"/>
                  </a:cubicBezTo>
                  <a:cubicBezTo>
                    <a:pt x="5090" y="23148"/>
                    <a:pt x="5516" y="23126"/>
                    <a:pt x="5940" y="23082"/>
                  </a:cubicBezTo>
                  <a:cubicBezTo>
                    <a:pt x="7751" y="22891"/>
                    <a:pt x="9596" y="22260"/>
                    <a:pt x="11103" y="21217"/>
                  </a:cubicBezTo>
                  <a:cubicBezTo>
                    <a:pt x="14166" y="19094"/>
                    <a:pt x="16040" y="15614"/>
                    <a:pt x="16178" y="11893"/>
                  </a:cubicBezTo>
                  <a:cubicBezTo>
                    <a:pt x="16324" y="7977"/>
                    <a:pt x="14179" y="4644"/>
                    <a:pt x="11068" y="2448"/>
                  </a:cubicBezTo>
                  <a:cubicBezTo>
                    <a:pt x="9680" y="1468"/>
                    <a:pt x="8014" y="792"/>
                    <a:pt x="6385" y="334"/>
                  </a:cubicBezTo>
                  <a:cubicBezTo>
                    <a:pt x="5763" y="159"/>
                    <a:pt x="5085" y="0"/>
                    <a:pt x="4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3"/>
            <p:cNvGrpSpPr/>
            <p:nvPr/>
          </p:nvGrpSpPr>
          <p:grpSpPr>
            <a:xfrm>
              <a:off x="5921844" y="3641730"/>
              <a:ext cx="503010" cy="458909"/>
              <a:chOff x="3943175" y="1223175"/>
              <a:chExt cx="335900" cy="306450"/>
            </a:xfrm>
          </p:grpSpPr>
          <p:sp>
            <p:nvSpPr>
              <p:cNvPr id="50" name="Google Shape;50;p3"/>
              <p:cNvSpPr/>
              <p:nvPr/>
            </p:nvSpPr>
            <p:spPr>
              <a:xfrm>
                <a:off x="4078175" y="1340975"/>
                <a:ext cx="48900" cy="42300"/>
              </a:xfrm>
              <a:custGeom>
                <a:avLst/>
                <a:gdLst/>
                <a:ahLst/>
                <a:cxnLst/>
                <a:rect l="l" t="t" r="r" b="b"/>
                <a:pathLst>
                  <a:path w="1956" h="1692" extrusionOk="0">
                    <a:moveTo>
                      <a:pt x="853" y="384"/>
                    </a:moveTo>
                    <a:cubicBezTo>
                      <a:pt x="1012" y="384"/>
                      <a:pt x="1162" y="431"/>
                      <a:pt x="1293" y="577"/>
                    </a:cubicBezTo>
                    <a:cubicBezTo>
                      <a:pt x="1526" y="835"/>
                      <a:pt x="1378" y="1167"/>
                      <a:pt x="1081" y="1287"/>
                    </a:cubicBezTo>
                    <a:cubicBezTo>
                      <a:pt x="1007" y="1318"/>
                      <a:pt x="928" y="1333"/>
                      <a:pt x="851" y="1333"/>
                    </a:cubicBezTo>
                    <a:cubicBezTo>
                      <a:pt x="641" y="1333"/>
                      <a:pt x="445" y="1217"/>
                      <a:pt x="409" y="976"/>
                    </a:cubicBezTo>
                    <a:cubicBezTo>
                      <a:pt x="382" y="790"/>
                      <a:pt x="451" y="574"/>
                      <a:pt x="581" y="419"/>
                    </a:cubicBezTo>
                    <a:cubicBezTo>
                      <a:pt x="674" y="398"/>
                      <a:pt x="765" y="384"/>
                      <a:pt x="853" y="384"/>
                    </a:cubicBezTo>
                    <a:close/>
                    <a:moveTo>
                      <a:pt x="823" y="1"/>
                    </a:moveTo>
                    <a:cubicBezTo>
                      <a:pt x="654" y="1"/>
                      <a:pt x="497" y="59"/>
                      <a:pt x="391" y="202"/>
                    </a:cubicBezTo>
                    <a:cubicBezTo>
                      <a:pt x="140" y="393"/>
                      <a:pt x="1" y="729"/>
                      <a:pt x="65" y="1071"/>
                    </a:cubicBezTo>
                    <a:cubicBezTo>
                      <a:pt x="142" y="1476"/>
                      <a:pt x="489" y="1691"/>
                      <a:pt x="857" y="1691"/>
                    </a:cubicBezTo>
                    <a:cubicBezTo>
                      <a:pt x="981" y="1691"/>
                      <a:pt x="1107" y="1667"/>
                      <a:pt x="1227" y="1618"/>
                    </a:cubicBezTo>
                    <a:cubicBezTo>
                      <a:pt x="1706" y="1421"/>
                      <a:pt x="1955" y="861"/>
                      <a:pt x="1634" y="412"/>
                    </a:cubicBezTo>
                    <a:cubicBezTo>
                      <a:pt x="1478" y="192"/>
                      <a:pt x="1130" y="1"/>
                      <a:pt x="823"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3943175" y="1223175"/>
                <a:ext cx="335900" cy="306450"/>
              </a:xfrm>
              <a:custGeom>
                <a:avLst/>
                <a:gdLst/>
                <a:ahLst/>
                <a:cxnLst/>
                <a:rect l="l" t="t" r="r" b="b"/>
                <a:pathLst>
                  <a:path w="13436" h="12258" extrusionOk="0">
                    <a:moveTo>
                      <a:pt x="7314" y="491"/>
                    </a:moveTo>
                    <a:cubicBezTo>
                      <a:pt x="7461" y="491"/>
                      <a:pt x="7621" y="515"/>
                      <a:pt x="7793" y="564"/>
                    </a:cubicBezTo>
                    <a:cubicBezTo>
                      <a:pt x="9453" y="1044"/>
                      <a:pt x="8956" y="3097"/>
                      <a:pt x="8378" y="4220"/>
                    </a:cubicBezTo>
                    <a:cubicBezTo>
                      <a:pt x="8286" y="4397"/>
                      <a:pt x="8417" y="4564"/>
                      <a:pt x="8594" y="4564"/>
                    </a:cubicBezTo>
                    <a:cubicBezTo>
                      <a:pt x="8609" y="4564"/>
                      <a:pt x="8624" y="4563"/>
                      <a:pt x="8639" y="4561"/>
                    </a:cubicBezTo>
                    <a:cubicBezTo>
                      <a:pt x="9021" y="4500"/>
                      <a:pt x="9498" y="4448"/>
                      <a:pt x="9988" y="4448"/>
                    </a:cubicBezTo>
                    <a:cubicBezTo>
                      <a:pt x="11288" y="4448"/>
                      <a:pt x="12690" y="4809"/>
                      <a:pt x="12719" y="6308"/>
                    </a:cubicBezTo>
                    <a:cubicBezTo>
                      <a:pt x="12741" y="7413"/>
                      <a:pt x="11408" y="8126"/>
                      <a:pt x="10212" y="8126"/>
                    </a:cubicBezTo>
                    <a:cubicBezTo>
                      <a:pt x="9455" y="8126"/>
                      <a:pt x="8753" y="7840"/>
                      <a:pt x="8486" y="7185"/>
                    </a:cubicBezTo>
                    <a:cubicBezTo>
                      <a:pt x="8477" y="7165"/>
                      <a:pt x="8469" y="7145"/>
                      <a:pt x="8460" y="7125"/>
                    </a:cubicBezTo>
                    <a:cubicBezTo>
                      <a:pt x="8426" y="7045"/>
                      <a:pt x="8356" y="7012"/>
                      <a:pt x="8282" y="7012"/>
                    </a:cubicBezTo>
                    <a:cubicBezTo>
                      <a:pt x="8137" y="7012"/>
                      <a:pt x="7976" y="7141"/>
                      <a:pt x="8041" y="7301"/>
                    </a:cubicBezTo>
                    <a:cubicBezTo>
                      <a:pt x="8048" y="7320"/>
                      <a:pt x="8058" y="7337"/>
                      <a:pt x="8065" y="7355"/>
                    </a:cubicBezTo>
                    <a:lnTo>
                      <a:pt x="8064" y="7356"/>
                    </a:lnTo>
                    <a:cubicBezTo>
                      <a:pt x="8611" y="8609"/>
                      <a:pt x="9354" y="10499"/>
                      <a:pt x="7959" y="11503"/>
                    </a:cubicBezTo>
                    <a:cubicBezTo>
                      <a:pt x="7696" y="11693"/>
                      <a:pt x="7422" y="11780"/>
                      <a:pt x="7159" y="11780"/>
                    </a:cubicBezTo>
                    <a:cubicBezTo>
                      <a:pt x="6639" y="11780"/>
                      <a:pt x="6161" y="11440"/>
                      <a:pt x="5888" y="10892"/>
                    </a:cubicBezTo>
                    <a:cubicBezTo>
                      <a:pt x="5509" y="10133"/>
                      <a:pt x="5710" y="9228"/>
                      <a:pt x="5924" y="8455"/>
                    </a:cubicBezTo>
                    <a:cubicBezTo>
                      <a:pt x="5965" y="8306"/>
                      <a:pt x="5832" y="8171"/>
                      <a:pt x="5698" y="8171"/>
                    </a:cubicBezTo>
                    <a:cubicBezTo>
                      <a:pt x="5646" y="8171"/>
                      <a:pt x="5594" y="8191"/>
                      <a:pt x="5551" y="8238"/>
                    </a:cubicBezTo>
                    <a:cubicBezTo>
                      <a:pt x="5050" y="8798"/>
                      <a:pt x="4530" y="9402"/>
                      <a:pt x="3848" y="9747"/>
                    </a:cubicBezTo>
                    <a:cubicBezTo>
                      <a:pt x="3512" y="9917"/>
                      <a:pt x="3134" y="10012"/>
                      <a:pt x="2771" y="10012"/>
                    </a:cubicBezTo>
                    <a:cubicBezTo>
                      <a:pt x="2107" y="10012"/>
                      <a:pt x="1492" y="9695"/>
                      <a:pt x="1267" y="8942"/>
                    </a:cubicBezTo>
                    <a:cubicBezTo>
                      <a:pt x="736" y="7167"/>
                      <a:pt x="2552" y="6129"/>
                      <a:pt x="3995" y="5838"/>
                    </a:cubicBezTo>
                    <a:cubicBezTo>
                      <a:pt x="4219" y="5793"/>
                      <a:pt x="4198" y="5463"/>
                      <a:pt x="3995" y="5404"/>
                    </a:cubicBezTo>
                    <a:cubicBezTo>
                      <a:pt x="2801" y="5068"/>
                      <a:pt x="637" y="4108"/>
                      <a:pt x="1635" y="2490"/>
                    </a:cubicBezTo>
                    <a:cubicBezTo>
                      <a:pt x="2015" y="1875"/>
                      <a:pt x="2511" y="1624"/>
                      <a:pt x="3016" y="1624"/>
                    </a:cubicBezTo>
                    <a:cubicBezTo>
                      <a:pt x="4021" y="1624"/>
                      <a:pt x="5058" y="2619"/>
                      <a:pt x="5261" y="3708"/>
                    </a:cubicBezTo>
                    <a:cubicBezTo>
                      <a:pt x="5276" y="3787"/>
                      <a:pt x="5344" y="3823"/>
                      <a:pt x="5413" y="3823"/>
                    </a:cubicBezTo>
                    <a:cubicBezTo>
                      <a:pt x="5475" y="3823"/>
                      <a:pt x="5539" y="3795"/>
                      <a:pt x="5566" y="3742"/>
                    </a:cubicBezTo>
                    <a:cubicBezTo>
                      <a:pt x="5668" y="3733"/>
                      <a:pt x="5755" y="3664"/>
                      <a:pt x="5741" y="3531"/>
                    </a:cubicBezTo>
                    <a:cubicBezTo>
                      <a:pt x="5615" y="2420"/>
                      <a:pt x="5965" y="491"/>
                      <a:pt x="7314" y="491"/>
                    </a:cubicBezTo>
                    <a:close/>
                    <a:moveTo>
                      <a:pt x="7344" y="0"/>
                    </a:moveTo>
                    <a:cubicBezTo>
                      <a:pt x="6035" y="0"/>
                      <a:pt x="5386" y="1414"/>
                      <a:pt x="5280" y="2683"/>
                    </a:cubicBezTo>
                    <a:cubicBezTo>
                      <a:pt x="4830" y="1807"/>
                      <a:pt x="3963" y="1185"/>
                      <a:pt x="3064" y="1185"/>
                    </a:cubicBezTo>
                    <a:cubicBezTo>
                      <a:pt x="2526" y="1185"/>
                      <a:pt x="1977" y="1408"/>
                      <a:pt x="1498" y="1931"/>
                    </a:cubicBezTo>
                    <a:cubicBezTo>
                      <a:pt x="1" y="3567"/>
                      <a:pt x="1668" y="4959"/>
                      <a:pt x="3193" y="5597"/>
                    </a:cubicBezTo>
                    <a:cubicBezTo>
                      <a:pt x="1612" y="6168"/>
                      <a:pt x="85" y="7588"/>
                      <a:pt x="962" y="9393"/>
                    </a:cubicBezTo>
                    <a:cubicBezTo>
                      <a:pt x="1310" y="10107"/>
                      <a:pt x="2008" y="10469"/>
                      <a:pt x="2773" y="10469"/>
                    </a:cubicBezTo>
                    <a:cubicBezTo>
                      <a:pt x="2845" y="10469"/>
                      <a:pt x="2917" y="10465"/>
                      <a:pt x="2989" y="10459"/>
                    </a:cubicBezTo>
                    <a:cubicBezTo>
                      <a:pt x="3932" y="10376"/>
                      <a:pt x="4666" y="9805"/>
                      <a:pt x="5307" y="9155"/>
                    </a:cubicBezTo>
                    <a:lnTo>
                      <a:pt x="5307" y="9155"/>
                    </a:lnTo>
                    <a:cubicBezTo>
                      <a:pt x="5181" y="9901"/>
                      <a:pt x="5199" y="10668"/>
                      <a:pt x="5619" y="11334"/>
                    </a:cubicBezTo>
                    <a:cubicBezTo>
                      <a:pt x="5966" y="11883"/>
                      <a:pt x="6542" y="12257"/>
                      <a:pt x="7172" y="12257"/>
                    </a:cubicBezTo>
                    <a:cubicBezTo>
                      <a:pt x="7321" y="12257"/>
                      <a:pt x="7473" y="12236"/>
                      <a:pt x="7625" y="12192"/>
                    </a:cubicBezTo>
                    <a:cubicBezTo>
                      <a:pt x="9446" y="11663"/>
                      <a:pt x="9337" y="9792"/>
                      <a:pt x="8880" y="8265"/>
                    </a:cubicBezTo>
                    <a:lnTo>
                      <a:pt x="8880" y="8265"/>
                    </a:lnTo>
                    <a:cubicBezTo>
                      <a:pt x="9275" y="8493"/>
                      <a:pt x="9750" y="8600"/>
                      <a:pt x="10238" y="8600"/>
                    </a:cubicBezTo>
                    <a:cubicBezTo>
                      <a:pt x="11377" y="8600"/>
                      <a:pt x="12589" y="8018"/>
                      <a:pt x="13030" y="7038"/>
                    </a:cubicBezTo>
                    <a:cubicBezTo>
                      <a:pt x="13436" y="6135"/>
                      <a:pt x="12953" y="5105"/>
                      <a:pt x="12210" y="4542"/>
                    </a:cubicBezTo>
                    <a:cubicBezTo>
                      <a:pt x="11612" y="4088"/>
                      <a:pt x="10895" y="3948"/>
                      <a:pt x="10165" y="3948"/>
                    </a:cubicBezTo>
                    <a:cubicBezTo>
                      <a:pt x="9764" y="3948"/>
                      <a:pt x="9359" y="3990"/>
                      <a:pt x="8967" y="4045"/>
                    </a:cubicBezTo>
                    <a:cubicBezTo>
                      <a:pt x="9541" y="2651"/>
                      <a:pt x="9728" y="600"/>
                      <a:pt x="7934" y="88"/>
                    </a:cubicBezTo>
                    <a:cubicBezTo>
                      <a:pt x="7724" y="28"/>
                      <a:pt x="7528" y="0"/>
                      <a:pt x="7344"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 name="Google Shape;52;p3"/>
          <p:cNvGrpSpPr/>
          <p:nvPr/>
        </p:nvGrpSpPr>
        <p:grpSpPr>
          <a:xfrm>
            <a:off x="5460179" y="4366533"/>
            <a:ext cx="612331" cy="503156"/>
            <a:chOff x="2369642" y="2614033"/>
            <a:chExt cx="612331" cy="503156"/>
          </a:xfrm>
        </p:grpSpPr>
        <p:sp>
          <p:nvSpPr>
            <p:cNvPr id="53" name="Google Shape;53;p3"/>
            <p:cNvSpPr/>
            <p:nvPr/>
          </p:nvSpPr>
          <p:spPr>
            <a:xfrm rot="7268192">
              <a:off x="2608025" y="2705389"/>
              <a:ext cx="273867" cy="388369"/>
            </a:xfrm>
            <a:custGeom>
              <a:avLst/>
              <a:gdLst/>
              <a:ahLst/>
              <a:cxnLst/>
              <a:rect l="l" t="t" r="r" b="b"/>
              <a:pathLst>
                <a:path w="16324" h="23149" extrusionOk="0">
                  <a:moveTo>
                    <a:pt x="4424" y="0"/>
                  </a:moveTo>
                  <a:cubicBezTo>
                    <a:pt x="3860" y="0"/>
                    <a:pt x="3308" y="116"/>
                    <a:pt x="2811" y="436"/>
                  </a:cubicBezTo>
                  <a:cubicBezTo>
                    <a:pt x="1301" y="1410"/>
                    <a:pt x="1170" y="2872"/>
                    <a:pt x="1080" y="4500"/>
                  </a:cubicBezTo>
                  <a:lnTo>
                    <a:pt x="312" y="18385"/>
                  </a:lnTo>
                  <a:cubicBezTo>
                    <a:pt x="284" y="18903"/>
                    <a:pt x="0" y="21510"/>
                    <a:pt x="895" y="22125"/>
                  </a:cubicBezTo>
                  <a:cubicBezTo>
                    <a:pt x="1733" y="22702"/>
                    <a:pt x="2516" y="23002"/>
                    <a:pt x="3539" y="23096"/>
                  </a:cubicBezTo>
                  <a:cubicBezTo>
                    <a:pt x="3913" y="23131"/>
                    <a:pt x="4288" y="23148"/>
                    <a:pt x="4664" y="23148"/>
                  </a:cubicBezTo>
                  <a:cubicBezTo>
                    <a:pt x="5090" y="23148"/>
                    <a:pt x="5516" y="23126"/>
                    <a:pt x="5940" y="23082"/>
                  </a:cubicBezTo>
                  <a:cubicBezTo>
                    <a:pt x="7751" y="22891"/>
                    <a:pt x="9596" y="22260"/>
                    <a:pt x="11103" y="21217"/>
                  </a:cubicBezTo>
                  <a:cubicBezTo>
                    <a:pt x="14166" y="19094"/>
                    <a:pt x="16040" y="15614"/>
                    <a:pt x="16178" y="11893"/>
                  </a:cubicBezTo>
                  <a:cubicBezTo>
                    <a:pt x="16324" y="7977"/>
                    <a:pt x="14179" y="4644"/>
                    <a:pt x="11068" y="2448"/>
                  </a:cubicBezTo>
                  <a:cubicBezTo>
                    <a:pt x="9680" y="1468"/>
                    <a:pt x="8014" y="792"/>
                    <a:pt x="6385" y="334"/>
                  </a:cubicBezTo>
                  <a:cubicBezTo>
                    <a:pt x="5763" y="159"/>
                    <a:pt x="5085" y="0"/>
                    <a:pt x="4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3"/>
            <p:cNvGrpSpPr/>
            <p:nvPr/>
          </p:nvGrpSpPr>
          <p:grpSpPr>
            <a:xfrm>
              <a:off x="2369642" y="2614033"/>
              <a:ext cx="510311" cy="464337"/>
              <a:chOff x="5928125" y="850900"/>
              <a:chExt cx="340775" cy="310075"/>
            </a:xfrm>
          </p:grpSpPr>
          <p:sp>
            <p:nvSpPr>
              <p:cNvPr id="55" name="Google Shape;55;p3"/>
              <p:cNvSpPr/>
              <p:nvPr/>
            </p:nvSpPr>
            <p:spPr>
              <a:xfrm>
                <a:off x="5928125" y="850900"/>
                <a:ext cx="340775" cy="310075"/>
              </a:xfrm>
              <a:custGeom>
                <a:avLst/>
                <a:gdLst/>
                <a:ahLst/>
                <a:cxnLst/>
                <a:rect l="l" t="t" r="r" b="b"/>
                <a:pathLst>
                  <a:path w="13631" h="12403" extrusionOk="0">
                    <a:moveTo>
                      <a:pt x="3735" y="349"/>
                    </a:moveTo>
                    <a:cubicBezTo>
                      <a:pt x="3786" y="349"/>
                      <a:pt x="3839" y="352"/>
                      <a:pt x="3890" y="360"/>
                    </a:cubicBezTo>
                    <a:cubicBezTo>
                      <a:pt x="4702" y="475"/>
                      <a:pt x="4985" y="1280"/>
                      <a:pt x="5144" y="1972"/>
                    </a:cubicBezTo>
                    <a:cubicBezTo>
                      <a:pt x="5148" y="1988"/>
                      <a:pt x="5154" y="2003"/>
                      <a:pt x="5164" y="2016"/>
                    </a:cubicBezTo>
                    <a:cubicBezTo>
                      <a:pt x="4879" y="2104"/>
                      <a:pt x="4605" y="2225"/>
                      <a:pt x="4348" y="2375"/>
                    </a:cubicBezTo>
                    <a:cubicBezTo>
                      <a:pt x="4265" y="2139"/>
                      <a:pt x="4164" y="1905"/>
                      <a:pt x="4070" y="1684"/>
                    </a:cubicBezTo>
                    <a:cubicBezTo>
                      <a:pt x="4055" y="1647"/>
                      <a:pt x="4025" y="1631"/>
                      <a:pt x="3995" y="1631"/>
                    </a:cubicBezTo>
                    <a:cubicBezTo>
                      <a:pt x="3945" y="1631"/>
                      <a:pt x="3894" y="1676"/>
                      <a:pt x="3912" y="1741"/>
                    </a:cubicBezTo>
                    <a:cubicBezTo>
                      <a:pt x="3980" y="1990"/>
                      <a:pt x="4049" y="2256"/>
                      <a:pt x="4139" y="2507"/>
                    </a:cubicBezTo>
                    <a:cubicBezTo>
                      <a:pt x="3941" y="2642"/>
                      <a:pt x="3758" y="2800"/>
                      <a:pt x="3595" y="2977"/>
                    </a:cubicBezTo>
                    <a:cubicBezTo>
                      <a:pt x="3152" y="2785"/>
                      <a:pt x="2746" y="2574"/>
                      <a:pt x="2372" y="2243"/>
                    </a:cubicBezTo>
                    <a:cubicBezTo>
                      <a:pt x="2361" y="2233"/>
                      <a:pt x="2349" y="2229"/>
                      <a:pt x="2336" y="2229"/>
                    </a:cubicBezTo>
                    <a:cubicBezTo>
                      <a:pt x="2292" y="2229"/>
                      <a:pt x="2250" y="2281"/>
                      <a:pt x="2285" y="2322"/>
                    </a:cubicBezTo>
                    <a:cubicBezTo>
                      <a:pt x="2596" y="2683"/>
                      <a:pt x="2982" y="2998"/>
                      <a:pt x="3428" y="3177"/>
                    </a:cubicBezTo>
                    <a:cubicBezTo>
                      <a:pt x="3273" y="3379"/>
                      <a:pt x="3144" y="3598"/>
                      <a:pt x="3044" y="3832"/>
                    </a:cubicBezTo>
                    <a:cubicBezTo>
                      <a:pt x="3001" y="3829"/>
                      <a:pt x="2957" y="3828"/>
                      <a:pt x="2914" y="3828"/>
                    </a:cubicBezTo>
                    <a:cubicBezTo>
                      <a:pt x="2755" y="3828"/>
                      <a:pt x="2595" y="3843"/>
                      <a:pt x="2441" y="3849"/>
                    </a:cubicBezTo>
                    <a:cubicBezTo>
                      <a:pt x="2126" y="3863"/>
                      <a:pt x="1812" y="3887"/>
                      <a:pt x="1499" y="3917"/>
                    </a:cubicBezTo>
                    <a:cubicBezTo>
                      <a:pt x="1414" y="3924"/>
                      <a:pt x="1401" y="4066"/>
                      <a:pt x="1492" y="4071"/>
                    </a:cubicBezTo>
                    <a:cubicBezTo>
                      <a:pt x="1793" y="4089"/>
                      <a:pt x="2094" y="4104"/>
                      <a:pt x="2396" y="4107"/>
                    </a:cubicBezTo>
                    <a:cubicBezTo>
                      <a:pt x="2533" y="4108"/>
                      <a:pt x="2674" y="4117"/>
                      <a:pt x="2815" y="4117"/>
                    </a:cubicBezTo>
                    <a:cubicBezTo>
                      <a:pt x="2823" y="4117"/>
                      <a:pt x="2830" y="4117"/>
                      <a:pt x="2838" y="4117"/>
                    </a:cubicBezTo>
                    <a:lnTo>
                      <a:pt x="2838" y="4117"/>
                    </a:lnTo>
                    <a:cubicBezTo>
                      <a:pt x="2737" y="4310"/>
                      <a:pt x="2652" y="4514"/>
                      <a:pt x="2587" y="4722"/>
                    </a:cubicBezTo>
                    <a:cubicBezTo>
                      <a:pt x="2332" y="4785"/>
                      <a:pt x="2009" y="4836"/>
                      <a:pt x="1693" y="4836"/>
                    </a:cubicBezTo>
                    <a:cubicBezTo>
                      <a:pt x="1161" y="4836"/>
                      <a:pt x="650" y="4693"/>
                      <a:pt x="512" y="4226"/>
                    </a:cubicBezTo>
                    <a:cubicBezTo>
                      <a:pt x="401" y="3848"/>
                      <a:pt x="616" y="3467"/>
                      <a:pt x="950" y="3293"/>
                    </a:cubicBezTo>
                    <a:cubicBezTo>
                      <a:pt x="1117" y="3207"/>
                      <a:pt x="1286" y="3178"/>
                      <a:pt x="1456" y="3178"/>
                    </a:cubicBezTo>
                    <a:cubicBezTo>
                      <a:pt x="1637" y="3178"/>
                      <a:pt x="1819" y="3210"/>
                      <a:pt x="2006" y="3242"/>
                    </a:cubicBezTo>
                    <a:cubicBezTo>
                      <a:pt x="2016" y="3244"/>
                      <a:pt x="2025" y="3245"/>
                      <a:pt x="2034" y="3245"/>
                    </a:cubicBezTo>
                    <a:cubicBezTo>
                      <a:pt x="2188" y="3245"/>
                      <a:pt x="2249" y="3026"/>
                      <a:pt x="2101" y="2950"/>
                    </a:cubicBezTo>
                    <a:cubicBezTo>
                      <a:pt x="1938" y="2867"/>
                      <a:pt x="1761" y="2817"/>
                      <a:pt x="1578" y="2804"/>
                    </a:cubicBezTo>
                    <a:cubicBezTo>
                      <a:pt x="1147" y="2581"/>
                      <a:pt x="746" y="2245"/>
                      <a:pt x="1084" y="1754"/>
                    </a:cubicBezTo>
                    <a:cubicBezTo>
                      <a:pt x="1270" y="1482"/>
                      <a:pt x="1494" y="1385"/>
                      <a:pt x="1733" y="1385"/>
                    </a:cubicBezTo>
                    <a:cubicBezTo>
                      <a:pt x="2233" y="1385"/>
                      <a:pt x="2801" y="1808"/>
                      <a:pt x="3235" y="1951"/>
                    </a:cubicBezTo>
                    <a:cubicBezTo>
                      <a:pt x="3245" y="1954"/>
                      <a:pt x="3255" y="1956"/>
                      <a:pt x="3265" y="1956"/>
                    </a:cubicBezTo>
                    <a:cubicBezTo>
                      <a:pt x="3333" y="1956"/>
                      <a:pt x="3401" y="1888"/>
                      <a:pt x="3347" y="1821"/>
                    </a:cubicBezTo>
                    <a:cubicBezTo>
                      <a:pt x="3237" y="1682"/>
                      <a:pt x="3108" y="1561"/>
                      <a:pt x="2964" y="1460"/>
                    </a:cubicBezTo>
                    <a:cubicBezTo>
                      <a:pt x="2890" y="1289"/>
                      <a:pt x="2876" y="1099"/>
                      <a:pt x="2923" y="919"/>
                    </a:cubicBezTo>
                    <a:cubicBezTo>
                      <a:pt x="3021" y="537"/>
                      <a:pt x="3367" y="349"/>
                      <a:pt x="3735" y="349"/>
                    </a:cubicBezTo>
                    <a:close/>
                    <a:moveTo>
                      <a:pt x="4696" y="2854"/>
                    </a:moveTo>
                    <a:lnTo>
                      <a:pt x="4696" y="2854"/>
                    </a:lnTo>
                    <a:cubicBezTo>
                      <a:pt x="4833" y="4386"/>
                      <a:pt x="4388" y="5795"/>
                      <a:pt x="3286" y="6903"/>
                    </a:cubicBezTo>
                    <a:cubicBezTo>
                      <a:pt x="3282" y="6906"/>
                      <a:pt x="3282" y="6909"/>
                      <a:pt x="3279" y="6914"/>
                    </a:cubicBezTo>
                    <a:cubicBezTo>
                      <a:pt x="2888" y="6108"/>
                      <a:pt x="2809" y="5185"/>
                      <a:pt x="3233" y="4238"/>
                    </a:cubicBezTo>
                    <a:cubicBezTo>
                      <a:pt x="3236" y="4228"/>
                      <a:pt x="3238" y="4218"/>
                      <a:pt x="3239" y="4208"/>
                    </a:cubicBezTo>
                    <a:cubicBezTo>
                      <a:pt x="3662" y="3645"/>
                      <a:pt x="4153" y="3184"/>
                      <a:pt x="4696" y="2854"/>
                    </a:cubicBezTo>
                    <a:close/>
                    <a:moveTo>
                      <a:pt x="6641" y="2288"/>
                    </a:moveTo>
                    <a:cubicBezTo>
                      <a:pt x="7196" y="2288"/>
                      <a:pt x="7777" y="2417"/>
                      <a:pt x="8371" y="2695"/>
                    </a:cubicBezTo>
                    <a:cubicBezTo>
                      <a:pt x="8626" y="2815"/>
                      <a:pt x="8868" y="2960"/>
                      <a:pt x="9093" y="3126"/>
                    </a:cubicBezTo>
                    <a:cubicBezTo>
                      <a:pt x="9091" y="3126"/>
                      <a:pt x="9089" y="3126"/>
                      <a:pt x="9087" y="3126"/>
                    </a:cubicBezTo>
                    <a:cubicBezTo>
                      <a:pt x="9042" y="3126"/>
                      <a:pt x="8997" y="3156"/>
                      <a:pt x="9007" y="3210"/>
                    </a:cubicBezTo>
                    <a:cubicBezTo>
                      <a:pt x="9446" y="5489"/>
                      <a:pt x="8926" y="7745"/>
                      <a:pt x="7214" y="9377"/>
                    </a:cubicBezTo>
                    <a:cubicBezTo>
                      <a:pt x="7152" y="9437"/>
                      <a:pt x="7151" y="9506"/>
                      <a:pt x="7182" y="9562"/>
                    </a:cubicBezTo>
                    <a:cubicBezTo>
                      <a:pt x="5687" y="9380"/>
                      <a:pt x="4147" y="8437"/>
                      <a:pt x="3405" y="7151"/>
                    </a:cubicBezTo>
                    <a:lnTo>
                      <a:pt x="3405" y="7151"/>
                    </a:lnTo>
                    <a:cubicBezTo>
                      <a:pt x="3406" y="7151"/>
                      <a:pt x="3408" y="7151"/>
                      <a:pt x="3410" y="7151"/>
                    </a:cubicBezTo>
                    <a:cubicBezTo>
                      <a:pt x="3451" y="7151"/>
                      <a:pt x="3491" y="7133"/>
                      <a:pt x="3519" y="7103"/>
                    </a:cubicBezTo>
                    <a:cubicBezTo>
                      <a:pt x="4660" y="5950"/>
                      <a:pt x="5216" y="4339"/>
                      <a:pt x="4896" y="2736"/>
                    </a:cubicBezTo>
                    <a:cubicBezTo>
                      <a:pt x="5436" y="2448"/>
                      <a:pt x="6023" y="2288"/>
                      <a:pt x="6641" y="2288"/>
                    </a:cubicBezTo>
                    <a:close/>
                    <a:moveTo>
                      <a:pt x="9163" y="3178"/>
                    </a:moveTo>
                    <a:lnTo>
                      <a:pt x="9163" y="3178"/>
                    </a:lnTo>
                    <a:cubicBezTo>
                      <a:pt x="10458" y="4161"/>
                      <a:pt x="11225" y="5845"/>
                      <a:pt x="10688" y="7452"/>
                    </a:cubicBezTo>
                    <a:cubicBezTo>
                      <a:pt x="10180" y="8975"/>
                      <a:pt x="8997" y="9594"/>
                      <a:pt x="7706" y="9594"/>
                    </a:cubicBezTo>
                    <a:cubicBezTo>
                      <a:pt x="7643" y="9594"/>
                      <a:pt x="7580" y="9593"/>
                      <a:pt x="7517" y="9590"/>
                    </a:cubicBezTo>
                    <a:cubicBezTo>
                      <a:pt x="9193" y="7954"/>
                      <a:pt x="9974" y="5427"/>
                      <a:pt x="9163" y="3178"/>
                    </a:cubicBezTo>
                    <a:close/>
                    <a:moveTo>
                      <a:pt x="11304" y="7095"/>
                    </a:moveTo>
                    <a:cubicBezTo>
                      <a:pt x="11310" y="7098"/>
                      <a:pt x="11319" y="7100"/>
                      <a:pt x="11326" y="7101"/>
                    </a:cubicBezTo>
                    <a:cubicBezTo>
                      <a:pt x="11987" y="7140"/>
                      <a:pt x="13189" y="7171"/>
                      <a:pt x="13192" y="8104"/>
                    </a:cubicBezTo>
                    <a:cubicBezTo>
                      <a:pt x="13194" y="8573"/>
                      <a:pt x="12908" y="8670"/>
                      <a:pt x="12567" y="8670"/>
                    </a:cubicBezTo>
                    <a:cubicBezTo>
                      <a:pt x="12323" y="8670"/>
                      <a:pt x="12051" y="8620"/>
                      <a:pt x="11836" y="8620"/>
                    </a:cubicBezTo>
                    <a:cubicBezTo>
                      <a:pt x="11772" y="8620"/>
                      <a:pt x="11714" y="8625"/>
                      <a:pt x="11663" y="8636"/>
                    </a:cubicBezTo>
                    <a:cubicBezTo>
                      <a:pt x="11587" y="8652"/>
                      <a:pt x="11545" y="8742"/>
                      <a:pt x="11610" y="8799"/>
                    </a:cubicBezTo>
                    <a:cubicBezTo>
                      <a:pt x="11647" y="8832"/>
                      <a:pt x="11687" y="8858"/>
                      <a:pt x="11730" y="8882"/>
                    </a:cubicBezTo>
                    <a:cubicBezTo>
                      <a:pt x="11707" y="8911"/>
                      <a:pt x="11706" y="8952"/>
                      <a:pt x="11726" y="8983"/>
                    </a:cubicBezTo>
                    <a:cubicBezTo>
                      <a:pt x="12055" y="9494"/>
                      <a:pt x="12412" y="10304"/>
                      <a:pt x="11922" y="10842"/>
                    </a:cubicBezTo>
                    <a:cubicBezTo>
                      <a:pt x="11760" y="11020"/>
                      <a:pt x="11530" y="11109"/>
                      <a:pt x="11304" y="11109"/>
                    </a:cubicBezTo>
                    <a:cubicBezTo>
                      <a:pt x="11022" y="11109"/>
                      <a:pt x="10745" y="10971"/>
                      <a:pt x="10611" y="10698"/>
                    </a:cubicBezTo>
                    <a:cubicBezTo>
                      <a:pt x="10582" y="10639"/>
                      <a:pt x="10517" y="10609"/>
                      <a:pt x="10455" y="10609"/>
                    </a:cubicBezTo>
                    <a:cubicBezTo>
                      <a:pt x="10375" y="10609"/>
                      <a:pt x="10301" y="10660"/>
                      <a:pt x="10322" y="10762"/>
                    </a:cubicBezTo>
                    <a:cubicBezTo>
                      <a:pt x="10334" y="10815"/>
                      <a:pt x="10351" y="10865"/>
                      <a:pt x="10372" y="10914"/>
                    </a:cubicBezTo>
                    <a:cubicBezTo>
                      <a:pt x="10363" y="10911"/>
                      <a:pt x="10353" y="10909"/>
                      <a:pt x="10343" y="10909"/>
                    </a:cubicBezTo>
                    <a:cubicBezTo>
                      <a:pt x="10276" y="10909"/>
                      <a:pt x="10214" y="10976"/>
                      <a:pt x="10265" y="11045"/>
                    </a:cubicBezTo>
                    <a:cubicBezTo>
                      <a:pt x="10518" y="11386"/>
                      <a:pt x="10439" y="11926"/>
                      <a:pt x="9999" y="12069"/>
                    </a:cubicBezTo>
                    <a:cubicBezTo>
                      <a:pt x="9932" y="12091"/>
                      <a:pt x="9867" y="12101"/>
                      <a:pt x="9806" y="12101"/>
                    </a:cubicBezTo>
                    <a:cubicBezTo>
                      <a:pt x="9478" y="12101"/>
                      <a:pt x="9240" y="11809"/>
                      <a:pt x="9141" y="11496"/>
                    </a:cubicBezTo>
                    <a:cubicBezTo>
                      <a:pt x="8974" y="10973"/>
                      <a:pt x="9128" y="10406"/>
                      <a:pt x="9064" y="9864"/>
                    </a:cubicBezTo>
                    <a:cubicBezTo>
                      <a:pt x="9222" y="9807"/>
                      <a:pt x="9376" y="9737"/>
                      <a:pt x="9523" y="9655"/>
                    </a:cubicBezTo>
                    <a:cubicBezTo>
                      <a:pt x="9558" y="9743"/>
                      <a:pt x="9598" y="9830"/>
                      <a:pt x="9631" y="9913"/>
                    </a:cubicBezTo>
                    <a:cubicBezTo>
                      <a:pt x="9714" y="10118"/>
                      <a:pt x="9800" y="10321"/>
                      <a:pt x="9888" y="10524"/>
                    </a:cubicBezTo>
                    <a:cubicBezTo>
                      <a:pt x="9902" y="10558"/>
                      <a:pt x="9930" y="10572"/>
                      <a:pt x="9957" y="10572"/>
                    </a:cubicBezTo>
                    <a:cubicBezTo>
                      <a:pt x="10004" y="10572"/>
                      <a:pt x="10052" y="10530"/>
                      <a:pt x="10035" y="10472"/>
                    </a:cubicBezTo>
                    <a:cubicBezTo>
                      <a:pt x="9973" y="10260"/>
                      <a:pt x="9909" y="10048"/>
                      <a:pt x="9841" y="9837"/>
                    </a:cubicBezTo>
                    <a:cubicBezTo>
                      <a:pt x="9808" y="9737"/>
                      <a:pt x="9779" y="9628"/>
                      <a:pt x="9742" y="9524"/>
                    </a:cubicBezTo>
                    <a:cubicBezTo>
                      <a:pt x="9870" y="9442"/>
                      <a:pt x="9993" y="9350"/>
                      <a:pt x="10110" y="9252"/>
                    </a:cubicBezTo>
                    <a:cubicBezTo>
                      <a:pt x="10387" y="9419"/>
                      <a:pt x="10665" y="9584"/>
                      <a:pt x="10951" y="9736"/>
                    </a:cubicBezTo>
                    <a:cubicBezTo>
                      <a:pt x="10965" y="9743"/>
                      <a:pt x="10979" y="9746"/>
                      <a:pt x="10992" y="9746"/>
                    </a:cubicBezTo>
                    <a:cubicBezTo>
                      <a:pt x="11073" y="9746"/>
                      <a:pt x="11137" y="9628"/>
                      <a:pt x="11058" y="9572"/>
                    </a:cubicBezTo>
                    <a:cubicBezTo>
                      <a:pt x="10812" y="9398"/>
                      <a:pt x="10557" y="9234"/>
                      <a:pt x="10301" y="9073"/>
                    </a:cubicBezTo>
                    <a:cubicBezTo>
                      <a:pt x="10579" y="8790"/>
                      <a:pt x="10815" y="8441"/>
                      <a:pt x="11005" y="8024"/>
                    </a:cubicBezTo>
                    <a:cubicBezTo>
                      <a:pt x="11043" y="8025"/>
                      <a:pt x="11081" y="8025"/>
                      <a:pt x="11119" y="8025"/>
                    </a:cubicBezTo>
                    <a:cubicBezTo>
                      <a:pt x="11423" y="8025"/>
                      <a:pt x="11727" y="8010"/>
                      <a:pt x="12030" y="7979"/>
                    </a:cubicBezTo>
                    <a:cubicBezTo>
                      <a:pt x="12121" y="7969"/>
                      <a:pt x="12136" y="7821"/>
                      <a:pt x="12037" y="7811"/>
                    </a:cubicBezTo>
                    <a:cubicBezTo>
                      <a:pt x="11761" y="7786"/>
                      <a:pt x="11484" y="7774"/>
                      <a:pt x="11207" y="7774"/>
                    </a:cubicBezTo>
                    <a:cubicBezTo>
                      <a:pt x="11176" y="7774"/>
                      <a:pt x="11145" y="7774"/>
                      <a:pt x="11114" y="7774"/>
                    </a:cubicBezTo>
                    <a:cubicBezTo>
                      <a:pt x="11115" y="7771"/>
                      <a:pt x="11116" y="7769"/>
                      <a:pt x="11117" y="7767"/>
                    </a:cubicBezTo>
                    <a:cubicBezTo>
                      <a:pt x="11199" y="7549"/>
                      <a:pt x="11261" y="7323"/>
                      <a:pt x="11304" y="7095"/>
                    </a:cubicBezTo>
                    <a:close/>
                    <a:moveTo>
                      <a:pt x="3764" y="1"/>
                    </a:moveTo>
                    <a:cubicBezTo>
                      <a:pt x="3635" y="1"/>
                      <a:pt x="3500" y="19"/>
                      <a:pt x="3361" y="60"/>
                    </a:cubicBezTo>
                    <a:cubicBezTo>
                      <a:pt x="2817" y="219"/>
                      <a:pt x="2522" y="777"/>
                      <a:pt x="2614" y="1259"/>
                    </a:cubicBezTo>
                    <a:cubicBezTo>
                      <a:pt x="2358" y="1141"/>
                      <a:pt x="2077" y="1071"/>
                      <a:pt x="1807" y="1071"/>
                    </a:cubicBezTo>
                    <a:cubicBezTo>
                      <a:pt x="1412" y="1071"/>
                      <a:pt x="1038" y="1221"/>
                      <a:pt x="794" y="1590"/>
                    </a:cubicBezTo>
                    <a:cubicBezTo>
                      <a:pt x="440" y="2127"/>
                      <a:pt x="717" y="2557"/>
                      <a:pt x="1148" y="2839"/>
                    </a:cubicBezTo>
                    <a:cubicBezTo>
                      <a:pt x="522" y="2978"/>
                      <a:pt x="0" y="3503"/>
                      <a:pt x="128" y="4225"/>
                    </a:cubicBezTo>
                    <a:cubicBezTo>
                      <a:pt x="248" y="4905"/>
                      <a:pt x="850" y="5140"/>
                      <a:pt x="1495" y="5140"/>
                    </a:cubicBezTo>
                    <a:cubicBezTo>
                      <a:pt x="1850" y="5140"/>
                      <a:pt x="2217" y="5069"/>
                      <a:pt x="2525" y="4962"/>
                    </a:cubicBezTo>
                    <a:lnTo>
                      <a:pt x="2525" y="4962"/>
                    </a:lnTo>
                    <a:cubicBezTo>
                      <a:pt x="1909" y="7677"/>
                      <a:pt x="5007" y="10082"/>
                      <a:pt x="7727" y="10082"/>
                    </a:cubicBezTo>
                    <a:cubicBezTo>
                      <a:pt x="8089" y="10082"/>
                      <a:pt x="8444" y="10040"/>
                      <a:pt x="8782" y="9950"/>
                    </a:cubicBezTo>
                    <a:lnTo>
                      <a:pt x="8782" y="9950"/>
                    </a:lnTo>
                    <a:cubicBezTo>
                      <a:pt x="8768" y="10775"/>
                      <a:pt x="8543" y="12147"/>
                      <a:pt x="9596" y="12379"/>
                    </a:cubicBezTo>
                    <a:cubicBezTo>
                      <a:pt x="9670" y="12395"/>
                      <a:pt x="9741" y="12403"/>
                      <a:pt x="9809" y="12403"/>
                    </a:cubicBezTo>
                    <a:cubicBezTo>
                      <a:pt x="10439" y="12403"/>
                      <a:pt x="10813" y="11749"/>
                      <a:pt x="10577" y="11195"/>
                    </a:cubicBezTo>
                    <a:lnTo>
                      <a:pt x="10577" y="11195"/>
                    </a:lnTo>
                    <a:cubicBezTo>
                      <a:pt x="10758" y="11351"/>
                      <a:pt x="11009" y="11425"/>
                      <a:pt x="11264" y="11425"/>
                    </a:cubicBezTo>
                    <a:cubicBezTo>
                      <a:pt x="11532" y="11425"/>
                      <a:pt x="11804" y="11344"/>
                      <a:pt x="12009" y="11193"/>
                    </a:cubicBezTo>
                    <a:cubicBezTo>
                      <a:pt x="12738" y="10657"/>
                      <a:pt x="12504" y="9555"/>
                      <a:pt x="11963" y="8965"/>
                    </a:cubicBezTo>
                    <a:lnTo>
                      <a:pt x="11963" y="8965"/>
                    </a:lnTo>
                    <a:cubicBezTo>
                      <a:pt x="12090" y="8996"/>
                      <a:pt x="12227" y="9009"/>
                      <a:pt x="12361" y="9009"/>
                    </a:cubicBezTo>
                    <a:cubicBezTo>
                      <a:pt x="12516" y="9009"/>
                      <a:pt x="12665" y="8991"/>
                      <a:pt x="12786" y="8962"/>
                    </a:cubicBezTo>
                    <a:cubicBezTo>
                      <a:pt x="13147" y="8874"/>
                      <a:pt x="13437" y="8607"/>
                      <a:pt x="13489" y="8228"/>
                    </a:cubicBezTo>
                    <a:cubicBezTo>
                      <a:pt x="13631" y="7175"/>
                      <a:pt x="12502" y="6874"/>
                      <a:pt x="11655" y="6874"/>
                    </a:cubicBezTo>
                    <a:cubicBezTo>
                      <a:pt x="11542" y="6874"/>
                      <a:pt x="11435" y="6880"/>
                      <a:pt x="11336" y="6889"/>
                    </a:cubicBezTo>
                    <a:cubicBezTo>
                      <a:pt x="11575" y="5023"/>
                      <a:pt x="10424" y="3167"/>
                      <a:pt x="8734" y="2311"/>
                    </a:cubicBezTo>
                    <a:cubicBezTo>
                      <a:pt x="8087" y="1983"/>
                      <a:pt x="7324" y="1812"/>
                      <a:pt x="6562" y="1812"/>
                    </a:cubicBezTo>
                    <a:cubicBezTo>
                      <a:pt x="6168" y="1812"/>
                      <a:pt x="5774" y="1858"/>
                      <a:pt x="5397" y="1952"/>
                    </a:cubicBezTo>
                    <a:cubicBezTo>
                      <a:pt x="5401" y="1940"/>
                      <a:pt x="5403" y="1928"/>
                      <a:pt x="5403" y="1916"/>
                    </a:cubicBezTo>
                    <a:cubicBezTo>
                      <a:pt x="5369" y="1008"/>
                      <a:pt x="4708" y="1"/>
                      <a:pt x="3764"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6060125" y="913325"/>
                <a:ext cx="54200" cy="160575"/>
              </a:xfrm>
              <a:custGeom>
                <a:avLst/>
                <a:gdLst/>
                <a:ahLst/>
                <a:cxnLst/>
                <a:rect l="l" t="t" r="r" b="b"/>
                <a:pathLst>
                  <a:path w="2168" h="6423" extrusionOk="0">
                    <a:moveTo>
                      <a:pt x="1550" y="1"/>
                    </a:moveTo>
                    <a:cubicBezTo>
                      <a:pt x="1502" y="1"/>
                      <a:pt x="1454" y="44"/>
                      <a:pt x="1472" y="106"/>
                    </a:cubicBezTo>
                    <a:cubicBezTo>
                      <a:pt x="1787" y="1226"/>
                      <a:pt x="1826" y="2385"/>
                      <a:pt x="1532" y="3516"/>
                    </a:cubicBezTo>
                    <a:cubicBezTo>
                      <a:pt x="1246" y="4609"/>
                      <a:pt x="560" y="5324"/>
                      <a:pt x="43" y="6280"/>
                    </a:cubicBezTo>
                    <a:cubicBezTo>
                      <a:pt x="1" y="6357"/>
                      <a:pt x="68" y="6423"/>
                      <a:pt x="139" y="6423"/>
                    </a:cubicBezTo>
                    <a:cubicBezTo>
                      <a:pt x="158" y="6423"/>
                      <a:pt x="177" y="6418"/>
                      <a:pt x="194" y="6408"/>
                    </a:cubicBezTo>
                    <a:cubicBezTo>
                      <a:pt x="1110" y="5876"/>
                      <a:pt x="1642" y="4569"/>
                      <a:pt x="1881" y="3580"/>
                    </a:cubicBezTo>
                    <a:cubicBezTo>
                      <a:pt x="2167" y="2394"/>
                      <a:pt x="2071" y="1181"/>
                      <a:pt x="1622" y="52"/>
                    </a:cubicBezTo>
                    <a:cubicBezTo>
                      <a:pt x="1608" y="16"/>
                      <a:pt x="1579" y="1"/>
                      <a:pt x="1550"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 name="Google Shape;57;p3"/>
          <p:cNvSpPr/>
          <p:nvPr/>
        </p:nvSpPr>
        <p:spPr>
          <a:xfrm>
            <a:off x="46216" y="2953800"/>
            <a:ext cx="397736" cy="403726"/>
          </a:xfrm>
          <a:custGeom>
            <a:avLst/>
            <a:gdLst/>
            <a:ahLst/>
            <a:cxnLst/>
            <a:rect l="l" t="t" r="r" b="b"/>
            <a:pathLst>
              <a:path w="10624" h="10784" extrusionOk="0">
                <a:moveTo>
                  <a:pt x="8265" y="544"/>
                </a:moveTo>
                <a:lnTo>
                  <a:pt x="8265" y="544"/>
                </a:lnTo>
                <a:cubicBezTo>
                  <a:pt x="8145" y="1746"/>
                  <a:pt x="7963" y="2988"/>
                  <a:pt x="7994" y="4187"/>
                </a:cubicBezTo>
                <a:cubicBezTo>
                  <a:pt x="7904" y="4251"/>
                  <a:pt x="7861" y="4391"/>
                  <a:pt x="7968" y="4486"/>
                </a:cubicBezTo>
                <a:cubicBezTo>
                  <a:pt x="8700" y="5138"/>
                  <a:pt x="9382" y="5843"/>
                  <a:pt x="10009" y="6596"/>
                </a:cubicBezTo>
                <a:cubicBezTo>
                  <a:pt x="9115" y="6719"/>
                  <a:pt x="8215" y="6788"/>
                  <a:pt x="7313" y="6802"/>
                </a:cubicBezTo>
                <a:cubicBezTo>
                  <a:pt x="7250" y="6803"/>
                  <a:pt x="7178" y="6851"/>
                  <a:pt x="7156" y="6909"/>
                </a:cubicBezTo>
                <a:cubicBezTo>
                  <a:pt x="6919" y="7528"/>
                  <a:pt x="6669" y="8142"/>
                  <a:pt x="6401" y="8749"/>
                </a:cubicBezTo>
                <a:cubicBezTo>
                  <a:pt x="6309" y="8958"/>
                  <a:pt x="5826" y="10334"/>
                  <a:pt x="5574" y="10338"/>
                </a:cubicBezTo>
                <a:cubicBezTo>
                  <a:pt x="5574" y="10338"/>
                  <a:pt x="5574" y="10338"/>
                  <a:pt x="5574" y="10338"/>
                </a:cubicBezTo>
                <a:cubicBezTo>
                  <a:pt x="5431" y="10338"/>
                  <a:pt x="4410" y="6872"/>
                  <a:pt x="4297" y="6564"/>
                </a:cubicBezTo>
                <a:cubicBezTo>
                  <a:pt x="4284" y="6526"/>
                  <a:pt x="4254" y="6497"/>
                  <a:pt x="4215" y="6487"/>
                </a:cubicBezTo>
                <a:cubicBezTo>
                  <a:pt x="4186" y="6459"/>
                  <a:pt x="4147" y="6445"/>
                  <a:pt x="4107" y="6445"/>
                </a:cubicBezTo>
                <a:cubicBezTo>
                  <a:pt x="4098" y="6445"/>
                  <a:pt x="4088" y="6446"/>
                  <a:pt x="4079" y="6447"/>
                </a:cubicBezTo>
                <a:cubicBezTo>
                  <a:pt x="3061" y="6584"/>
                  <a:pt x="2035" y="6653"/>
                  <a:pt x="1007" y="6653"/>
                </a:cubicBezTo>
                <a:cubicBezTo>
                  <a:pt x="875" y="6653"/>
                  <a:pt x="742" y="6652"/>
                  <a:pt x="609" y="6650"/>
                </a:cubicBezTo>
                <a:cubicBezTo>
                  <a:pt x="1335" y="5736"/>
                  <a:pt x="2312" y="5115"/>
                  <a:pt x="3308" y="4508"/>
                </a:cubicBezTo>
                <a:cubicBezTo>
                  <a:pt x="3377" y="4466"/>
                  <a:pt x="3408" y="4362"/>
                  <a:pt x="3378" y="4288"/>
                </a:cubicBezTo>
                <a:cubicBezTo>
                  <a:pt x="3013" y="3352"/>
                  <a:pt x="2674" y="2407"/>
                  <a:pt x="2354" y="1454"/>
                </a:cubicBezTo>
                <a:lnTo>
                  <a:pt x="2354" y="1454"/>
                </a:lnTo>
                <a:cubicBezTo>
                  <a:pt x="3212" y="1726"/>
                  <a:pt x="3997" y="2160"/>
                  <a:pt x="4846" y="2430"/>
                </a:cubicBezTo>
                <a:cubicBezTo>
                  <a:pt x="4838" y="2437"/>
                  <a:pt x="4828" y="2445"/>
                  <a:pt x="4820" y="2453"/>
                </a:cubicBezTo>
                <a:cubicBezTo>
                  <a:pt x="4744" y="2524"/>
                  <a:pt x="4823" y="2618"/>
                  <a:pt x="4906" y="2618"/>
                </a:cubicBezTo>
                <a:cubicBezTo>
                  <a:pt x="4924" y="2618"/>
                  <a:pt x="4941" y="2614"/>
                  <a:pt x="4958" y="2605"/>
                </a:cubicBezTo>
                <a:cubicBezTo>
                  <a:pt x="6088" y="1966"/>
                  <a:pt x="7145" y="1204"/>
                  <a:pt x="8265" y="544"/>
                </a:cubicBezTo>
                <a:close/>
                <a:moveTo>
                  <a:pt x="8490" y="0"/>
                </a:moveTo>
                <a:cubicBezTo>
                  <a:pt x="8454" y="0"/>
                  <a:pt x="8417" y="10"/>
                  <a:pt x="8380" y="31"/>
                </a:cubicBezTo>
                <a:cubicBezTo>
                  <a:pt x="7218" y="699"/>
                  <a:pt x="6004" y="1401"/>
                  <a:pt x="4996" y="2298"/>
                </a:cubicBezTo>
                <a:cubicBezTo>
                  <a:pt x="4256" y="1581"/>
                  <a:pt x="3059" y="1235"/>
                  <a:pt x="2093" y="983"/>
                </a:cubicBezTo>
                <a:cubicBezTo>
                  <a:pt x="2078" y="979"/>
                  <a:pt x="2063" y="977"/>
                  <a:pt x="2049" y="977"/>
                </a:cubicBezTo>
                <a:cubicBezTo>
                  <a:pt x="1925" y="977"/>
                  <a:pt x="1840" y="1118"/>
                  <a:pt x="1878" y="1234"/>
                </a:cubicBezTo>
                <a:cubicBezTo>
                  <a:pt x="2080" y="1859"/>
                  <a:pt x="2293" y="2482"/>
                  <a:pt x="2519" y="3100"/>
                </a:cubicBezTo>
                <a:cubicBezTo>
                  <a:pt x="2625" y="3392"/>
                  <a:pt x="2809" y="3717"/>
                  <a:pt x="2866" y="4022"/>
                </a:cubicBezTo>
                <a:cubicBezTo>
                  <a:pt x="2933" y="4381"/>
                  <a:pt x="2763" y="4393"/>
                  <a:pt x="2466" y="4582"/>
                </a:cubicBezTo>
                <a:cubicBezTo>
                  <a:pt x="1554" y="5162"/>
                  <a:pt x="710" y="5807"/>
                  <a:pt x="95" y="6708"/>
                </a:cubicBezTo>
                <a:cubicBezTo>
                  <a:pt x="0" y="6848"/>
                  <a:pt x="86" y="7012"/>
                  <a:pt x="254" y="7018"/>
                </a:cubicBezTo>
                <a:cubicBezTo>
                  <a:pt x="506" y="7026"/>
                  <a:pt x="759" y="7030"/>
                  <a:pt x="1011" y="7030"/>
                </a:cubicBezTo>
                <a:cubicBezTo>
                  <a:pt x="2044" y="7030"/>
                  <a:pt x="3077" y="6961"/>
                  <a:pt x="4101" y="6822"/>
                </a:cubicBezTo>
                <a:cubicBezTo>
                  <a:pt x="4421" y="7953"/>
                  <a:pt x="4766" y="9076"/>
                  <a:pt x="5136" y="10191"/>
                </a:cubicBezTo>
                <a:cubicBezTo>
                  <a:pt x="5226" y="10463"/>
                  <a:pt x="5360" y="10783"/>
                  <a:pt x="5593" y="10783"/>
                </a:cubicBezTo>
                <a:cubicBezTo>
                  <a:pt x="5679" y="10783"/>
                  <a:pt x="5777" y="10740"/>
                  <a:pt x="5892" y="10636"/>
                </a:cubicBezTo>
                <a:cubicBezTo>
                  <a:pt x="6188" y="10367"/>
                  <a:pt x="6349" y="9776"/>
                  <a:pt x="6509" y="9428"/>
                </a:cubicBezTo>
                <a:cubicBezTo>
                  <a:pt x="6747" y="8912"/>
                  <a:pt x="6972" y="8391"/>
                  <a:pt x="7185" y="7864"/>
                </a:cubicBezTo>
                <a:cubicBezTo>
                  <a:pt x="7296" y="7591"/>
                  <a:pt x="7333" y="7317"/>
                  <a:pt x="7618" y="7174"/>
                </a:cubicBezTo>
                <a:cubicBezTo>
                  <a:pt x="7694" y="7136"/>
                  <a:pt x="7808" y="7125"/>
                  <a:pt x="7932" y="7125"/>
                </a:cubicBezTo>
                <a:cubicBezTo>
                  <a:pt x="8085" y="7125"/>
                  <a:pt x="8254" y="7142"/>
                  <a:pt x="8384" y="7142"/>
                </a:cubicBezTo>
                <a:cubicBezTo>
                  <a:pt x="8408" y="7142"/>
                  <a:pt x="8430" y="7141"/>
                  <a:pt x="8451" y="7140"/>
                </a:cubicBezTo>
                <a:cubicBezTo>
                  <a:pt x="9100" y="7098"/>
                  <a:pt x="9742" y="7022"/>
                  <a:pt x="10385" y="6924"/>
                </a:cubicBezTo>
                <a:cubicBezTo>
                  <a:pt x="10515" y="6904"/>
                  <a:pt x="10623" y="6749"/>
                  <a:pt x="10525" y="6628"/>
                </a:cubicBezTo>
                <a:cubicBezTo>
                  <a:pt x="9848" y="5785"/>
                  <a:pt x="9103" y="4999"/>
                  <a:pt x="8297" y="4279"/>
                </a:cubicBezTo>
                <a:cubicBezTo>
                  <a:pt x="8305" y="4266"/>
                  <a:pt x="8311" y="4251"/>
                  <a:pt x="8314" y="4236"/>
                </a:cubicBezTo>
                <a:cubicBezTo>
                  <a:pt x="8571" y="2939"/>
                  <a:pt x="8573" y="1543"/>
                  <a:pt x="8680" y="225"/>
                </a:cubicBezTo>
                <a:cubicBezTo>
                  <a:pt x="8691" y="95"/>
                  <a:pt x="8601" y="0"/>
                  <a:pt x="8490" y="0"/>
                </a:cubicBezTo>
                <a:close/>
              </a:path>
            </a:pathLst>
          </a:custGeom>
          <a:solidFill>
            <a:schemeClr val="dk2"/>
          </a:solidFill>
          <a:ln w="5625" cap="flat" cmpd="sng">
            <a:solidFill>
              <a:schemeClr val="dk2"/>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3"/>
          <p:cNvGrpSpPr/>
          <p:nvPr/>
        </p:nvGrpSpPr>
        <p:grpSpPr>
          <a:xfrm>
            <a:off x="1592699" y="203545"/>
            <a:ext cx="691471" cy="612964"/>
            <a:chOff x="4133950" y="794375"/>
            <a:chExt cx="461750" cy="409325"/>
          </a:xfrm>
        </p:grpSpPr>
        <p:sp>
          <p:nvSpPr>
            <p:cNvPr id="59" name="Google Shape;59;p3"/>
            <p:cNvSpPr/>
            <p:nvPr/>
          </p:nvSpPr>
          <p:spPr>
            <a:xfrm>
              <a:off x="4133950" y="794375"/>
              <a:ext cx="461750" cy="409325"/>
            </a:xfrm>
            <a:custGeom>
              <a:avLst/>
              <a:gdLst/>
              <a:ahLst/>
              <a:cxnLst/>
              <a:rect l="l" t="t" r="r" b="b"/>
              <a:pathLst>
                <a:path w="18470" h="16373" extrusionOk="0">
                  <a:moveTo>
                    <a:pt x="1903" y="9125"/>
                  </a:moveTo>
                  <a:cubicBezTo>
                    <a:pt x="1916" y="9135"/>
                    <a:pt x="1931" y="9144"/>
                    <a:pt x="1947" y="9149"/>
                  </a:cubicBezTo>
                  <a:cubicBezTo>
                    <a:pt x="2402" y="9297"/>
                    <a:pt x="2576" y="9886"/>
                    <a:pt x="2319" y="10284"/>
                  </a:cubicBezTo>
                  <a:cubicBezTo>
                    <a:pt x="2138" y="10564"/>
                    <a:pt x="1830" y="10673"/>
                    <a:pt x="1513" y="10673"/>
                  </a:cubicBezTo>
                  <a:cubicBezTo>
                    <a:pt x="1312" y="10673"/>
                    <a:pt x="1109" y="10629"/>
                    <a:pt x="932" y="10557"/>
                  </a:cubicBezTo>
                  <a:cubicBezTo>
                    <a:pt x="1106" y="9994"/>
                    <a:pt x="1443" y="9494"/>
                    <a:pt x="1903" y="9125"/>
                  </a:cubicBezTo>
                  <a:close/>
                  <a:moveTo>
                    <a:pt x="10311" y="483"/>
                  </a:moveTo>
                  <a:cubicBezTo>
                    <a:pt x="10454" y="483"/>
                    <a:pt x="10600" y="490"/>
                    <a:pt x="10750" y="505"/>
                  </a:cubicBezTo>
                  <a:cubicBezTo>
                    <a:pt x="12692" y="694"/>
                    <a:pt x="13901" y="2488"/>
                    <a:pt x="14331" y="4240"/>
                  </a:cubicBezTo>
                  <a:cubicBezTo>
                    <a:pt x="14805" y="6169"/>
                    <a:pt x="14526" y="8040"/>
                    <a:pt x="14356" y="9977"/>
                  </a:cubicBezTo>
                  <a:cubicBezTo>
                    <a:pt x="14348" y="9984"/>
                    <a:pt x="14339" y="9991"/>
                    <a:pt x="14331" y="9997"/>
                  </a:cubicBezTo>
                  <a:cubicBezTo>
                    <a:pt x="14189" y="10122"/>
                    <a:pt x="14324" y="10292"/>
                    <a:pt x="14471" y="10292"/>
                  </a:cubicBezTo>
                  <a:cubicBezTo>
                    <a:pt x="14496" y="10292"/>
                    <a:pt x="14521" y="10287"/>
                    <a:pt x="14545" y="10277"/>
                  </a:cubicBezTo>
                  <a:cubicBezTo>
                    <a:pt x="14849" y="10148"/>
                    <a:pt x="15142" y="10086"/>
                    <a:pt x="15420" y="10086"/>
                  </a:cubicBezTo>
                  <a:cubicBezTo>
                    <a:pt x="16120" y="10086"/>
                    <a:pt x="16726" y="10473"/>
                    <a:pt x="17166" y="11145"/>
                  </a:cubicBezTo>
                  <a:cubicBezTo>
                    <a:pt x="17571" y="11764"/>
                    <a:pt x="18066" y="12813"/>
                    <a:pt x="17842" y="13559"/>
                  </a:cubicBezTo>
                  <a:cubicBezTo>
                    <a:pt x="17705" y="14013"/>
                    <a:pt x="17538" y="14056"/>
                    <a:pt x="17186" y="14056"/>
                  </a:cubicBezTo>
                  <a:cubicBezTo>
                    <a:pt x="17104" y="14056"/>
                    <a:pt x="17011" y="14054"/>
                    <a:pt x="16905" y="14054"/>
                  </a:cubicBezTo>
                  <a:cubicBezTo>
                    <a:pt x="16897" y="14054"/>
                    <a:pt x="16889" y="14054"/>
                    <a:pt x="16881" y="14054"/>
                  </a:cubicBezTo>
                  <a:cubicBezTo>
                    <a:pt x="16545" y="14055"/>
                    <a:pt x="16210" y="14055"/>
                    <a:pt x="15875" y="14058"/>
                  </a:cubicBezTo>
                  <a:cubicBezTo>
                    <a:pt x="15162" y="14064"/>
                    <a:pt x="14441" y="14060"/>
                    <a:pt x="13729" y="14124"/>
                  </a:cubicBezTo>
                  <a:cubicBezTo>
                    <a:pt x="13723" y="14021"/>
                    <a:pt x="13707" y="13919"/>
                    <a:pt x="13683" y="13819"/>
                  </a:cubicBezTo>
                  <a:cubicBezTo>
                    <a:pt x="13450" y="12888"/>
                    <a:pt x="12551" y="12164"/>
                    <a:pt x="11606" y="12164"/>
                  </a:cubicBezTo>
                  <a:cubicBezTo>
                    <a:pt x="11421" y="12164"/>
                    <a:pt x="11233" y="12192"/>
                    <a:pt x="11049" y="12252"/>
                  </a:cubicBezTo>
                  <a:cubicBezTo>
                    <a:pt x="10924" y="12292"/>
                    <a:pt x="10929" y="12494"/>
                    <a:pt x="11058" y="12508"/>
                  </a:cubicBezTo>
                  <a:cubicBezTo>
                    <a:pt x="10412" y="12610"/>
                    <a:pt x="9870" y="13051"/>
                    <a:pt x="9621" y="13634"/>
                  </a:cubicBezTo>
                  <a:cubicBezTo>
                    <a:pt x="9390" y="13575"/>
                    <a:pt x="9134" y="13566"/>
                    <a:pt x="8911" y="13555"/>
                  </a:cubicBezTo>
                  <a:cubicBezTo>
                    <a:pt x="8830" y="13551"/>
                    <a:pt x="8750" y="13549"/>
                    <a:pt x="8670" y="13549"/>
                  </a:cubicBezTo>
                  <a:cubicBezTo>
                    <a:pt x="8411" y="13549"/>
                    <a:pt x="8152" y="13571"/>
                    <a:pt x="7896" y="13614"/>
                  </a:cubicBezTo>
                  <a:cubicBezTo>
                    <a:pt x="7828" y="12566"/>
                    <a:pt x="7085" y="11522"/>
                    <a:pt x="6087" y="11522"/>
                  </a:cubicBezTo>
                  <a:cubicBezTo>
                    <a:pt x="5850" y="11522"/>
                    <a:pt x="5599" y="11580"/>
                    <a:pt x="5339" y="11712"/>
                  </a:cubicBezTo>
                  <a:cubicBezTo>
                    <a:pt x="4438" y="11719"/>
                    <a:pt x="3829" y="12484"/>
                    <a:pt x="3697" y="13324"/>
                  </a:cubicBezTo>
                  <a:cubicBezTo>
                    <a:pt x="3388" y="13326"/>
                    <a:pt x="2984" y="13353"/>
                    <a:pt x="2579" y="13353"/>
                  </a:cubicBezTo>
                  <a:cubicBezTo>
                    <a:pt x="2110" y="13353"/>
                    <a:pt x="1642" y="13317"/>
                    <a:pt x="1323" y="13165"/>
                  </a:cubicBezTo>
                  <a:cubicBezTo>
                    <a:pt x="560" y="12805"/>
                    <a:pt x="704" y="11466"/>
                    <a:pt x="879" y="10751"/>
                  </a:cubicBezTo>
                  <a:lnTo>
                    <a:pt x="879" y="10751"/>
                  </a:lnTo>
                  <a:cubicBezTo>
                    <a:pt x="1085" y="10864"/>
                    <a:pt x="1327" y="10924"/>
                    <a:pt x="1566" y="10924"/>
                  </a:cubicBezTo>
                  <a:cubicBezTo>
                    <a:pt x="1981" y="10924"/>
                    <a:pt x="2390" y="10746"/>
                    <a:pt x="2602" y="10364"/>
                  </a:cubicBezTo>
                  <a:cubicBezTo>
                    <a:pt x="2872" y="9882"/>
                    <a:pt x="2687" y="9168"/>
                    <a:pt x="2186" y="8928"/>
                  </a:cubicBezTo>
                  <a:cubicBezTo>
                    <a:pt x="2523" y="8725"/>
                    <a:pt x="2895" y="8609"/>
                    <a:pt x="3267" y="8609"/>
                  </a:cubicBezTo>
                  <a:cubicBezTo>
                    <a:pt x="3809" y="8609"/>
                    <a:pt x="4353" y="8855"/>
                    <a:pt x="4797" y="9440"/>
                  </a:cubicBezTo>
                  <a:cubicBezTo>
                    <a:pt x="4843" y="9501"/>
                    <a:pt x="4905" y="9527"/>
                    <a:pt x="4965" y="9527"/>
                  </a:cubicBezTo>
                  <a:cubicBezTo>
                    <a:pt x="5096" y="9527"/>
                    <a:pt x="5216" y="9401"/>
                    <a:pt x="5133" y="9243"/>
                  </a:cubicBezTo>
                  <a:cubicBezTo>
                    <a:pt x="5125" y="9225"/>
                    <a:pt x="5114" y="9209"/>
                    <a:pt x="5105" y="9193"/>
                  </a:cubicBezTo>
                  <a:cubicBezTo>
                    <a:pt x="5153" y="9171"/>
                    <a:pt x="5190" y="9128"/>
                    <a:pt x="5191" y="9057"/>
                  </a:cubicBezTo>
                  <a:cubicBezTo>
                    <a:pt x="5247" y="6007"/>
                    <a:pt x="6343" y="483"/>
                    <a:pt x="10311" y="483"/>
                  </a:cubicBezTo>
                  <a:close/>
                  <a:moveTo>
                    <a:pt x="5853" y="11965"/>
                  </a:moveTo>
                  <a:cubicBezTo>
                    <a:pt x="6582" y="11965"/>
                    <a:pt x="7204" y="12372"/>
                    <a:pt x="7419" y="13169"/>
                  </a:cubicBezTo>
                  <a:cubicBezTo>
                    <a:pt x="7643" y="14003"/>
                    <a:pt x="7269" y="14879"/>
                    <a:pt x="6414" y="15145"/>
                  </a:cubicBezTo>
                  <a:cubicBezTo>
                    <a:pt x="6237" y="15200"/>
                    <a:pt x="6050" y="15227"/>
                    <a:pt x="5863" y="15227"/>
                  </a:cubicBezTo>
                  <a:cubicBezTo>
                    <a:pt x="5274" y="15227"/>
                    <a:pt x="4684" y="14958"/>
                    <a:pt x="4370" y="14446"/>
                  </a:cubicBezTo>
                  <a:cubicBezTo>
                    <a:pt x="4097" y="13999"/>
                    <a:pt x="4041" y="13425"/>
                    <a:pt x="4256" y="12945"/>
                  </a:cubicBezTo>
                  <a:cubicBezTo>
                    <a:pt x="4518" y="12360"/>
                    <a:pt x="4992" y="12167"/>
                    <a:pt x="5577" y="12048"/>
                  </a:cubicBezTo>
                  <a:cubicBezTo>
                    <a:pt x="5632" y="12036"/>
                    <a:pt x="5664" y="12008"/>
                    <a:pt x="5682" y="11972"/>
                  </a:cubicBezTo>
                  <a:cubicBezTo>
                    <a:pt x="5739" y="11968"/>
                    <a:pt x="5796" y="11965"/>
                    <a:pt x="5853" y="11965"/>
                  </a:cubicBezTo>
                  <a:close/>
                  <a:moveTo>
                    <a:pt x="11466" y="12513"/>
                  </a:moveTo>
                  <a:lnTo>
                    <a:pt x="11466" y="12513"/>
                  </a:lnTo>
                  <a:cubicBezTo>
                    <a:pt x="13076" y="12672"/>
                    <a:pt x="14081" y="14720"/>
                    <a:pt x="12369" y="15688"/>
                  </a:cubicBezTo>
                  <a:lnTo>
                    <a:pt x="12369" y="15687"/>
                  </a:lnTo>
                  <a:cubicBezTo>
                    <a:pt x="12103" y="15838"/>
                    <a:pt x="11815" y="15911"/>
                    <a:pt x="11532" y="15911"/>
                  </a:cubicBezTo>
                  <a:cubicBezTo>
                    <a:pt x="10986" y="15911"/>
                    <a:pt x="10461" y="15638"/>
                    <a:pt x="10157" y="15121"/>
                  </a:cubicBezTo>
                  <a:cubicBezTo>
                    <a:pt x="9563" y="14111"/>
                    <a:pt x="10253" y="12943"/>
                    <a:pt x="11373" y="12815"/>
                  </a:cubicBezTo>
                  <a:cubicBezTo>
                    <a:pt x="11542" y="12795"/>
                    <a:pt x="11578" y="12590"/>
                    <a:pt x="11466" y="12513"/>
                  </a:cubicBezTo>
                  <a:close/>
                  <a:moveTo>
                    <a:pt x="10346" y="1"/>
                  </a:moveTo>
                  <a:cubicBezTo>
                    <a:pt x="6233" y="1"/>
                    <a:pt x="4707" y="5460"/>
                    <a:pt x="4868" y="8837"/>
                  </a:cubicBezTo>
                  <a:cubicBezTo>
                    <a:pt x="4472" y="8350"/>
                    <a:pt x="3951" y="8145"/>
                    <a:pt x="3406" y="8145"/>
                  </a:cubicBezTo>
                  <a:cubicBezTo>
                    <a:pt x="2287" y="8145"/>
                    <a:pt x="1068" y="9009"/>
                    <a:pt x="632" y="10072"/>
                  </a:cubicBezTo>
                  <a:cubicBezTo>
                    <a:pt x="320" y="10833"/>
                    <a:pt x="0" y="12620"/>
                    <a:pt x="645" y="13318"/>
                  </a:cubicBezTo>
                  <a:cubicBezTo>
                    <a:pt x="975" y="13675"/>
                    <a:pt x="1619" y="13776"/>
                    <a:pt x="2269" y="13776"/>
                  </a:cubicBezTo>
                  <a:cubicBezTo>
                    <a:pt x="2783" y="13776"/>
                    <a:pt x="3301" y="13713"/>
                    <a:pt x="3670" y="13664"/>
                  </a:cubicBezTo>
                  <a:cubicBezTo>
                    <a:pt x="3670" y="13911"/>
                    <a:pt x="3710" y="14155"/>
                    <a:pt x="3799" y="14382"/>
                  </a:cubicBezTo>
                  <a:cubicBezTo>
                    <a:pt x="4132" y="15230"/>
                    <a:pt x="4994" y="15709"/>
                    <a:pt x="5870" y="15709"/>
                  </a:cubicBezTo>
                  <a:cubicBezTo>
                    <a:pt x="6097" y="15709"/>
                    <a:pt x="6324" y="15677"/>
                    <a:pt x="6544" y="15611"/>
                  </a:cubicBezTo>
                  <a:cubicBezTo>
                    <a:pt x="7457" y="15336"/>
                    <a:pt x="7858" y="14640"/>
                    <a:pt x="7900" y="13900"/>
                  </a:cubicBezTo>
                  <a:cubicBezTo>
                    <a:pt x="8237" y="13903"/>
                    <a:pt x="8573" y="13901"/>
                    <a:pt x="8911" y="13931"/>
                  </a:cubicBezTo>
                  <a:cubicBezTo>
                    <a:pt x="9110" y="13948"/>
                    <a:pt x="9308" y="13991"/>
                    <a:pt x="9505" y="14013"/>
                  </a:cubicBezTo>
                  <a:cubicBezTo>
                    <a:pt x="9470" y="14202"/>
                    <a:pt x="9465" y="14395"/>
                    <a:pt x="9491" y="14585"/>
                  </a:cubicBezTo>
                  <a:cubicBezTo>
                    <a:pt x="9634" y="15635"/>
                    <a:pt x="10537" y="16373"/>
                    <a:pt x="11534" y="16373"/>
                  </a:cubicBezTo>
                  <a:cubicBezTo>
                    <a:pt x="11723" y="16373"/>
                    <a:pt x="11915" y="16346"/>
                    <a:pt x="12105" y="16290"/>
                  </a:cubicBezTo>
                  <a:cubicBezTo>
                    <a:pt x="12969" y="16039"/>
                    <a:pt x="13667" y="15277"/>
                    <a:pt x="13731" y="14397"/>
                  </a:cubicBezTo>
                  <a:cubicBezTo>
                    <a:pt x="14443" y="14462"/>
                    <a:pt x="15163" y="14461"/>
                    <a:pt x="15875" y="14469"/>
                  </a:cubicBezTo>
                  <a:cubicBezTo>
                    <a:pt x="16217" y="14472"/>
                    <a:pt x="16714" y="14543"/>
                    <a:pt x="17153" y="14543"/>
                  </a:cubicBezTo>
                  <a:cubicBezTo>
                    <a:pt x="17382" y="14543"/>
                    <a:pt x="17595" y="14524"/>
                    <a:pt x="17762" y="14465"/>
                  </a:cubicBezTo>
                  <a:cubicBezTo>
                    <a:pt x="18470" y="14218"/>
                    <a:pt x="18360" y="13187"/>
                    <a:pt x="18237" y="12589"/>
                  </a:cubicBezTo>
                  <a:cubicBezTo>
                    <a:pt x="17991" y="11400"/>
                    <a:pt x="16795" y="9533"/>
                    <a:pt x="15448" y="9533"/>
                  </a:cubicBezTo>
                  <a:cubicBezTo>
                    <a:pt x="15255" y="9533"/>
                    <a:pt x="15059" y="9572"/>
                    <a:pt x="14862" y="9656"/>
                  </a:cubicBezTo>
                  <a:cubicBezTo>
                    <a:pt x="15677" y="6322"/>
                    <a:pt x="15008" y="402"/>
                    <a:pt x="10782" y="21"/>
                  </a:cubicBezTo>
                  <a:cubicBezTo>
                    <a:pt x="10634" y="7"/>
                    <a:pt x="10488" y="1"/>
                    <a:pt x="10346" y="1"/>
                  </a:cubicBezTo>
                  <a:close/>
                </a:path>
              </a:pathLst>
            </a:custGeom>
            <a:solidFill>
              <a:schemeClr val="dk2"/>
            </a:solidFill>
            <a:ln w="5625" cap="flat" cmpd="sng">
              <a:solidFill>
                <a:schemeClr val="dk2"/>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4407750" y="1137150"/>
              <a:ext cx="33925" cy="31100"/>
            </a:xfrm>
            <a:custGeom>
              <a:avLst/>
              <a:gdLst/>
              <a:ahLst/>
              <a:cxnLst/>
              <a:rect l="l" t="t" r="r" b="b"/>
              <a:pathLst>
                <a:path w="1357" h="1244" extrusionOk="0">
                  <a:moveTo>
                    <a:pt x="547" y="304"/>
                  </a:moveTo>
                  <a:cubicBezTo>
                    <a:pt x="680" y="304"/>
                    <a:pt x="815" y="376"/>
                    <a:pt x="882" y="493"/>
                  </a:cubicBezTo>
                  <a:cubicBezTo>
                    <a:pt x="973" y="655"/>
                    <a:pt x="863" y="819"/>
                    <a:pt x="706" y="884"/>
                  </a:cubicBezTo>
                  <a:cubicBezTo>
                    <a:pt x="659" y="902"/>
                    <a:pt x="618" y="911"/>
                    <a:pt x="581" y="911"/>
                  </a:cubicBezTo>
                  <a:cubicBezTo>
                    <a:pt x="428" y="911"/>
                    <a:pt x="354" y="767"/>
                    <a:pt x="359" y="615"/>
                  </a:cubicBezTo>
                  <a:cubicBezTo>
                    <a:pt x="363" y="610"/>
                    <a:pt x="366" y="606"/>
                    <a:pt x="368" y="603"/>
                  </a:cubicBezTo>
                  <a:cubicBezTo>
                    <a:pt x="398" y="535"/>
                    <a:pt x="419" y="464"/>
                    <a:pt x="431" y="392"/>
                  </a:cubicBezTo>
                  <a:cubicBezTo>
                    <a:pt x="457" y="355"/>
                    <a:pt x="491" y="326"/>
                    <a:pt x="530" y="305"/>
                  </a:cubicBezTo>
                  <a:cubicBezTo>
                    <a:pt x="535" y="304"/>
                    <a:pt x="541" y="304"/>
                    <a:pt x="547" y="304"/>
                  </a:cubicBezTo>
                  <a:close/>
                  <a:moveTo>
                    <a:pt x="579" y="1"/>
                  </a:moveTo>
                  <a:cubicBezTo>
                    <a:pt x="524" y="1"/>
                    <a:pt x="469" y="8"/>
                    <a:pt x="417" y="23"/>
                  </a:cubicBezTo>
                  <a:cubicBezTo>
                    <a:pt x="330" y="48"/>
                    <a:pt x="220" y="94"/>
                    <a:pt x="187" y="185"/>
                  </a:cubicBezTo>
                  <a:cubicBezTo>
                    <a:pt x="175" y="223"/>
                    <a:pt x="167" y="263"/>
                    <a:pt x="164" y="303"/>
                  </a:cubicBezTo>
                  <a:cubicBezTo>
                    <a:pt x="148" y="324"/>
                    <a:pt x="132" y="344"/>
                    <a:pt x="118" y="365"/>
                  </a:cubicBezTo>
                  <a:cubicBezTo>
                    <a:pt x="29" y="518"/>
                    <a:pt x="1" y="713"/>
                    <a:pt x="59" y="883"/>
                  </a:cubicBezTo>
                  <a:cubicBezTo>
                    <a:pt x="144" y="1128"/>
                    <a:pt x="361" y="1244"/>
                    <a:pt x="587" y="1244"/>
                  </a:cubicBezTo>
                  <a:cubicBezTo>
                    <a:pt x="738" y="1244"/>
                    <a:pt x="893" y="1193"/>
                    <a:pt x="1017" y="1094"/>
                  </a:cubicBezTo>
                  <a:cubicBezTo>
                    <a:pt x="1357" y="826"/>
                    <a:pt x="1316" y="341"/>
                    <a:pt x="958" y="113"/>
                  </a:cubicBezTo>
                  <a:cubicBezTo>
                    <a:pt x="847" y="42"/>
                    <a:pt x="712" y="1"/>
                    <a:pt x="579" y="1"/>
                  </a:cubicBezTo>
                  <a:close/>
                </a:path>
              </a:pathLst>
            </a:custGeom>
            <a:solidFill>
              <a:schemeClr val="dk2"/>
            </a:solidFill>
            <a:ln w="5625" cap="flat" cmpd="sng">
              <a:solidFill>
                <a:schemeClr val="dk2"/>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264700" y="1122400"/>
              <a:ext cx="29325" cy="26825"/>
            </a:xfrm>
            <a:custGeom>
              <a:avLst/>
              <a:gdLst/>
              <a:ahLst/>
              <a:cxnLst/>
              <a:rect l="l" t="t" r="r" b="b"/>
              <a:pathLst>
                <a:path w="1173" h="1073" extrusionOk="0">
                  <a:moveTo>
                    <a:pt x="584" y="320"/>
                  </a:moveTo>
                  <a:cubicBezTo>
                    <a:pt x="590" y="320"/>
                    <a:pt x="596" y="320"/>
                    <a:pt x="602" y="321"/>
                  </a:cubicBezTo>
                  <a:cubicBezTo>
                    <a:pt x="765" y="329"/>
                    <a:pt x="804" y="487"/>
                    <a:pt x="738" y="618"/>
                  </a:cubicBezTo>
                  <a:cubicBezTo>
                    <a:pt x="695" y="703"/>
                    <a:pt x="617" y="761"/>
                    <a:pt x="536" y="761"/>
                  </a:cubicBezTo>
                  <a:cubicBezTo>
                    <a:pt x="490" y="761"/>
                    <a:pt x="442" y="741"/>
                    <a:pt x="401" y="696"/>
                  </a:cubicBezTo>
                  <a:cubicBezTo>
                    <a:pt x="361" y="649"/>
                    <a:pt x="332" y="592"/>
                    <a:pt x="320" y="531"/>
                  </a:cubicBezTo>
                  <a:cubicBezTo>
                    <a:pt x="352" y="407"/>
                    <a:pt x="453" y="320"/>
                    <a:pt x="584" y="320"/>
                  </a:cubicBezTo>
                  <a:close/>
                  <a:moveTo>
                    <a:pt x="596" y="1"/>
                  </a:moveTo>
                  <a:cubicBezTo>
                    <a:pt x="460" y="1"/>
                    <a:pt x="317" y="52"/>
                    <a:pt x="209" y="137"/>
                  </a:cubicBezTo>
                  <a:cubicBezTo>
                    <a:pt x="207" y="139"/>
                    <a:pt x="204" y="139"/>
                    <a:pt x="203" y="141"/>
                  </a:cubicBezTo>
                  <a:cubicBezTo>
                    <a:pt x="198" y="145"/>
                    <a:pt x="194" y="150"/>
                    <a:pt x="188" y="155"/>
                  </a:cubicBezTo>
                  <a:cubicBezTo>
                    <a:pt x="167" y="174"/>
                    <a:pt x="147" y="194"/>
                    <a:pt x="129" y="216"/>
                  </a:cubicBezTo>
                  <a:cubicBezTo>
                    <a:pt x="124" y="223"/>
                    <a:pt x="118" y="231"/>
                    <a:pt x="113" y="238"/>
                  </a:cubicBezTo>
                  <a:cubicBezTo>
                    <a:pt x="94" y="264"/>
                    <a:pt x="78" y="291"/>
                    <a:pt x="65" y="321"/>
                  </a:cubicBezTo>
                  <a:cubicBezTo>
                    <a:pt x="64" y="322"/>
                    <a:pt x="64" y="324"/>
                    <a:pt x="63" y="325"/>
                  </a:cubicBezTo>
                  <a:cubicBezTo>
                    <a:pt x="51" y="356"/>
                    <a:pt x="41" y="387"/>
                    <a:pt x="36" y="420"/>
                  </a:cubicBezTo>
                  <a:cubicBezTo>
                    <a:pt x="1" y="614"/>
                    <a:pt x="68" y="813"/>
                    <a:pt x="214" y="946"/>
                  </a:cubicBezTo>
                  <a:cubicBezTo>
                    <a:pt x="310" y="1034"/>
                    <a:pt x="422" y="1073"/>
                    <a:pt x="534" y="1073"/>
                  </a:cubicBezTo>
                  <a:cubicBezTo>
                    <a:pt x="733" y="1073"/>
                    <a:pt x="929" y="947"/>
                    <a:pt x="1025" y="750"/>
                  </a:cubicBezTo>
                  <a:cubicBezTo>
                    <a:pt x="1173" y="444"/>
                    <a:pt x="1036" y="66"/>
                    <a:pt x="680" y="7"/>
                  </a:cubicBezTo>
                  <a:cubicBezTo>
                    <a:pt x="653" y="3"/>
                    <a:pt x="625" y="1"/>
                    <a:pt x="596" y="1"/>
                  </a:cubicBezTo>
                  <a:close/>
                </a:path>
              </a:pathLst>
            </a:custGeom>
            <a:solidFill>
              <a:schemeClr val="dk2"/>
            </a:solidFill>
            <a:ln w="5625" cap="flat" cmpd="sng">
              <a:solidFill>
                <a:schemeClr val="dk2"/>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4280400" y="832625"/>
              <a:ext cx="193600" cy="209075"/>
            </a:xfrm>
            <a:custGeom>
              <a:avLst/>
              <a:gdLst/>
              <a:ahLst/>
              <a:cxnLst/>
              <a:rect l="l" t="t" r="r" b="b"/>
              <a:pathLst>
                <a:path w="7744" h="8363" extrusionOk="0">
                  <a:moveTo>
                    <a:pt x="4097" y="520"/>
                  </a:moveTo>
                  <a:cubicBezTo>
                    <a:pt x="4102" y="522"/>
                    <a:pt x="4105" y="525"/>
                    <a:pt x="4109" y="527"/>
                  </a:cubicBezTo>
                  <a:cubicBezTo>
                    <a:pt x="3809" y="723"/>
                    <a:pt x="3746" y="3488"/>
                    <a:pt x="3716" y="3954"/>
                  </a:cubicBezTo>
                  <a:cubicBezTo>
                    <a:pt x="3640" y="5174"/>
                    <a:pt x="3582" y="6407"/>
                    <a:pt x="3656" y="7629"/>
                  </a:cubicBezTo>
                  <a:cubicBezTo>
                    <a:pt x="3565" y="7619"/>
                    <a:pt x="3474" y="7610"/>
                    <a:pt x="3384" y="7602"/>
                  </a:cubicBezTo>
                  <a:cubicBezTo>
                    <a:pt x="2433" y="7526"/>
                    <a:pt x="1483" y="7453"/>
                    <a:pt x="530" y="7416"/>
                  </a:cubicBezTo>
                  <a:cubicBezTo>
                    <a:pt x="1134" y="5575"/>
                    <a:pt x="1522" y="3652"/>
                    <a:pt x="2356" y="1888"/>
                  </a:cubicBezTo>
                  <a:cubicBezTo>
                    <a:pt x="2792" y="966"/>
                    <a:pt x="3434" y="557"/>
                    <a:pt x="4097" y="520"/>
                  </a:cubicBezTo>
                  <a:close/>
                  <a:moveTo>
                    <a:pt x="4451" y="535"/>
                  </a:moveTo>
                  <a:cubicBezTo>
                    <a:pt x="5439" y="667"/>
                    <a:pt x="6407" y="1561"/>
                    <a:pt x="6768" y="2752"/>
                  </a:cubicBezTo>
                  <a:cubicBezTo>
                    <a:pt x="7040" y="3653"/>
                    <a:pt x="7055" y="4616"/>
                    <a:pt x="7088" y="5549"/>
                  </a:cubicBezTo>
                  <a:cubicBezTo>
                    <a:pt x="7106" y="6049"/>
                    <a:pt x="7123" y="6550"/>
                    <a:pt x="7140" y="7051"/>
                  </a:cubicBezTo>
                  <a:cubicBezTo>
                    <a:pt x="7161" y="7653"/>
                    <a:pt x="7223" y="7841"/>
                    <a:pt x="6588" y="7868"/>
                  </a:cubicBezTo>
                  <a:cubicBezTo>
                    <a:pt x="6499" y="7872"/>
                    <a:pt x="6409" y="7873"/>
                    <a:pt x="6319" y="7873"/>
                  </a:cubicBezTo>
                  <a:cubicBezTo>
                    <a:pt x="5524" y="7873"/>
                    <a:pt x="4688" y="7741"/>
                    <a:pt x="3886" y="7652"/>
                  </a:cubicBezTo>
                  <a:cubicBezTo>
                    <a:pt x="4022" y="6134"/>
                    <a:pt x="4056" y="4606"/>
                    <a:pt x="4185" y="3087"/>
                  </a:cubicBezTo>
                  <a:cubicBezTo>
                    <a:pt x="4249" y="2336"/>
                    <a:pt x="4344" y="1587"/>
                    <a:pt x="4414" y="837"/>
                  </a:cubicBezTo>
                  <a:cubicBezTo>
                    <a:pt x="4425" y="719"/>
                    <a:pt x="4445" y="622"/>
                    <a:pt x="4451" y="535"/>
                  </a:cubicBezTo>
                  <a:close/>
                  <a:moveTo>
                    <a:pt x="4164" y="1"/>
                  </a:moveTo>
                  <a:cubicBezTo>
                    <a:pt x="3694" y="1"/>
                    <a:pt x="3227" y="148"/>
                    <a:pt x="2811" y="491"/>
                  </a:cubicBezTo>
                  <a:cubicBezTo>
                    <a:pt x="2010" y="1152"/>
                    <a:pt x="1688" y="2301"/>
                    <a:pt x="1350" y="3240"/>
                  </a:cubicBezTo>
                  <a:cubicBezTo>
                    <a:pt x="871" y="4571"/>
                    <a:pt x="374" y="5962"/>
                    <a:pt x="139" y="7361"/>
                  </a:cubicBezTo>
                  <a:cubicBezTo>
                    <a:pt x="137" y="7377"/>
                    <a:pt x="137" y="7394"/>
                    <a:pt x="139" y="7410"/>
                  </a:cubicBezTo>
                  <a:cubicBezTo>
                    <a:pt x="22" y="7447"/>
                    <a:pt x="1" y="7655"/>
                    <a:pt x="144" y="7676"/>
                  </a:cubicBezTo>
                  <a:cubicBezTo>
                    <a:pt x="1573" y="7883"/>
                    <a:pt x="3013" y="8003"/>
                    <a:pt x="4451" y="8134"/>
                  </a:cubicBezTo>
                  <a:cubicBezTo>
                    <a:pt x="5162" y="8198"/>
                    <a:pt x="5875" y="8274"/>
                    <a:pt x="6587" y="8326"/>
                  </a:cubicBezTo>
                  <a:cubicBezTo>
                    <a:pt x="6720" y="8336"/>
                    <a:pt x="6877" y="8363"/>
                    <a:pt x="7030" y="8363"/>
                  </a:cubicBezTo>
                  <a:cubicBezTo>
                    <a:pt x="7208" y="8363"/>
                    <a:pt x="7380" y="8327"/>
                    <a:pt x="7502" y="8187"/>
                  </a:cubicBezTo>
                  <a:cubicBezTo>
                    <a:pt x="7743" y="7910"/>
                    <a:pt x="7617" y="7356"/>
                    <a:pt x="7606" y="7051"/>
                  </a:cubicBezTo>
                  <a:cubicBezTo>
                    <a:pt x="7582" y="6393"/>
                    <a:pt x="7564" y="5737"/>
                    <a:pt x="7536" y="5080"/>
                  </a:cubicBezTo>
                  <a:cubicBezTo>
                    <a:pt x="7486" y="3951"/>
                    <a:pt x="7402" y="2764"/>
                    <a:pt x="6860" y="1747"/>
                  </a:cubicBezTo>
                  <a:cubicBezTo>
                    <a:pt x="6348" y="784"/>
                    <a:pt x="5249" y="1"/>
                    <a:pt x="4164" y="1"/>
                  </a:cubicBezTo>
                  <a:close/>
                </a:path>
              </a:pathLst>
            </a:custGeom>
            <a:solidFill>
              <a:schemeClr val="dk2"/>
            </a:solidFill>
            <a:ln w="5625" cap="flat" cmpd="sng">
              <a:solidFill>
                <a:schemeClr val="dk2"/>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3"/>
          <p:cNvSpPr/>
          <p:nvPr/>
        </p:nvSpPr>
        <p:spPr>
          <a:xfrm>
            <a:off x="388781" y="2480626"/>
            <a:ext cx="475906" cy="337200"/>
          </a:xfrm>
          <a:custGeom>
            <a:avLst/>
            <a:gdLst/>
            <a:ahLst/>
            <a:cxnLst/>
            <a:rect l="l" t="t" r="r" b="b"/>
            <a:pathLst>
              <a:path w="12712" h="9007" extrusionOk="0">
                <a:moveTo>
                  <a:pt x="5936" y="523"/>
                </a:moveTo>
                <a:cubicBezTo>
                  <a:pt x="5942" y="523"/>
                  <a:pt x="5947" y="523"/>
                  <a:pt x="5953" y="523"/>
                </a:cubicBezTo>
                <a:cubicBezTo>
                  <a:pt x="7326" y="532"/>
                  <a:pt x="8248" y="1647"/>
                  <a:pt x="8585" y="2866"/>
                </a:cubicBezTo>
                <a:cubicBezTo>
                  <a:pt x="8581" y="2869"/>
                  <a:pt x="8578" y="2871"/>
                  <a:pt x="8575" y="2874"/>
                </a:cubicBezTo>
                <a:cubicBezTo>
                  <a:pt x="8383" y="3036"/>
                  <a:pt x="8560" y="3284"/>
                  <a:pt x="8762" y="3284"/>
                </a:cubicBezTo>
                <a:cubicBezTo>
                  <a:pt x="8816" y="3284"/>
                  <a:pt x="8872" y="3266"/>
                  <a:pt x="8923" y="3224"/>
                </a:cubicBezTo>
                <a:cubicBezTo>
                  <a:pt x="9323" y="2891"/>
                  <a:pt x="9800" y="2735"/>
                  <a:pt x="10265" y="2735"/>
                </a:cubicBezTo>
                <a:cubicBezTo>
                  <a:pt x="11203" y="2735"/>
                  <a:pt x="12089" y="3368"/>
                  <a:pt x="12176" y="4459"/>
                </a:cubicBezTo>
                <a:cubicBezTo>
                  <a:pt x="12282" y="5789"/>
                  <a:pt x="11273" y="6645"/>
                  <a:pt x="10164" y="6645"/>
                </a:cubicBezTo>
                <a:cubicBezTo>
                  <a:pt x="9689" y="6645"/>
                  <a:pt x="9195" y="6488"/>
                  <a:pt x="8764" y="6144"/>
                </a:cubicBezTo>
                <a:cubicBezTo>
                  <a:pt x="8707" y="6099"/>
                  <a:pt x="8644" y="6077"/>
                  <a:pt x="8583" y="6077"/>
                </a:cubicBezTo>
                <a:cubicBezTo>
                  <a:pt x="8484" y="6077"/>
                  <a:pt x="8392" y="6137"/>
                  <a:pt x="8351" y="6253"/>
                </a:cubicBezTo>
                <a:cubicBezTo>
                  <a:pt x="8173" y="6747"/>
                  <a:pt x="8015" y="7007"/>
                  <a:pt x="7597" y="7339"/>
                </a:cubicBezTo>
                <a:cubicBezTo>
                  <a:pt x="7377" y="7514"/>
                  <a:pt x="7050" y="7671"/>
                  <a:pt x="6752" y="7671"/>
                </a:cubicBezTo>
                <a:cubicBezTo>
                  <a:pt x="6398" y="7671"/>
                  <a:pt x="6085" y="7450"/>
                  <a:pt x="6042" y="6774"/>
                </a:cubicBezTo>
                <a:cubicBezTo>
                  <a:pt x="6038" y="6719"/>
                  <a:pt x="5996" y="6674"/>
                  <a:pt x="5942" y="6662"/>
                </a:cubicBezTo>
                <a:cubicBezTo>
                  <a:pt x="5917" y="6646"/>
                  <a:pt x="5887" y="6638"/>
                  <a:pt x="5858" y="6638"/>
                </a:cubicBezTo>
                <a:cubicBezTo>
                  <a:pt x="5797" y="6638"/>
                  <a:pt x="5738" y="6672"/>
                  <a:pt x="5719" y="6744"/>
                </a:cubicBezTo>
                <a:cubicBezTo>
                  <a:pt x="5504" y="7583"/>
                  <a:pt x="5005" y="8574"/>
                  <a:pt x="4101" y="8574"/>
                </a:cubicBezTo>
                <a:cubicBezTo>
                  <a:pt x="3914" y="8574"/>
                  <a:pt x="3711" y="8532"/>
                  <a:pt x="3490" y="8438"/>
                </a:cubicBezTo>
                <a:cubicBezTo>
                  <a:pt x="2571" y="8049"/>
                  <a:pt x="2320" y="6875"/>
                  <a:pt x="2800" y="6065"/>
                </a:cubicBezTo>
                <a:cubicBezTo>
                  <a:pt x="2886" y="5919"/>
                  <a:pt x="2755" y="5715"/>
                  <a:pt x="2602" y="5715"/>
                </a:cubicBezTo>
                <a:cubicBezTo>
                  <a:pt x="2565" y="5715"/>
                  <a:pt x="2527" y="5727"/>
                  <a:pt x="2490" y="5755"/>
                </a:cubicBezTo>
                <a:cubicBezTo>
                  <a:pt x="2253" y="5936"/>
                  <a:pt x="2000" y="6016"/>
                  <a:pt x="1757" y="6016"/>
                </a:cubicBezTo>
                <a:cubicBezTo>
                  <a:pt x="944" y="6016"/>
                  <a:pt x="252" y="5131"/>
                  <a:pt x="692" y="4244"/>
                </a:cubicBezTo>
                <a:cubicBezTo>
                  <a:pt x="1018" y="3586"/>
                  <a:pt x="1620" y="3336"/>
                  <a:pt x="2266" y="3336"/>
                </a:cubicBezTo>
                <a:cubicBezTo>
                  <a:pt x="2512" y="3336"/>
                  <a:pt x="2763" y="3372"/>
                  <a:pt x="3008" y="3435"/>
                </a:cubicBezTo>
                <a:cubicBezTo>
                  <a:pt x="3050" y="3565"/>
                  <a:pt x="3173" y="3630"/>
                  <a:pt x="3289" y="3630"/>
                </a:cubicBezTo>
                <a:cubicBezTo>
                  <a:pt x="3419" y="3630"/>
                  <a:pt x="3539" y="3547"/>
                  <a:pt x="3521" y="3378"/>
                </a:cubicBezTo>
                <a:cubicBezTo>
                  <a:pt x="3368" y="1961"/>
                  <a:pt x="4436" y="523"/>
                  <a:pt x="5936" y="523"/>
                </a:cubicBezTo>
                <a:close/>
                <a:moveTo>
                  <a:pt x="5921" y="1"/>
                </a:moveTo>
                <a:cubicBezTo>
                  <a:pt x="5882" y="1"/>
                  <a:pt x="5842" y="1"/>
                  <a:pt x="5802" y="3"/>
                </a:cubicBezTo>
                <a:cubicBezTo>
                  <a:pt x="4171" y="77"/>
                  <a:pt x="2941" y="1560"/>
                  <a:pt x="2976" y="3134"/>
                </a:cubicBezTo>
                <a:cubicBezTo>
                  <a:pt x="2689" y="3014"/>
                  <a:pt x="2385" y="2955"/>
                  <a:pt x="2086" y="2955"/>
                </a:cubicBezTo>
                <a:cubicBezTo>
                  <a:pt x="1128" y="2955"/>
                  <a:pt x="224" y="3554"/>
                  <a:pt x="110" y="4659"/>
                </a:cubicBezTo>
                <a:cubicBezTo>
                  <a:pt x="0" y="5708"/>
                  <a:pt x="829" y="6484"/>
                  <a:pt x="1733" y="6484"/>
                </a:cubicBezTo>
                <a:cubicBezTo>
                  <a:pt x="1879" y="6484"/>
                  <a:pt x="2028" y="6464"/>
                  <a:pt x="2175" y="6420"/>
                </a:cubicBezTo>
                <a:lnTo>
                  <a:pt x="2175" y="6420"/>
                </a:lnTo>
                <a:cubicBezTo>
                  <a:pt x="1933" y="7421"/>
                  <a:pt x="2405" y="8572"/>
                  <a:pt x="3448" y="8924"/>
                </a:cubicBezTo>
                <a:cubicBezTo>
                  <a:pt x="3614" y="8980"/>
                  <a:pt x="3788" y="9006"/>
                  <a:pt x="3966" y="9006"/>
                </a:cubicBezTo>
                <a:cubicBezTo>
                  <a:pt x="4804" y="9006"/>
                  <a:pt x="5703" y="8421"/>
                  <a:pt x="5981" y="7645"/>
                </a:cubicBezTo>
                <a:cubicBezTo>
                  <a:pt x="6192" y="7940"/>
                  <a:pt x="6550" y="8135"/>
                  <a:pt x="6972" y="8146"/>
                </a:cubicBezTo>
                <a:cubicBezTo>
                  <a:pt x="6985" y="8146"/>
                  <a:pt x="6998" y="8147"/>
                  <a:pt x="7010" y="8147"/>
                </a:cubicBezTo>
                <a:cubicBezTo>
                  <a:pt x="7857" y="8147"/>
                  <a:pt x="8389" y="7412"/>
                  <a:pt x="8702" y="6696"/>
                </a:cubicBezTo>
                <a:cubicBezTo>
                  <a:pt x="9170" y="6986"/>
                  <a:pt x="9686" y="7123"/>
                  <a:pt x="10187" y="7123"/>
                </a:cubicBezTo>
                <a:cubicBezTo>
                  <a:pt x="11501" y="7123"/>
                  <a:pt x="12712" y="6178"/>
                  <a:pt x="12692" y="4577"/>
                </a:cubicBezTo>
                <a:cubicBezTo>
                  <a:pt x="12674" y="3114"/>
                  <a:pt x="11504" y="2256"/>
                  <a:pt x="10271" y="2256"/>
                </a:cubicBezTo>
                <a:cubicBezTo>
                  <a:pt x="9808" y="2256"/>
                  <a:pt x="9336" y="2377"/>
                  <a:pt x="8913" y="2633"/>
                </a:cubicBezTo>
                <a:cubicBezTo>
                  <a:pt x="8706" y="1205"/>
                  <a:pt x="7393" y="1"/>
                  <a:pt x="5921" y="1"/>
                </a:cubicBezTo>
                <a:close/>
              </a:path>
            </a:pathLst>
          </a:custGeom>
          <a:solidFill>
            <a:schemeClr val="dk2"/>
          </a:solidFill>
          <a:ln w="5625" cap="flat" cmpd="sng">
            <a:solidFill>
              <a:schemeClr val="dk2"/>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221113" y="3456903"/>
            <a:ext cx="700643" cy="663018"/>
          </a:xfrm>
          <a:custGeom>
            <a:avLst/>
            <a:gdLst/>
            <a:ahLst/>
            <a:cxnLst/>
            <a:rect l="l" t="t" r="r" b="b"/>
            <a:pathLst>
              <a:path w="18715" h="17710" extrusionOk="0">
                <a:moveTo>
                  <a:pt x="6679" y="4133"/>
                </a:moveTo>
                <a:cubicBezTo>
                  <a:pt x="8126" y="4133"/>
                  <a:pt x="9725" y="5351"/>
                  <a:pt x="10699" y="6183"/>
                </a:cubicBezTo>
                <a:cubicBezTo>
                  <a:pt x="12207" y="7470"/>
                  <a:pt x="13434" y="9044"/>
                  <a:pt x="14616" y="10626"/>
                </a:cubicBezTo>
                <a:cubicBezTo>
                  <a:pt x="14621" y="10632"/>
                  <a:pt x="14627" y="10634"/>
                  <a:pt x="14633" y="10639"/>
                </a:cubicBezTo>
                <a:cubicBezTo>
                  <a:pt x="14232" y="10969"/>
                  <a:pt x="13835" y="11300"/>
                  <a:pt x="13441" y="11634"/>
                </a:cubicBezTo>
                <a:cubicBezTo>
                  <a:pt x="12702" y="10261"/>
                  <a:pt x="11541" y="8950"/>
                  <a:pt x="10422" y="7905"/>
                </a:cubicBezTo>
                <a:cubicBezTo>
                  <a:pt x="9851" y="7372"/>
                  <a:pt x="8646" y="6225"/>
                  <a:pt x="7637" y="6225"/>
                </a:cubicBezTo>
                <a:cubicBezTo>
                  <a:pt x="7418" y="6225"/>
                  <a:pt x="7209" y="6279"/>
                  <a:pt x="7017" y="6405"/>
                </a:cubicBezTo>
                <a:cubicBezTo>
                  <a:pt x="5820" y="7189"/>
                  <a:pt x="6930" y="9068"/>
                  <a:pt x="7375" y="9935"/>
                </a:cubicBezTo>
                <a:cubicBezTo>
                  <a:pt x="8171" y="11489"/>
                  <a:pt x="9204" y="12960"/>
                  <a:pt x="10482" y="14157"/>
                </a:cubicBezTo>
                <a:cubicBezTo>
                  <a:pt x="10128" y="14465"/>
                  <a:pt x="9776" y="14774"/>
                  <a:pt x="9427" y="15090"/>
                </a:cubicBezTo>
                <a:cubicBezTo>
                  <a:pt x="8269" y="13592"/>
                  <a:pt x="7042" y="12149"/>
                  <a:pt x="6085" y="10508"/>
                </a:cubicBezTo>
                <a:cubicBezTo>
                  <a:pt x="5271" y="9111"/>
                  <a:pt x="3628" y="6111"/>
                  <a:pt x="5186" y="4705"/>
                </a:cubicBezTo>
                <a:cubicBezTo>
                  <a:pt x="5637" y="4297"/>
                  <a:pt x="6148" y="4133"/>
                  <a:pt x="6679" y="4133"/>
                </a:cubicBezTo>
                <a:close/>
                <a:moveTo>
                  <a:pt x="6831" y="2344"/>
                </a:moveTo>
                <a:cubicBezTo>
                  <a:pt x="8328" y="2344"/>
                  <a:pt x="9899" y="3151"/>
                  <a:pt x="11020" y="4074"/>
                </a:cubicBezTo>
                <a:cubicBezTo>
                  <a:pt x="12918" y="5636"/>
                  <a:pt x="14575" y="7547"/>
                  <a:pt x="16291" y="9312"/>
                </a:cubicBezTo>
                <a:cubicBezTo>
                  <a:pt x="15851" y="9652"/>
                  <a:pt x="15416" y="10000"/>
                  <a:pt x="14984" y="10352"/>
                </a:cubicBezTo>
                <a:cubicBezTo>
                  <a:pt x="13549" y="8427"/>
                  <a:pt x="12007" y="6509"/>
                  <a:pt x="10023" y="5120"/>
                </a:cubicBezTo>
                <a:cubicBezTo>
                  <a:pt x="9086" y="4464"/>
                  <a:pt x="7830" y="3746"/>
                  <a:pt x="6632" y="3746"/>
                </a:cubicBezTo>
                <a:cubicBezTo>
                  <a:pt x="6071" y="3746"/>
                  <a:pt x="5523" y="3903"/>
                  <a:pt x="5027" y="4297"/>
                </a:cubicBezTo>
                <a:cubicBezTo>
                  <a:pt x="3597" y="5434"/>
                  <a:pt x="4290" y="7571"/>
                  <a:pt x="4880" y="8960"/>
                </a:cubicBezTo>
                <a:cubicBezTo>
                  <a:pt x="5878" y="11313"/>
                  <a:pt x="7515" y="13385"/>
                  <a:pt x="9195" y="15288"/>
                </a:cubicBezTo>
                <a:cubicBezTo>
                  <a:pt x="9198" y="15290"/>
                  <a:pt x="9201" y="15291"/>
                  <a:pt x="9203" y="15294"/>
                </a:cubicBezTo>
                <a:cubicBezTo>
                  <a:pt x="9129" y="15362"/>
                  <a:pt x="9054" y="15428"/>
                  <a:pt x="8980" y="15497"/>
                </a:cubicBezTo>
                <a:cubicBezTo>
                  <a:pt x="8838" y="15627"/>
                  <a:pt x="8684" y="15764"/>
                  <a:pt x="8528" y="15905"/>
                </a:cubicBezTo>
                <a:cubicBezTo>
                  <a:pt x="6852" y="14071"/>
                  <a:pt x="5133" y="12281"/>
                  <a:pt x="4089" y="9986"/>
                </a:cubicBezTo>
                <a:cubicBezTo>
                  <a:pt x="3174" y="7975"/>
                  <a:pt x="2593" y="5037"/>
                  <a:pt x="4391" y="3310"/>
                </a:cubicBezTo>
                <a:cubicBezTo>
                  <a:pt x="5108" y="2620"/>
                  <a:pt x="5957" y="2344"/>
                  <a:pt x="6831" y="2344"/>
                </a:cubicBezTo>
                <a:close/>
                <a:moveTo>
                  <a:pt x="7500" y="520"/>
                </a:moveTo>
                <a:cubicBezTo>
                  <a:pt x="8829" y="520"/>
                  <a:pt x="10179" y="863"/>
                  <a:pt x="11351" y="1426"/>
                </a:cubicBezTo>
                <a:cubicBezTo>
                  <a:pt x="14230" y="2810"/>
                  <a:pt x="16257" y="5458"/>
                  <a:pt x="18144" y="7945"/>
                </a:cubicBezTo>
                <a:cubicBezTo>
                  <a:pt x="17646" y="8291"/>
                  <a:pt x="17157" y="8650"/>
                  <a:pt x="16672" y="9019"/>
                </a:cubicBezTo>
                <a:cubicBezTo>
                  <a:pt x="15495" y="7824"/>
                  <a:pt x="14321" y="6628"/>
                  <a:pt x="13139" y="5439"/>
                </a:cubicBezTo>
                <a:cubicBezTo>
                  <a:pt x="12145" y="4440"/>
                  <a:pt x="11122" y="3436"/>
                  <a:pt x="9882" y="2745"/>
                </a:cubicBezTo>
                <a:cubicBezTo>
                  <a:pt x="8997" y="2254"/>
                  <a:pt x="7937" y="1941"/>
                  <a:pt x="6903" y="1941"/>
                </a:cubicBezTo>
                <a:cubicBezTo>
                  <a:pt x="5866" y="1941"/>
                  <a:pt x="4855" y="2256"/>
                  <a:pt x="4072" y="3023"/>
                </a:cubicBezTo>
                <a:cubicBezTo>
                  <a:pt x="2453" y="4609"/>
                  <a:pt x="2626" y="7205"/>
                  <a:pt x="3317" y="9176"/>
                </a:cubicBezTo>
                <a:cubicBezTo>
                  <a:pt x="4261" y="11867"/>
                  <a:pt x="6218" y="14205"/>
                  <a:pt x="8295" y="16122"/>
                </a:cubicBezTo>
                <a:cubicBezTo>
                  <a:pt x="7889" y="16507"/>
                  <a:pt x="7506" y="16936"/>
                  <a:pt x="7330" y="17427"/>
                </a:cubicBezTo>
                <a:cubicBezTo>
                  <a:pt x="7326" y="17398"/>
                  <a:pt x="7312" y="17372"/>
                  <a:pt x="7292" y="17352"/>
                </a:cubicBezTo>
                <a:cubicBezTo>
                  <a:pt x="4987" y="15092"/>
                  <a:pt x="2538" y="12668"/>
                  <a:pt x="1656" y="9456"/>
                </a:cubicBezTo>
                <a:cubicBezTo>
                  <a:pt x="936" y="6835"/>
                  <a:pt x="1394" y="3592"/>
                  <a:pt x="3610" y="1802"/>
                </a:cubicBezTo>
                <a:cubicBezTo>
                  <a:pt x="4729" y="899"/>
                  <a:pt x="6103" y="520"/>
                  <a:pt x="7500" y="520"/>
                </a:cubicBezTo>
                <a:close/>
                <a:moveTo>
                  <a:pt x="7666" y="1"/>
                </a:moveTo>
                <a:cubicBezTo>
                  <a:pt x="7230" y="1"/>
                  <a:pt x="6783" y="36"/>
                  <a:pt x="6325" y="109"/>
                </a:cubicBezTo>
                <a:cubicBezTo>
                  <a:pt x="1723" y="849"/>
                  <a:pt x="1" y="5823"/>
                  <a:pt x="1284" y="9894"/>
                </a:cubicBezTo>
                <a:cubicBezTo>
                  <a:pt x="2267" y="13015"/>
                  <a:pt x="4661" y="15517"/>
                  <a:pt x="7129" y="17556"/>
                </a:cubicBezTo>
                <a:cubicBezTo>
                  <a:pt x="7156" y="17578"/>
                  <a:pt x="7182" y="17588"/>
                  <a:pt x="7208" y="17588"/>
                </a:cubicBezTo>
                <a:cubicBezTo>
                  <a:pt x="7239" y="17588"/>
                  <a:pt x="7268" y="17573"/>
                  <a:pt x="7290" y="17551"/>
                </a:cubicBezTo>
                <a:lnTo>
                  <a:pt x="7290" y="17551"/>
                </a:lnTo>
                <a:cubicBezTo>
                  <a:pt x="7280" y="17590"/>
                  <a:pt x="7268" y="17628"/>
                  <a:pt x="7260" y="17667"/>
                </a:cubicBezTo>
                <a:cubicBezTo>
                  <a:pt x="7255" y="17693"/>
                  <a:pt x="7276" y="17709"/>
                  <a:pt x="7298" y="17709"/>
                </a:cubicBezTo>
                <a:cubicBezTo>
                  <a:pt x="7306" y="17709"/>
                  <a:pt x="7313" y="17707"/>
                  <a:pt x="7320" y="17703"/>
                </a:cubicBezTo>
                <a:cubicBezTo>
                  <a:pt x="7732" y="17463"/>
                  <a:pt x="7985" y="17103"/>
                  <a:pt x="8316" y="16760"/>
                </a:cubicBezTo>
                <a:cubicBezTo>
                  <a:pt x="8773" y="16288"/>
                  <a:pt x="9263" y="15851"/>
                  <a:pt x="9756" y="15417"/>
                </a:cubicBezTo>
                <a:cubicBezTo>
                  <a:pt x="10160" y="15059"/>
                  <a:pt x="10568" y="14704"/>
                  <a:pt x="10976" y="14352"/>
                </a:cubicBezTo>
                <a:cubicBezTo>
                  <a:pt x="10974" y="14350"/>
                  <a:pt x="10971" y="14347"/>
                  <a:pt x="10969" y="14344"/>
                </a:cubicBezTo>
                <a:cubicBezTo>
                  <a:pt x="10876" y="14217"/>
                  <a:pt x="10788" y="14088"/>
                  <a:pt x="10709" y="13957"/>
                </a:cubicBezTo>
                <a:lnTo>
                  <a:pt x="10668" y="13993"/>
                </a:lnTo>
                <a:cubicBezTo>
                  <a:pt x="9883" y="13093"/>
                  <a:pt x="9124" y="12186"/>
                  <a:pt x="8482" y="11173"/>
                </a:cubicBezTo>
                <a:cubicBezTo>
                  <a:pt x="8107" y="10578"/>
                  <a:pt x="7769" y="9962"/>
                  <a:pt x="7468" y="9326"/>
                </a:cubicBezTo>
                <a:cubicBezTo>
                  <a:pt x="7340" y="9056"/>
                  <a:pt x="7210" y="8784"/>
                  <a:pt x="7105" y="8504"/>
                </a:cubicBezTo>
                <a:cubicBezTo>
                  <a:pt x="6914" y="7996"/>
                  <a:pt x="6369" y="6595"/>
                  <a:pt x="7677" y="6595"/>
                </a:cubicBezTo>
                <a:cubicBezTo>
                  <a:pt x="7694" y="6595"/>
                  <a:pt x="7711" y="6595"/>
                  <a:pt x="7728" y="6595"/>
                </a:cubicBezTo>
                <a:cubicBezTo>
                  <a:pt x="8330" y="6612"/>
                  <a:pt x="9063" y="7297"/>
                  <a:pt x="9513" y="7668"/>
                </a:cubicBezTo>
                <a:cubicBezTo>
                  <a:pt x="10032" y="8094"/>
                  <a:pt x="10508" y="8573"/>
                  <a:pt x="10951" y="9078"/>
                </a:cubicBezTo>
                <a:cubicBezTo>
                  <a:pt x="11730" y="9968"/>
                  <a:pt x="12329" y="11029"/>
                  <a:pt x="13104" y="11916"/>
                </a:cubicBezTo>
                <a:lnTo>
                  <a:pt x="13093" y="11925"/>
                </a:lnTo>
                <a:cubicBezTo>
                  <a:pt x="13225" y="11989"/>
                  <a:pt x="13338" y="12083"/>
                  <a:pt x="13426" y="12200"/>
                </a:cubicBezTo>
                <a:lnTo>
                  <a:pt x="13464" y="12252"/>
                </a:lnTo>
                <a:cubicBezTo>
                  <a:pt x="15126" y="10900"/>
                  <a:pt x="16840" y="9616"/>
                  <a:pt x="18489" y="8250"/>
                </a:cubicBezTo>
                <a:cubicBezTo>
                  <a:pt x="18550" y="8202"/>
                  <a:pt x="18581" y="8126"/>
                  <a:pt x="18569" y="8049"/>
                </a:cubicBezTo>
                <a:cubicBezTo>
                  <a:pt x="18667" y="7969"/>
                  <a:pt x="18714" y="7832"/>
                  <a:pt x="18617" y="7703"/>
                </a:cubicBezTo>
                <a:cubicBezTo>
                  <a:pt x="15927" y="4156"/>
                  <a:pt x="12425" y="1"/>
                  <a:pt x="7666" y="1"/>
                </a:cubicBezTo>
                <a:close/>
              </a:path>
            </a:pathLst>
          </a:custGeom>
          <a:solidFill>
            <a:schemeClr val="dk2"/>
          </a:solidFill>
          <a:ln w="5625" cap="flat" cmpd="sng">
            <a:solidFill>
              <a:schemeClr val="dk2"/>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315343" y="297885"/>
            <a:ext cx="512182" cy="543705"/>
          </a:xfrm>
          <a:custGeom>
            <a:avLst/>
            <a:gdLst/>
            <a:ahLst/>
            <a:cxnLst/>
            <a:rect l="l" t="t" r="r" b="b"/>
            <a:pathLst>
              <a:path w="13681" h="14523" extrusionOk="0">
                <a:moveTo>
                  <a:pt x="5653" y="501"/>
                </a:moveTo>
                <a:cubicBezTo>
                  <a:pt x="6359" y="501"/>
                  <a:pt x="7065" y="602"/>
                  <a:pt x="7756" y="826"/>
                </a:cubicBezTo>
                <a:cubicBezTo>
                  <a:pt x="9835" y="1501"/>
                  <a:pt x="11325" y="3318"/>
                  <a:pt x="11862" y="5404"/>
                </a:cubicBezTo>
                <a:cubicBezTo>
                  <a:pt x="12972" y="9728"/>
                  <a:pt x="9423" y="13553"/>
                  <a:pt x="5262" y="13964"/>
                </a:cubicBezTo>
                <a:cubicBezTo>
                  <a:pt x="7185" y="11652"/>
                  <a:pt x="8623" y="8678"/>
                  <a:pt x="7610" y="5648"/>
                </a:cubicBezTo>
                <a:cubicBezTo>
                  <a:pt x="6618" y="2683"/>
                  <a:pt x="3830" y="1819"/>
                  <a:pt x="1008" y="1819"/>
                </a:cubicBezTo>
                <a:cubicBezTo>
                  <a:pt x="994" y="1819"/>
                  <a:pt x="981" y="1819"/>
                  <a:pt x="967" y="1819"/>
                </a:cubicBezTo>
                <a:cubicBezTo>
                  <a:pt x="2400" y="1035"/>
                  <a:pt x="4026" y="501"/>
                  <a:pt x="5653" y="501"/>
                </a:cubicBezTo>
                <a:close/>
                <a:moveTo>
                  <a:pt x="5686" y="0"/>
                </a:moveTo>
                <a:cubicBezTo>
                  <a:pt x="3770" y="0"/>
                  <a:pt x="1837" y="692"/>
                  <a:pt x="326" y="1835"/>
                </a:cubicBezTo>
                <a:cubicBezTo>
                  <a:pt x="4" y="1857"/>
                  <a:pt x="0" y="2355"/>
                  <a:pt x="319" y="2355"/>
                </a:cubicBezTo>
                <a:cubicBezTo>
                  <a:pt x="324" y="2355"/>
                  <a:pt x="329" y="2355"/>
                  <a:pt x="334" y="2354"/>
                </a:cubicBezTo>
                <a:cubicBezTo>
                  <a:pt x="553" y="2344"/>
                  <a:pt x="774" y="2339"/>
                  <a:pt x="994" y="2339"/>
                </a:cubicBezTo>
                <a:cubicBezTo>
                  <a:pt x="3686" y="2339"/>
                  <a:pt x="6364" y="3139"/>
                  <a:pt x="7190" y="6054"/>
                </a:cubicBezTo>
                <a:cubicBezTo>
                  <a:pt x="8039" y="9049"/>
                  <a:pt x="6419" y="11908"/>
                  <a:pt x="4478" y="14077"/>
                </a:cubicBezTo>
                <a:cubicBezTo>
                  <a:pt x="4334" y="14238"/>
                  <a:pt x="4425" y="14522"/>
                  <a:pt x="4656" y="14522"/>
                </a:cubicBezTo>
                <a:cubicBezTo>
                  <a:pt x="4658" y="14522"/>
                  <a:pt x="4660" y="14522"/>
                  <a:pt x="4661" y="14522"/>
                </a:cubicBezTo>
                <a:cubicBezTo>
                  <a:pt x="9467" y="14433"/>
                  <a:pt x="13681" y="10034"/>
                  <a:pt x="12331" y="5141"/>
                </a:cubicBezTo>
                <a:cubicBezTo>
                  <a:pt x="11757" y="3064"/>
                  <a:pt x="10272" y="1204"/>
                  <a:pt x="8222" y="443"/>
                </a:cubicBezTo>
                <a:cubicBezTo>
                  <a:pt x="7407" y="140"/>
                  <a:pt x="6549" y="0"/>
                  <a:pt x="5686" y="0"/>
                </a:cubicBezTo>
                <a:close/>
              </a:path>
            </a:pathLst>
          </a:custGeom>
          <a:solidFill>
            <a:schemeClr val="dk2"/>
          </a:solidFill>
          <a:ln w="5625" cap="flat" cmpd="sng">
            <a:solidFill>
              <a:schemeClr val="dk2"/>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9741" y="1136719"/>
            <a:ext cx="629661" cy="704836"/>
          </a:xfrm>
          <a:custGeom>
            <a:avLst/>
            <a:gdLst/>
            <a:ahLst/>
            <a:cxnLst/>
            <a:rect l="l" t="t" r="r" b="b"/>
            <a:pathLst>
              <a:path w="16819" h="18827" extrusionOk="0">
                <a:moveTo>
                  <a:pt x="9398" y="487"/>
                </a:moveTo>
                <a:cubicBezTo>
                  <a:pt x="10855" y="910"/>
                  <a:pt x="11867" y="2190"/>
                  <a:pt x="11540" y="3891"/>
                </a:cubicBezTo>
                <a:cubicBezTo>
                  <a:pt x="11531" y="3932"/>
                  <a:pt x="11540" y="3976"/>
                  <a:pt x="11564" y="4012"/>
                </a:cubicBezTo>
                <a:cubicBezTo>
                  <a:pt x="11392" y="4056"/>
                  <a:pt x="11222" y="4108"/>
                  <a:pt x="11056" y="4167"/>
                </a:cubicBezTo>
                <a:cubicBezTo>
                  <a:pt x="11000" y="2780"/>
                  <a:pt x="10572" y="1269"/>
                  <a:pt x="9398" y="487"/>
                </a:cubicBezTo>
                <a:close/>
                <a:moveTo>
                  <a:pt x="7764" y="447"/>
                </a:moveTo>
                <a:cubicBezTo>
                  <a:pt x="7906" y="447"/>
                  <a:pt x="8052" y="459"/>
                  <a:pt x="8200" y="484"/>
                </a:cubicBezTo>
                <a:cubicBezTo>
                  <a:pt x="10075" y="804"/>
                  <a:pt x="10617" y="2861"/>
                  <a:pt x="10618" y="4486"/>
                </a:cubicBezTo>
                <a:cubicBezTo>
                  <a:pt x="10618" y="4597"/>
                  <a:pt x="10721" y="4714"/>
                  <a:pt x="10836" y="4714"/>
                </a:cubicBezTo>
                <a:cubicBezTo>
                  <a:pt x="10857" y="4714"/>
                  <a:pt x="10879" y="4710"/>
                  <a:pt x="10900" y="4701"/>
                </a:cubicBezTo>
                <a:cubicBezTo>
                  <a:pt x="11493" y="4460"/>
                  <a:pt x="12146" y="4289"/>
                  <a:pt x="12783" y="4289"/>
                </a:cubicBezTo>
                <a:cubicBezTo>
                  <a:pt x="13426" y="4289"/>
                  <a:pt x="14053" y="4464"/>
                  <a:pt x="14585" y="4917"/>
                </a:cubicBezTo>
                <a:cubicBezTo>
                  <a:pt x="15779" y="5936"/>
                  <a:pt x="15407" y="7518"/>
                  <a:pt x="14362" y="8493"/>
                </a:cubicBezTo>
                <a:cubicBezTo>
                  <a:pt x="13432" y="9360"/>
                  <a:pt x="12211" y="9661"/>
                  <a:pt x="10963" y="9661"/>
                </a:cubicBezTo>
                <a:cubicBezTo>
                  <a:pt x="9979" y="9661"/>
                  <a:pt x="8978" y="9474"/>
                  <a:pt x="8091" y="9232"/>
                </a:cubicBezTo>
                <a:cubicBezTo>
                  <a:pt x="8075" y="9227"/>
                  <a:pt x="8060" y="9225"/>
                  <a:pt x="8044" y="9225"/>
                </a:cubicBezTo>
                <a:cubicBezTo>
                  <a:pt x="8029" y="9225"/>
                  <a:pt x="8014" y="9227"/>
                  <a:pt x="8000" y="9231"/>
                </a:cubicBezTo>
                <a:cubicBezTo>
                  <a:pt x="5649" y="8228"/>
                  <a:pt x="4223" y="5765"/>
                  <a:pt x="4831" y="3174"/>
                </a:cubicBezTo>
                <a:cubicBezTo>
                  <a:pt x="5158" y="1782"/>
                  <a:pt x="6275" y="447"/>
                  <a:pt x="7764" y="447"/>
                </a:cubicBezTo>
                <a:close/>
                <a:moveTo>
                  <a:pt x="15056" y="4739"/>
                </a:moveTo>
                <a:lnTo>
                  <a:pt x="15056" y="4739"/>
                </a:lnTo>
                <a:cubicBezTo>
                  <a:pt x="16052" y="5329"/>
                  <a:pt x="16653" y="6349"/>
                  <a:pt x="16030" y="7665"/>
                </a:cubicBezTo>
                <a:cubicBezTo>
                  <a:pt x="15526" y="8731"/>
                  <a:pt x="14534" y="9591"/>
                  <a:pt x="13486" y="10093"/>
                </a:cubicBezTo>
                <a:cubicBezTo>
                  <a:pt x="12715" y="10463"/>
                  <a:pt x="11927" y="10632"/>
                  <a:pt x="11152" y="10632"/>
                </a:cubicBezTo>
                <a:cubicBezTo>
                  <a:pt x="9960" y="10632"/>
                  <a:pt x="8798" y="10232"/>
                  <a:pt x="7774" y="9548"/>
                </a:cubicBezTo>
                <a:lnTo>
                  <a:pt x="7774" y="9548"/>
                </a:lnTo>
                <a:cubicBezTo>
                  <a:pt x="7863" y="9570"/>
                  <a:pt x="7953" y="9591"/>
                  <a:pt x="8045" y="9606"/>
                </a:cubicBezTo>
                <a:cubicBezTo>
                  <a:pt x="8931" y="9859"/>
                  <a:pt x="9968" y="10038"/>
                  <a:pt x="10995" y="10038"/>
                </a:cubicBezTo>
                <a:cubicBezTo>
                  <a:pt x="12852" y="10038"/>
                  <a:pt x="14676" y="9455"/>
                  <a:pt x="15515" y="7672"/>
                </a:cubicBezTo>
                <a:cubicBezTo>
                  <a:pt x="15993" y="6656"/>
                  <a:pt x="15831" y="5526"/>
                  <a:pt x="15056" y="4739"/>
                </a:cubicBezTo>
                <a:close/>
                <a:moveTo>
                  <a:pt x="6390" y="8882"/>
                </a:moveTo>
                <a:cubicBezTo>
                  <a:pt x="6572" y="9019"/>
                  <a:pt x="6763" y="9140"/>
                  <a:pt x="6965" y="9243"/>
                </a:cubicBezTo>
                <a:cubicBezTo>
                  <a:pt x="7002" y="9281"/>
                  <a:pt x="7040" y="9319"/>
                  <a:pt x="7078" y="9356"/>
                </a:cubicBezTo>
                <a:cubicBezTo>
                  <a:pt x="5874" y="10852"/>
                  <a:pt x="4920" y="12536"/>
                  <a:pt x="3972" y="14201"/>
                </a:cubicBezTo>
                <a:cubicBezTo>
                  <a:pt x="3498" y="15033"/>
                  <a:pt x="3026" y="15867"/>
                  <a:pt x="2529" y="16685"/>
                </a:cubicBezTo>
                <a:cubicBezTo>
                  <a:pt x="2264" y="17121"/>
                  <a:pt x="2007" y="17645"/>
                  <a:pt x="1672" y="18031"/>
                </a:cubicBezTo>
                <a:cubicBezTo>
                  <a:pt x="1512" y="18217"/>
                  <a:pt x="1526" y="18307"/>
                  <a:pt x="1278" y="18307"/>
                </a:cubicBezTo>
                <a:cubicBezTo>
                  <a:pt x="1270" y="18307"/>
                  <a:pt x="1261" y="18307"/>
                  <a:pt x="1252" y="18307"/>
                </a:cubicBezTo>
                <a:cubicBezTo>
                  <a:pt x="1122" y="18305"/>
                  <a:pt x="750" y="18045"/>
                  <a:pt x="511" y="17878"/>
                </a:cubicBezTo>
                <a:cubicBezTo>
                  <a:pt x="2522" y="14919"/>
                  <a:pt x="4505" y="11925"/>
                  <a:pt x="6390" y="8882"/>
                </a:cubicBezTo>
                <a:close/>
                <a:moveTo>
                  <a:pt x="7816" y="0"/>
                </a:moveTo>
                <a:cubicBezTo>
                  <a:pt x="6516" y="0"/>
                  <a:pt x="5301" y="909"/>
                  <a:pt x="4736" y="2095"/>
                </a:cubicBezTo>
                <a:cubicBezTo>
                  <a:pt x="3743" y="4174"/>
                  <a:pt x="4379" y="7193"/>
                  <a:pt x="6178" y="8714"/>
                </a:cubicBezTo>
                <a:cubicBezTo>
                  <a:pt x="4066" y="11698"/>
                  <a:pt x="2041" y="14759"/>
                  <a:pt x="59" y="17830"/>
                </a:cubicBezTo>
                <a:cubicBezTo>
                  <a:pt x="1" y="17921"/>
                  <a:pt x="39" y="18054"/>
                  <a:pt x="131" y="18106"/>
                </a:cubicBezTo>
                <a:cubicBezTo>
                  <a:pt x="546" y="18339"/>
                  <a:pt x="961" y="18571"/>
                  <a:pt x="1377" y="18803"/>
                </a:cubicBezTo>
                <a:cubicBezTo>
                  <a:pt x="1406" y="18819"/>
                  <a:pt x="1436" y="18826"/>
                  <a:pt x="1465" y="18826"/>
                </a:cubicBezTo>
                <a:cubicBezTo>
                  <a:pt x="1527" y="18826"/>
                  <a:pt x="1585" y="18793"/>
                  <a:pt x="1623" y="18738"/>
                </a:cubicBezTo>
                <a:cubicBezTo>
                  <a:pt x="3677" y="15778"/>
                  <a:pt x="5187" y="12492"/>
                  <a:pt x="7324" y="9585"/>
                </a:cubicBezTo>
                <a:cubicBezTo>
                  <a:pt x="8366" y="10494"/>
                  <a:pt x="9711" y="10944"/>
                  <a:pt x="11068" y="10944"/>
                </a:cubicBezTo>
                <a:cubicBezTo>
                  <a:pt x="12342" y="10944"/>
                  <a:pt x="13626" y="10547"/>
                  <a:pt x="14678" y="9759"/>
                </a:cubicBezTo>
                <a:cubicBezTo>
                  <a:pt x="15695" y="8998"/>
                  <a:pt x="16819" y="7678"/>
                  <a:pt x="16616" y="6311"/>
                </a:cubicBezTo>
                <a:cubicBezTo>
                  <a:pt x="16396" y="4829"/>
                  <a:pt x="14962" y="4068"/>
                  <a:pt x="13599" y="3936"/>
                </a:cubicBezTo>
                <a:cubicBezTo>
                  <a:pt x="13333" y="3875"/>
                  <a:pt x="13061" y="3847"/>
                  <a:pt x="12785" y="3847"/>
                </a:cubicBezTo>
                <a:cubicBezTo>
                  <a:pt x="12473" y="3847"/>
                  <a:pt x="12158" y="3883"/>
                  <a:pt x="11847" y="3946"/>
                </a:cubicBezTo>
                <a:cubicBezTo>
                  <a:pt x="12197" y="2079"/>
                  <a:pt x="10838" y="144"/>
                  <a:pt x="8949" y="144"/>
                </a:cubicBezTo>
                <a:cubicBezTo>
                  <a:pt x="8874" y="144"/>
                  <a:pt x="8799" y="147"/>
                  <a:pt x="8723" y="153"/>
                </a:cubicBezTo>
                <a:cubicBezTo>
                  <a:pt x="8421" y="49"/>
                  <a:pt x="8116" y="0"/>
                  <a:pt x="7816" y="0"/>
                </a:cubicBezTo>
                <a:close/>
              </a:path>
            </a:pathLst>
          </a:custGeom>
          <a:solidFill>
            <a:schemeClr val="dk2"/>
          </a:solidFill>
          <a:ln w="5625" cap="flat" cmpd="sng">
            <a:solidFill>
              <a:schemeClr val="dk2"/>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3"/>
          <p:cNvGrpSpPr/>
          <p:nvPr/>
        </p:nvGrpSpPr>
        <p:grpSpPr>
          <a:xfrm>
            <a:off x="64181" y="1986405"/>
            <a:ext cx="503010" cy="458909"/>
            <a:chOff x="3943175" y="1223175"/>
            <a:chExt cx="335900" cy="306450"/>
          </a:xfrm>
        </p:grpSpPr>
        <p:sp>
          <p:nvSpPr>
            <p:cNvPr id="68" name="Google Shape;68;p3"/>
            <p:cNvSpPr/>
            <p:nvPr/>
          </p:nvSpPr>
          <p:spPr>
            <a:xfrm>
              <a:off x="4078175" y="1340975"/>
              <a:ext cx="48900" cy="42300"/>
            </a:xfrm>
            <a:custGeom>
              <a:avLst/>
              <a:gdLst/>
              <a:ahLst/>
              <a:cxnLst/>
              <a:rect l="l" t="t" r="r" b="b"/>
              <a:pathLst>
                <a:path w="1956" h="1692" extrusionOk="0">
                  <a:moveTo>
                    <a:pt x="853" y="384"/>
                  </a:moveTo>
                  <a:cubicBezTo>
                    <a:pt x="1012" y="384"/>
                    <a:pt x="1162" y="431"/>
                    <a:pt x="1293" y="577"/>
                  </a:cubicBezTo>
                  <a:cubicBezTo>
                    <a:pt x="1526" y="835"/>
                    <a:pt x="1378" y="1167"/>
                    <a:pt x="1081" y="1287"/>
                  </a:cubicBezTo>
                  <a:cubicBezTo>
                    <a:pt x="1007" y="1318"/>
                    <a:pt x="928" y="1333"/>
                    <a:pt x="851" y="1333"/>
                  </a:cubicBezTo>
                  <a:cubicBezTo>
                    <a:pt x="641" y="1333"/>
                    <a:pt x="445" y="1217"/>
                    <a:pt x="409" y="976"/>
                  </a:cubicBezTo>
                  <a:cubicBezTo>
                    <a:pt x="382" y="790"/>
                    <a:pt x="451" y="574"/>
                    <a:pt x="581" y="419"/>
                  </a:cubicBezTo>
                  <a:cubicBezTo>
                    <a:pt x="674" y="398"/>
                    <a:pt x="765" y="384"/>
                    <a:pt x="853" y="384"/>
                  </a:cubicBezTo>
                  <a:close/>
                  <a:moveTo>
                    <a:pt x="823" y="1"/>
                  </a:moveTo>
                  <a:cubicBezTo>
                    <a:pt x="654" y="1"/>
                    <a:pt x="497" y="59"/>
                    <a:pt x="391" y="202"/>
                  </a:cubicBezTo>
                  <a:cubicBezTo>
                    <a:pt x="140" y="393"/>
                    <a:pt x="1" y="729"/>
                    <a:pt x="65" y="1071"/>
                  </a:cubicBezTo>
                  <a:cubicBezTo>
                    <a:pt x="142" y="1476"/>
                    <a:pt x="489" y="1691"/>
                    <a:pt x="857" y="1691"/>
                  </a:cubicBezTo>
                  <a:cubicBezTo>
                    <a:pt x="981" y="1691"/>
                    <a:pt x="1107" y="1667"/>
                    <a:pt x="1227" y="1618"/>
                  </a:cubicBezTo>
                  <a:cubicBezTo>
                    <a:pt x="1706" y="1421"/>
                    <a:pt x="1955" y="861"/>
                    <a:pt x="1634" y="412"/>
                  </a:cubicBezTo>
                  <a:cubicBezTo>
                    <a:pt x="1478" y="192"/>
                    <a:pt x="1130" y="1"/>
                    <a:pt x="823" y="1"/>
                  </a:cubicBezTo>
                  <a:close/>
                </a:path>
              </a:pathLst>
            </a:custGeom>
            <a:solidFill>
              <a:schemeClr val="dk2"/>
            </a:solidFill>
            <a:ln w="5625" cap="flat" cmpd="sng">
              <a:solidFill>
                <a:schemeClr val="dk2"/>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3943175" y="1223175"/>
              <a:ext cx="335900" cy="306450"/>
            </a:xfrm>
            <a:custGeom>
              <a:avLst/>
              <a:gdLst/>
              <a:ahLst/>
              <a:cxnLst/>
              <a:rect l="l" t="t" r="r" b="b"/>
              <a:pathLst>
                <a:path w="13436" h="12258" extrusionOk="0">
                  <a:moveTo>
                    <a:pt x="7314" y="491"/>
                  </a:moveTo>
                  <a:cubicBezTo>
                    <a:pt x="7461" y="491"/>
                    <a:pt x="7621" y="515"/>
                    <a:pt x="7793" y="564"/>
                  </a:cubicBezTo>
                  <a:cubicBezTo>
                    <a:pt x="9453" y="1044"/>
                    <a:pt x="8956" y="3097"/>
                    <a:pt x="8378" y="4220"/>
                  </a:cubicBezTo>
                  <a:cubicBezTo>
                    <a:pt x="8286" y="4397"/>
                    <a:pt x="8417" y="4564"/>
                    <a:pt x="8594" y="4564"/>
                  </a:cubicBezTo>
                  <a:cubicBezTo>
                    <a:pt x="8609" y="4564"/>
                    <a:pt x="8624" y="4563"/>
                    <a:pt x="8639" y="4561"/>
                  </a:cubicBezTo>
                  <a:cubicBezTo>
                    <a:pt x="9021" y="4500"/>
                    <a:pt x="9498" y="4448"/>
                    <a:pt x="9988" y="4448"/>
                  </a:cubicBezTo>
                  <a:cubicBezTo>
                    <a:pt x="11288" y="4448"/>
                    <a:pt x="12690" y="4809"/>
                    <a:pt x="12719" y="6308"/>
                  </a:cubicBezTo>
                  <a:cubicBezTo>
                    <a:pt x="12741" y="7413"/>
                    <a:pt x="11408" y="8126"/>
                    <a:pt x="10212" y="8126"/>
                  </a:cubicBezTo>
                  <a:cubicBezTo>
                    <a:pt x="9455" y="8126"/>
                    <a:pt x="8753" y="7840"/>
                    <a:pt x="8486" y="7185"/>
                  </a:cubicBezTo>
                  <a:cubicBezTo>
                    <a:pt x="8477" y="7165"/>
                    <a:pt x="8469" y="7145"/>
                    <a:pt x="8460" y="7125"/>
                  </a:cubicBezTo>
                  <a:cubicBezTo>
                    <a:pt x="8426" y="7045"/>
                    <a:pt x="8356" y="7012"/>
                    <a:pt x="8282" y="7012"/>
                  </a:cubicBezTo>
                  <a:cubicBezTo>
                    <a:pt x="8137" y="7012"/>
                    <a:pt x="7976" y="7141"/>
                    <a:pt x="8041" y="7301"/>
                  </a:cubicBezTo>
                  <a:cubicBezTo>
                    <a:pt x="8048" y="7320"/>
                    <a:pt x="8058" y="7337"/>
                    <a:pt x="8065" y="7355"/>
                  </a:cubicBezTo>
                  <a:lnTo>
                    <a:pt x="8064" y="7356"/>
                  </a:lnTo>
                  <a:cubicBezTo>
                    <a:pt x="8611" y="8609"/>
                    <a:pt x="9354" y="10499"/>
                    <a:pt x="7959" y="11503"/>
                  </a:cubicBezTo>
                  <a:cubicBezTo>
                    <a:pt x="7696" y="11693"/>
                    <a:pt x="7422" y="11780"/>
                    <a:pt x="7159" y="11780"/>
                  </a:cubicBezTo>
                  <a:cubicBezTo>
                    <a:pt x="6639" y="11780"/>
                    <a:pt x="6161" y="11440"/>
                    <a:pt x="5888" y="10892"/>
                  </a:cubicBezTo>
                  <a:cubicBezTo>
                    <a:pt x="5509" y="10133"/>
                    <a:pt x="5710" y="9228"/>
                    <a:pt x="5924" y="8455"/>
                  </a:cubicBezTo>
                  <a:cubicBezTo>
                    <a:pt x="5965" y="8306"/>
                    <a:pt x="5832" y="8171"/>
                    <a:pt x="5698" y="8171"/>
                  </a:cubicBezTo>
                  <a:cubicBezTo>
                    <a:pt x="5646" y="8171"/>
                    <a:pt x="5594" y="8191"/>
                    <a:pt x="5551" y="8238"/>
                  </a:cubicBezTo>
                  <a:cubicBezTo>
                    <a:pt x="5050" y="8798"/>
                    <a:pt x="4530" y="9402"/>
                    <a:pt x="3848" y="9747"/>
                  </a:cubicBezTo>
                  <a:cubicBezTo>
                    <a:pt x="3512" y="9917"/>
                    <a:pt x="3134" y="10012"/>
                    <a:pt x="2771" y="10012"/>
                  </a:cubicBezTo>
                  <a:cubicBezTo>
                    <a:pt x="2107" y="10012"/>
                    <a:pt x="1492" y="9695"/>
                    <a:pt x="1267" y="8942"/>
                  </a:cubicBezTo>
                  <a:cubicBezTo>
                    <a:pt x="736" y="7167"/>
                    <a:pt x="2552" y="6129"/>
                    <a:pt x="3995" y="5838"/>
                  </a:cubicBezTo>
                  <a:cubicBezTo>
                    <a:pt x="4219" y="5793"/>
                    <a:pt x="4198" y="5463"/>
                    <a:pt x="3995" y="5404"/>
                  </a:cubicBezTo>
                  <a:cubicBezTo>
                    <a:pt x="2801" y="5068"/>
                    <a:pt x="637" y="4108"/>
                    <a:pt x="1635" y="2490"/>
                  </a:cubicBezTo>
                  <a:cubicBezTo>
                    <a:pt x="2015" y="1875"/>
                    <a:pt x="2511" y="1624"/>
                    <a:pt x="3016" y="1624"/>
                  </a:cubicBezTo>
                  <a:cubicBezTo>
                    <a:pt x="4021" y="1624"/>
                    <a:pt x="5058" y="2619"/>
                    <a:pt x="5261" y="3708"/>
                  </a:cubicBezTo>
                  <a:cubicBezTo>
                    <a:pt x="5276" y="3787"/>
                    <a:pt x="5344" y="3823"/>
                    <a:pt x="5413" y="3823"/>
                  </a:cubicBezTo>
                  <a:cubicBezTo>
                    <a:pt x="5475" y="3823"/>
                    <a:pt x="5539" y="3795"/>
                    <a:pt x="5566" y="3742"/>
                  </a:cubicBezTo>
                  <a:cubicBezTo>
                    <a:pt x="5668" y="3733"/>
                    <a:pt x="5755" y="3664"/>
                    <a:pt x="5741" y="3531"/>
                  </a:cubicBezTo>
                  <a:cubicBezTo>
                    <a:pt x="5615" y="2420"/>
                    <a:pt x="5965" y="491"/>
                    <a:pt x="7314" y="491"/>
                  </a:cubicBezTo>
                  <a:close/>
                  <a:moveTo>
                    <a:pt x="7344" y="0"/>
                  </a:moveTo>
                  <a:cubicBezTo>
                    <a:pt x="6035" y="0"/>
                    <a:pt x="5386" y="1414"/>
                    <a:pt x="5280" y="2683"/>
                  </a:cubicBezTo>
                  <a:cubicBezTo>
                    <a:pt x="4830" y="1807"/>
                    <a:pt x="3963" y="1185"/>
                    <a:pt x="3064" y="1185"/>
                  </a:cubicBezTo>
                  <a:cubicBezTo>
                    <a:pt x="2526" y="1185"/>
                    <a:pt x="1977" y="1408"/>
                    <a:pt x="1498" y="1931"/>
                  </a:cubicBezTo>
                  <a:cubicBezTo>
                    <a:pt x="1" y="3567"/>
                    <a:pt x="1668" y="4959"/>
                    <a:pt x="3193" y="5597"/>
                  </a:cubicBezTo>
                  <a:cubicBezTo>
                    <a:pt x="1612" y="6168"/>
                    <a:pt x="85" y="7588"/>
                    <a:pt x="962" y="9393"/>
                  </a:cubicBezTo>
                  <a:cubicBezTo>
                    <a:pt x="1310" y="10107"/>
                    <a:pt x="2008" y="10469"/>
                    <a:pt x="2773" y="10469"/>
                  </a:cubicBezTo>
                  <a:cubicBezTo>
                    <a:pt x="2845" y="10469"/>
                    <a:pt x="2917" y="10465"/>
                    <a:pt x="2989" y="10459"/>
                  </a:cubicBezTo>
                  <a:cubicBezTo>
                    <a:pt x="3932" y="10376"/>
                    <a:pt x="4666" y="9805"/>
                    <a:pt x="5307" y="9155"/>
                  </a:cubicBezTo>
                  <a:lnTo>
                    <a:pt x="5307" y="9155"/>
                  </a:lnTo>
                  <a:cubicBezTo>
                    <a:pt x="5181" y="9901"/>
                    <a:pt x="5199" y="10668"/>
                    <a:pt x="5619" y="11334"/>
                  </a:cubicBezTo>
                  <a:cubicBezTo>
                    <a:pt x="5966" y="11883"/>
                    <a:pt x="6542" y="12257"/>
                    <a:pt x="7172" y="12257"/>
                  </a:cubicBezTo>
                  <a:cubicBezTo>
                    <a:pt x="7321" y="12257"/>
                    <a:pt x="7473" y="12236"/>
                    <a:pt x="7625" y="12192"/>
                  </a:cubicBezTo>
                  <a:cubicBezTo>
                    <a:pt x="9446" y="11663"/>
                    <a:pt x="9337" y="9792"/>
                    <a:pt x="8880" y="8265"/>
                  </a:cubicBezTo>
                  <a:lnTo>
                    <a:pt x="8880" y="8265"/>
                  </a:lnTo>
                  <a:cubicBezTo>
                    <a:pt x="9275" y="8493"/>
                    <a:pt x="9750" y="8600"/>
                    <a:pt x="10238" y="8600"/>
                  </a:cubicBezTo>
                  <a:cubicBezTo>
                    <a:pt x="11377" y="8600"/>
                    <a:pt x="12589" y="8018"/>
                    <a:pt x="13030" y="7038"/>
                  </a:cubicBezTo>
                  <a:cubicBezTo>
                    <a:pt x="13436" y="6135"/>
                    <a:pt x="12953" y="5105"/>
                    <a:pt x="12210" y="4542"/>
                  </a:cubicBezTo>
                  <a:cubicBezTo>
                    <a:pt x="11612" y="4088"/>
                    <a:pt x="10895" y="3948"/>
                    <a:pt x="10165" y="3948"/>
                  </a:cubicBezTo>
                  <a:cubicBezTo>
                    <a:pt x="9764" y="3948"/>
                    <a:pt x="9359" y="3990"/>
                    <a:pt x="8967" y="4045"/>
                  </a:cubicBezTo>
                  <a:cubicBezTo>
                    <a:pt x="9541" y="2651"/>
                    <a:pt x="9728" y="600"/>
                    <a:pt x="7934" y="88"/>
                  </a:cubicBezTo>
                  <a:cubicBezTo>
                    <a:pt x="7724" y="28"/>
                    <a:pt x="7528" y="0"/>
                    <a:pt x="7344" y="0"/>
                  </a:cubicBezTo>
                  <a:close/>
                </a:path>
              </a:pathLst>
            </a:custGeom>
            <a:solidFill>
              <a:schemeClr val="dk2"/>
            </a:solidFill>
            <a:ln w="5625" cap="flat" cmpd="sng">
              <a:solidFill>
                <a:schemeClr val="dk2"/>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0"/>
        <p:cNvGrpSpPr/>
        <p:nvPr/>
      </p:nvGrpSpPr>
      <p:grpSpPr>
        <a:xfrm>
          <a:off x="0" y="0"/>
          <a:ext cx="0" cy="0"/>
          <a:chOff x="0" y="0"/>
          <a:chExt cx="0" cy="0"/>
        </a:xfrm>
      </p:grpSpPr>
      <p:pic>
        <p:nvPicPr>
          <p:cNvPr id="71" name="Google Shape;71;p4"/>
          <p:cNvPicPr preferRelativeResize="0"/>
          <p:nvPr/>
        </p:nvPicPr>
        <p:blipFill>
          <a:blip r:embed="rId2">
            <a:alphaModFix amt="93000"/>
          </a:blip>
          <a:stretch>
            <a:fillRect/>
          </a:stretch>
        </p:blipFill>
        <p:spPr>
          <a:xfrm>
            <a:off x="-35462" y="-19950"/>
            <a:ext cx="9214925" cy="5183401"/>
          </a:xfrm>
          <a:prstGeom prst="rect">
            <a:avLst/>
          </a:prstGeom>
          <a:noFill/>
          <a:ln>
            <a:noFill/>
          </a:ln>
        </p:spPr>
      </p:pic>
      <p:sp>
        <p:nvSpPr>
          <p:cNvPr id="72" name="Google Shape;72;p4"/>
          <p:cNvSpPr/>
          <p:nvPr/>
        </p:nvSpPr>
        <p:spPr>
          <a:xfrm rot="-4334037">
            <a:off x="-516622" y="-927141"/>
            <a:ext cx="1839671" cy="1911514"/>
          </a:xfrm>
          <a:custGeom>
            <a:avLst/>
            <a:gdLst/>
            <a:ahLst/>
            <a:cxnLst/>
            <a:rect l="l" t="t" r="r" b="b"/>
            <a:pathLst>
              <a:path w="36761" h="38199" extrusionOk="0">
                <a:moveTo>
                  <a:pt x="15957" y="1"/>
                </a:moveTo>
                <a:cubicBezTo>
                  <a:pt x="11171" y="1"/>
                  <a:pt x="6481" y="1875"/>
                  <a:pt x="3481" y="5886"/>
                </a:cubicBezTo>
                <a:cubicBezTo>
                  <a:pt x="1227" y="8899"/>
                  <a:pt x="0" y="12734"/>
                  <a:pt x="192" y="16489"/>
                </a:cubicBezTo>
                <a:cubicBezTo>
                  <a:pt x="389" y="20351"/>
                  <a:pt x="2748" y="23970"/>
                  <a:pt x="6262" y="25593"/>
                </a:cubicBezTo>
                <a:cubicBezTo>
                  <a:pt x="7834" y="26319"/>
                  <a:pt x="9566" y="26540"/>
                  <a:pt x="11279" y="26540"/>
                </a:cubicBezTo>
                <a:cubicBezTo>
                  <a:pt x="11433" y="26540"/>
                  <a:pt x="11586" y="26538"/>
                  <a:pt x="11739" y="26535"/>
                </a:cubicBezTo>
                <a:cubicBezTo>
                  <a:pt x="13452" y="26497"/>
                  <a:pt x="15019" y="25932"/>
                  <a:pt x="16700" y="25712"/>
                </a:cubicBezTo>
                <a:cubicBezTo>
                  <a:pt x="16801" y="25699"/>
                  <a:pt x="16904" y="25690"/>
                  <a:pt x="17006" y="25682"/>
                </a:cubicBezTo>
                <a:cubicBezTo>
                  <a:pt x="16976" y="25680"/>
                  <a:pt x="17082" y="25664"/>
                  <a:pt x="17184" y="25664"/>
                </a:cubicBezTo>
                <a:cubicBezTo>
                  <a:pt x="17187" y="25664"/>
                  <a:pt x="17190" y="25664"/>
                  <a:pt x="17194" y="25664"/>
                </a:cubicBezTo>
                <a:cubicBezTo>
                  <a:pt x="17236" y="25660"/>
                  <a:pt x="17279" y="25657"/>
                  <a:pt x="17321" y="25653"/>
                </a:cubicBezTo>
                <a:lnTo>
                  <a:pt x="17321" y="25653"/>
                </a:lnTo>
                <a:cubicBezTo>
                  <a:pt x="17280" y="25657"/>
                  <a:pt x="17244" y="25662"/>
                  <a:pt x="17212" y="25665"/>
                </a:cubicBezTo>
                <a:cubicBezTo>
                  <a:pt x="17231" y="25665"/>
                  <a:pt x="17250" y="25667"/>
                  <a:pt x="17269" y="25669"/>
                </a:cubicBezTo>
                <a:cubicBezTo>
                  <a:pt x="17346" y="25680"/>
                  <a:pt x="17428" y="25693"/>
                  <a:pt x="17511" y="25706"/>
                </a:cubicBezTo>
                <a:cubicBezTo>
                  <a:pt x="17567" y="25710"/>
                  <a:pt x="17624" y="25716"/>
                  <a:pt x="17679" y="25727"/>
                </a:cubicBezTo>
                <a:cubicBezTo>
                  <a:pt x="17699" y="25729"/>
                  <a:pt x="17717" y="25732"/>
                  <a:pt x="17736" y="25733"/>
                </a:cubicBezTo>
                <a:cubicBezTo>
                  <a:pt x="17709" y="25716"/>
                  <a:pt x="17690" y="25698"/>
                  <a:pt x="17692" y="25678"/>
                </a:cubicBezTo>
                <a:lnTo>
                  <a:pt x="17692" y="25678"/>
                </a:lnTo>
                <a:lnTo>
                  <a:pt x="17810" y="25760"/>
                </a:lnTo>
                <a:lnTo>
                  <a:pt x="17813" y="25760"/>
                </a:lnTo>
                <a:cubicBezTo>
                  <a:pt x="17813" y="25761"/>
                  <a:pt x="17813" y="25761"/>
                  <a:pt x="17813" y="25761"/>
                </a:cubicBezTo>
                <a:lnTo>
                  <a:pt x="17841" y="25781"/>
                </a:lnTo>
                <a:cubicBezTo>
                  <a:pt x="17832" y="25779"/>
                  <a:pt x="17824" y="25775"/>
                  <a:pt x="17816" y="25772"/>
                </a:cubicBezTo>
                <a:lnTo>
                  <a:pt x="17816" y="25772"/>
                </a:lnTo>
                <a:cubicBezTo>
                  <a:pt x="17858" y="25912"/>
                  <a:pt x="17913" y="26102"/>
                  <a:pt x="17922" y="26102"/>
                </a:cubicBezTo>
                <a:cubicBezTo>
                  <a:pt x="17926" y="26102"/>
                  <a:pt x="17922" y="26072"/>
                  <a:pt x="17907" y="25996"/>
                </a:cubicBezTo>
                <a:lnTo>
                  <a:pt x="17907" y="25996"/>
                </a:lnTo>
                <a:cubicBezTo>
                  <a:pt x="18290" y="27858"/>
                  <a:pt x="18492" y="29699"/>
                  <a:pt x="19205" y="31492"/>
                </a:cubicBezTo>
                <a:cubicBezTo>
                  <a:pt x="20498" y="34742"/>
                  <a:pt x="23375" y="38199"/>
                  <a:pt x="26987" y="38199"/>
                </a:cubicBezTo>
                <a:cubicBezTo>
                  <a:pt x="27605" y="38199"/>
                  <a:pt x="28245" y="38097"/>
                  <a:pt x="28903" y="37876"/>
                </a:cubicBezTo>
                <a:cubicBezTo>
                  <a:pt x="31397" y="37037"/>
                  <a:pt x="35179" y="35732"/>
                  <a:pt x="36377" y="25212"/>
                </a:cubicBezTo>
                <a:cubicBezTo>
                  <a:pt x="36761" y="21847"/>
                  <a:pt x="36057" y="18552"/>
                  <a:pt x="34980" y="15358"/>
                </a:cubicBezTo>
                <a:cubicBezTo>
                  <a:pt x="32831" y="8993"/>
                  <a:pt x="28247" y="2968"/>
                  <a:pt x="21632" y="880"/>
                </a:cubicBezTo>
                <a:cubicBezTo>
                  <a:pt x="19793" y="300"/>
                  <a:pt x="17867" y="1"/>
                  <a:pt x="15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rot="1360323">
            <a:off x="8144769" y="-802937"/>
            <a:ext cx="1839691" cy="1911493"/>
          </a:xfrm>
          <a:custGeom>
            <a:avLst/>
            <a:gdLst/>
            <a:ahLst/>
            <a:cxnLst/>
            <a:rect l="l" t="t" r="r" b="b"/>
            <a:pathLst>
              <a:path w="36761" h="38199" extrusionOk="0">
                <a:moveTo>
                  <a:pt x="15957" y="1"/>
                </a:moveTo>
                <a:cubicBezTo>
                  <a:pt x="11171" y="1"/>
                  <a:pt x="6481" y="1875"/>
                  <a:pt x="3481" y="5886"/>
                </a:cubicBezTo>
                <a:cubicBezTo>
                  <a:pt x="1227" y="8899"/>
                  <a:pt x="0" y="12734"/>
                  <a:pt x="192" y="16489"/>
                </a:cubicBezTo>
                <a:cubicBezTo>
                  <a:pt x="389" y="20351"/>
                  <a:pt x="2748" y="23970"/>
                  <a:pt x="6262" y="25593"/>
                </a:cubicBezTo>
                <a:cubicBezTo>
                  <a:pt x="7834" y="26319"/>
                  <a:pt x="9566" y="26540"/>
                  <a:pt x="11279" y="26540"/>
                </a:cubicBezTo>
                <a:cubicBezTo>
                  <a:pt x="11433" y="26540"/>
                  <a:pt x="11586" y="26538"/>
                  <a:pt x="11739" y="26535"/>
                </a:cubicBezTo>
                <a:cubicBezTo>
                  <a:pt x="13452" y="26497"/>
                  <a:pt x="15019" y="25932"/>
                  <a:pt x="16700" y="25712"/>
                </a:cubicBezTo>
                <a:cubicBezTo>
                  <a:pt x="16801" y="25699"/>
                  <a:pt x="16904" y="25690"/>
                  <a:pt x="17006" y="25682"/>
                </a:cubicBezTo>
                <a:cubicBezTo>
                  <a:pt x="16976" y="25680"/>
                  <a:pt x="17082" y="25664"/>
                  <a:pt x="17184" y="25664"/>
                </a:cubicBezTo>
                <a:cubicBezTo>
                  <a:pt x="17187" y="25664"/>
                  <a:pt x="17190" y="25664"/>
                  <a:pt x="17194" y="25664"/>
                </a:cubicBezTo>
                <a:cubicBezTo>
                  <a:pt x="17236" y="25660"/>
                  <a:pt x="17279" y="25657"/>
                  <a:pt x="17321" y="25653"/>
                </a:cubicBezTo>
                <a:lnTo>
                  <a:pt x="17321" y="25653"/>
                </a:lnTo>
                <a:cubicBezTo>
                  <a:pt x="17280" y="25657"/>
                  <a:pt x="17244" y="25662"/>
                  <a:pt x="17212" y="25665"/>
                </a:cubicBezTo>
                <a:cubicBezTo>
                  <a:pt x="17231" y="25665"/>
                  <a:pt x="17250" y="25667"/>
                  <a:pt x="17269" y="25669"/>
                </a:cubicBezTo>
                <a:cubicBezTo>
                  <a:pt x="17346" y="25680"/>
                  <a:pt x="17428" y="25693"/>
                  <a:pt x="17511" y="25706"/>
                </a:cubicBezTo>
                <a:cubicBezTo>
                  <a:pt x="17567" y="25710"/>
                  <a:pt x="17624" y="25716"/>
                  <a:pt x="17679" y="25727"/>
                </a:cubicBezTo>
                <a:cubicBezTo>
                  <a:pt x="17699" y="25729"/>
                  <a:pt x="17717" y="25732"/>
                  <a:pt x="17736" y="25733"/>
                </a:cubicBezTo>
                <a:cubicBezTo>
                  <a:pt x="17709" y="25716"/>
                  <a:pt x="17690" y="25698"/>
                  <a:pt x="17692" y="25678"/>
                </a:cubicBezTo>
                <a:lnTo>
                  <a:pt x="17692" y="25678"/>
                </a:lnTo>
                <a:lnTo>
                  <a:pt x="17810" y="25760"/>
                </a:lnTo>
                <a:lnTo>
                  <a:pt x="17813" y="25760"/>
                </a:lnTo>
                <a:cubicBezTo>
                  <a:pt x="17813" y="25761"/>
                  <a:pt x="17813" y="25761"/>
                  <a:pt x="17813" y="25761"/>
                </a:cubicBezTo>
                <a:lnTo>
                  <a:pt x="17841" y="25781"/>
                </a:lnTo>
                <a:cubicBezTo>
                  <a:pt x="17832" y="25779"/>
                  <a:pt x="17824" y="25775"/>
                  <a:pt x="17816" y="25772"/>
                </a:cubicBezTo>
                <a:lnTo>
                  <a:pt x="17816" y="25772"/>
                </a:lnTo>
                <a:cubicBezTo>
                  <a:pt x="17858" y="25912"/>
                  <a:pt x="17913" y="26102"/>
                  <a:pt x="17922" y="26102"/>
                </a:cubicBezTo>
                <a:cubicBezTo>
                  <a:pt x="17926" y="26102"/>
                  <a:pt x="17922" y="26072"/>
                  <a:pt x="17907" y="25996"/>
                </a:cubicBezTo>
                <a:lnTo>
                  <a:pt x="17907" y="25996"/>
                </a:lnTo>
                <a:cubicBezTo>
                  <a:pt x="18290" y="27858"/>
                  <a:pt x="18492" y="29699"/>
                  <a:pt x="19205" y="31492"/>
                </a:cubicBezTo>
                <a:cubicBezTo>
                  <a:pt x="20498" y="34742"/>
                  <a:pt x="23375" y="38199"/>
                  <a:pt x="26987" y="38199"/>
                </a:cubicBezTo>
                <a:cubicBezTo>
                  <a:pt x="27605" y="38199"/>
                  <a:pt x="28245" y="38097"/>
                  <a:pt x="28903" y="37876"/>
                </a:cubicBezTo>
                <a:cubicBezTo>
                  <a:pt x="31397" y="37037"/>
                  <a:pt x="35179" y="35732"/>
                  <a:pt x="36377" y="25212"/>
                </a:cubicBezTo>
                <a:cubicBezTo>
                  <a:pt x="36761" y="21847"/>
                  <a:pt x="36057" y="18552"/>
                  <a:pt x="34980" y="15358"/>
                </a:cubicBezTo>
                <a:cubicBezTo>
                  <a:pt x="32831" y="8993"/>
                  <a:pt x="28247" y="2968"/>
                  <a:pt x="21632" y="880"/>
                </a:cubicBezTo>
                <a:cubicBezTo>
                  <a:pt x="19793" y="300"/>
                  <a:pt x="17867" y="1"/>
                  <a:pt x="15957" y="1"/>
                </a:cubicBezTo>
                <a:close/>
              </a:path>
            </a:pathLst>
          </a:custGeom>
          <a:solidFill>
            <a:srgbClr val="FFF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rot="-9439677">
            <a:off x="-635156" y="4013163"/>
            <a:ext cx="1839691" cy="1911493"/>
          </a:xfrm>
          <a:custGeom>
            <a:avLst/>
            <a:gdLst/>
            <a:ahLst/>
            <a:cxnLst/>
            <a:rect l="l" t="t" r="r" b="b"/>
            <a:pathLst>
              <a:path w="36761" h="38199" extrusionOk="0">
                <a:moveTo>
                  <a:pt x="15957" y="1"/>
                </a:moveTo>
                <a:cubicBezTo>
                  <a:pt x="11171" y="1"/>
                  <a:pt x="6481" y="1875"/>
                  <a:pt x="3481" y="5886"/>
                </a:cubicBezTo>
                <a:cubicBezTo>
                  <a:pt x="1227" y="8899"/>
                  <a:pt x="0" y="12734"/>
                  <a:pt x="192" y="16489"/>
                </a:cubicBezTo>
                <a:cubicBezTo>
                  <a:pt x="389" y="20351"/>
                  <a:pt x="2748" y="23970"/>
                  <a:pt x="6262" y="25593"/>
                </a:cubicBezTo>
                <a:cubicBezTo>
                  <a:pt x="7834" y="26319"/>
                  <a:pt x="9566" y="26540"/>
                  <a:pt x="11279" y="26540"/>
                </a:cubicBezTo>
                <a:cubicBezTo>
                  <a:pt x="11433" y="26540"/>
                  <a:pt x="11586" y="26538"/>
                  <a:pt x="11739" y="26535"/>
                </a:cubicBezTo>
                <a:cubicBezTo>
                  <a:pt x="13452" y="26497"/>
                  <a:pt x="15019" y="25932"/>
                  <a:pt x="16700" y="25712"/>
                </a:cubicBezTo>
                <a:cubicBezTo>
                  <a:pt x="16801" y="25699"/>
                  <a:pt x="16904" y="25690"/>
                  <a:pt x="17006" y="25682"/>
                </a:cubicBezTo>
                <a:cubicBezTo>
                  <a:pt x="16976" y="25680"/>
                  <a:pt x="17082" y="25664"/>
                  <a:pt x="17184" y="25664"/>
                </a:cubicBezTo>
                <a:cubicBezTo>
                  <a:pt x="17187" y="25664"/>
                  <a:pt x="17190" y="25664"/>
                  <a:pt x="17194" y="25664"/>
                </a:cubicBezTo>
                <a:cubicBezTo>
                  <a:pt x="17236" y="25660"/>
                  <a:pt x="17279" y="25657"/>
                  <a:pt x="17321" y="25653"/>
                </a:cubicBezTo>
                <a:lnTo>
                  <a:pt x="17321" y="25653"/>
                </a:lnTo>
                <a:cubicBezTo>
                  <a:pt x="17280" y="25657"/>
                  <a:pt x="17244" y="25662"/>
                  <a:pt x="17212" y="25665"/>
                </a:cubicBezTo>
                <a:cubicBezTo>
                  <a:pt x="17231" y="25665"/>
                  <a:pt x="17250" y="25667"/>
                  <a:pt x="17269" y="25669"/>
                </a:cubicBezTo>
                <a:cubicBezTo>
                  <a:pt x="17346" y="25680"/>
                  <a:pt x="17428" y="25693"/>
                  <a:pt x="17511" y="25706"/>
                </a:cubicBezTo>
                <a:cubicBezTo>
                  <a:pt x="17567" y="25710"/>
                  <a:pt x="17624" y="25716"/>
                  <a:pt x="17679" y="25727"/>
                </a:cubicBezTo>
                <a:cubicBezTo>
                  <a:pt x="17699" y="25729"/>
                  <a:pt x="17717" y="25732"/>
                  <a:pt x="17736" y="25733"/>
                </a:cubicBezTo>
                <a:cubicBezTo>
                  <a:pt x="17709" y="25716"/>
                  <a:pt x="17690" y="25698"/>
                  <a:pt x="17692" y="25678"/>
                </a:cubicBezTo>
                <a:lnTo>
                  <a:pt x="17692" y="25678"/>
                </a:lnTo>
                <a:lnTo>
                  <a:pt x="17810" y="25760"/>
                </a:lnTo>
                <a:lnTo>
                  <a:pt x="17813" y="25760"/>
                </a:lnTo>
                <a:cubicBezTo>
                  <a:pt x="17813" y="25761"/>
                  <a:pt x="17813" y="25761"/>
                  <a:pt x="17813" y="25761"/>
                </a:cubicBezTo>
                <a:lnTo>
                  <a:pt x="17841" y="25781"/>
                </a:lnTo>
                <a:cubicBezTo>
                  <a:pt x="17832" y="25779"/>
                  <a:pt x="17824" y="25775"/>
                  <a:pt x="17816" y="25772"/>
                </a:cubicBezTo>
                <a:lnTo>
                  <a:pt x="17816" y="25772"/>
                </a:lnTo>
                <a:cubicBezTo>
                  <a:pt x="17858" y="25912"/>
                  <a:pt x="17913" y="26102"/>
                  <a:pt x="17922" y="26102"/>
                </a:cubicBezTo>
                <a:cubicBezTo>
                  <a:pt x="17926" y="26102"/>
                  <a:pt x="17922" y="26072"/>
                  <a:pt x="17907" y="25996"/>
                </a:cubicBezTo>
                <a:lnTo>
                  <a:pt x="17907" y="25996"/>
                </a:lnTo>
                <a:cubicBezTo>
                  <a:pt x="18290" y="27858"/>
                  <a:pt x="18492" y="29699"/>
                  <a:pt x="19205" y="31492"/>
                </a:cubicBezTo>
                <a:cubicBezTo>
                  <a:pt x="20498" y="34742"/>
                  <a:pt x="23375" y="38199"/>
                  <a:pt x="26987" y="38199"/>
                </a:cubicBezTo>
                <a:cubicBezTo>
                  <a:pt x="27605" y="38199"/>
                  <a:pt x="28245" y="38097"/>
                  <a:pt x="28903" y="37876"/>
                </a:cubicBezTo>
                <a:cubicBezTo>
                  <a:pt x="31397" y="37037"/>
                  <a:pt x="35179" y="35732"/>
                  <a:pt x="36377" y="25212"/>
                </a:cubicBezTo>
                <a:cubicBezTo>
                  <a:pt x="36761" y="21847"/>
                  <a:pt x="36057" y="18552"/>
                  <a:pt x="34980" y="15358"/>
                </a:cubicBezTo>
                <a:cubicBezTo>
                  <a:pt x="32831" y="8993"/>
                  <a:pt x="28247" y="2968"/>
                  <a:pt x="21632" y="880"/>
                </a:cubicBezTo>
                <a:cubicBezTo>
                  <a:pt x="19793" y="300"/>
                  <a:pt x="17867" y="1"/>
                  <a:pt x="15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rot="6465963">
            <a:off x="8067178" y="3980684"/>
            <a:ext cx="1839671" cy="1911514"/>
          </a:xfrm>
          <a:custGeom>
            <a:avLst/>
            <a:gdLst/>
            <a:ahLst/>
            <a:cxnLst/>
            <a:rect l="l" t="t" r="r" b="b"/>
            <a:pathLst>
              <a:path w="36761" h="38199" extrusionOk="0">
                <a:moveTo>
                  <a:pt x="15957" y="1"/>
                </a:moveTo>
                <a:cubicBezTo>
                  <a:pt x="11171" y="1"/>
                  <a:pt x="6481" y="1875"/>
                  <a:pt x="3481" y="5886"/>
                </a:cubicBezTo>
                <a:cubicBezTo>
                  <a:pt x="1227" y="8899"/>
                  <a:pt x="0" y="12734"/>
                  <a:pt x="192" y="16489"/>
                </a:cubicBezTo>
                <a:cubicBezTo>
                  <a:pt x="389" y="20351"/>
                  <a:pt x="2748" y="23970"/>
                  <a:pt x="6262" y="25593"/>
                </a:cubicBezTo>
                <a:cubicBezTo>
                  <a:pt x="7834" y="26319"/>
                  <a:pt x="9566" y="26540"/>
                  <a:pt x="11279" y="26540"/>
                </a:cubicBezTo>
                <a:cubicBezTo>
                  <a:pt x="11433" y="26540"/>
                  <a:pt x="11586" y="26538"/>
                  <a:pt x="11739" y="26535"/>
                </a:cubicBezTo>
                <a:cubicBezTo>
                  <a:pt x="13452" y="26497"/>
                  <a:pt x="15019" y="25932"/>
                  <a:pt x="16700" y="25712"/>
                </a:cubicBezTo>
                <a:cubicBezTo>
                  <a:pt x="16801" y="25699"/>
                  <a:pt x="16904" y="25690"/>
                  <a:pt x="17006" y="25682"/>
                </a:cubicBezTo>
                <a:cubicBezTo>
                  <a:pt x="16976" y="25680"/>
                  <a:pt x="17082" y="25664"/>
                  <a:pt x="17184" y="25664"/>
                </a:cubicBezTo>
                <a:cubicBezTo>
                  <a:pt x="17187" y="25664"/>
                  <a:pt x="17190" y="25664"/>
                  <a:pt x="17194" y="25664"/>
                </a:cubicBezTo>
                <a:cubicBezTo>
                  <a:pt x="17236" y="25660"/>
                  <a:pt x="17279" y="25657"/>
                  <a:pt x="17321" y="25653"/>
                </a:cubicBezTo>
                <a:lnTo>
                  <a:pt x="17321" y="25653"/>
                </a:lnTo>
                <a:cubicBezTo>
                  <a:pt x="17280" y="25657"/>
                  <a:pt x="17244" y="25662"/>
                  <a:pt x="17212" y="25665"/>
                </a:cubicBezTo>
                <a:cubicBezTo>
                  <a:pt x="17231" y="25665"/>
                  <a:pt x="17250" y="25667"/>
                  <a:pt x="17269" y="25669"/>
                </a:cubicBezTo>
                <a:cubicBezTo>
                  <a:pt x="17346" y="25680"/>
                  <a:pt x="17428" y="25693"/>
                  <a:pt x="17511" y="25706"/>
                </a:cubicBezTo>
                <a:cubicBezTo>
                  <a:pt x="17567" y="25710"/>
                  <a:pt x="17624" y="25716"/>
                  <a:pt x="17679" y="25727"/>
                </a:cubicBezTo>
                <a:cubicBezTo>
                  <a:pt x="17699" y="25729"/>
                  <a:pt x="17717" y="25732"/>
                  <a:pt x="17736" y="25733"/>
                </a:cubicBezTo>
                <a:cubicBezTo>
                  <a:pt x="17709" y="25716"/>
                  <a:pt x="17690" y="25698"/>
                  <a:pt x="17692" y="25678"/>
                </a:cubicBezTo>
                <a:lnTo>
                  <a:pt x="17692" y="25678"/>
                </a:lnTo>
                <a:lnTo>
                  <a:pt x="17810" y="25760"/>
                </a:lnTo>
                <a:lnTo>
                  <a:pt x="17813" y="25760"/>
                </a:lnTo>
                <a:cubicBezTo>
                  <a:pt x="17813" y="25761"/>
                  <a:pt x="17813" y="25761"/>
                  <a:pt x="17813" y="25761"/>
                </a:cubicBezTo>
                <a:lnTo>
                  <a:pt x="17841" y="25781"/>
                </a:lnTo>
                <a:cubicBezTo>
                  <a:pt x="17832" y="25779"/>
                  <a:pt x="17824" y="25775"/>
                  <a:pt x="17816" y="25772"/>
                </a:cubicBezTo>
                <a:lnTo>
                  <a:pt x="17816" y="25772"/>
                </a:lnTo>
                <a:cubicBezTo>
                  <a:pt x="17858" y="25912"/>
                  <a:pt x="17913" y="26102"/>
                  <a:pt x="17922" y="26102"/>
                </a:cubicBezTo>
                <a:cubicBezTo>
                  <a:pt x="17926" y="26102"/>
                  <a:pt x="17922" y="26072"/>
                  <a:pt x="17907" y="25996"/>
                </a:cubicBezTo>
                <a:lnTo>
                  <a:pt x="17907" y="25996"/>
                </a:lnTo>
                <a:cubicBezTo>
                  <a:pt x="18290" y="27858"/>
                  <a:pt x="18492" y="29699"/>
                  <a:pt x="19205" y="31492"/>
                </a:cubicBezTo>
                <a:cubicBezTo>
                  <a:pt x="20498" y="34742"/>
                  <a:pt x="23375" y="38199"/>
                  <a:pt x="26987" y="38199"/>
                </a:cubicBezTo>
                <a:cubicBezTo>
                  <a:pt x="27605" y="38199"/>
                  <a:pt x="28245" y="38097"/>
                  <a:pt x="28903" y="37876"/>
                </a:cubicBezTo>
                <a:cubicBezTo>
                  <a:pt x="31397" y="37037"/>
                  <a:pt x="35179" y="35732"/>
                  <a:pt x="36377" y="25212"/>
                </a:cubicBezTo>
                <a:cubicBezTo>
                  <a:pt x="36761" y="21847"/>
                  <a:pt x="36057" y="18552"/>
                  <a:pt x="34980" y="15358"/>
                </a:cubicBezTo>
                <a:cubicBezTo>
                  <a:pt x="32831" y="8993"/>
                  <a:pt x="28247" y="2968"/>
                  <a:pt x="21632" y="880"/>
                </a:cubicBezTo>
                <a:cubicBezTo>
                  <a:pt x="19793" y="300"/>
                  <a:pt x="17867" y="1"/>
                  <a:pt x="15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4"/>
          <p:cNvGrpSpPr/>
          <p:nvPr/>
        </p:nvGrpSpPr>
        <p:grpSpPr>
          <a:xfrm>
            <a:off x="4268774" y="4411835"/>
            <a:ext cx="606455" cy="543705"/>
            <a:chOff x="4358286" y="3358435"/>
            <a:chExt cx="606455" cy="543705"/>
          </a:xfrm>
        </p:grpSpPr>
        <p:sp>
          <p:nvSpPr>
            <p:cNvPr id="77" name="Google Shape;77;p4"/>
            <p:cNvSpPr/>
            <p:nvPr/>
          </p:nvSpPr>
          <p:spPr>
            <a:xfrm>
              <a:off x="4597874" y="3430796"/>
              <a:ext cx="366867" cy="398989"/>
            </a:xfrm>
            <a:custGeom>
              <a:avLst/>
              <a:gdLst/>
              <a:ahLst/>
              <a:cxnLst/>
              <a:rect l="l" t="t" r="r" b="b"/>
              <a:pathLst>
                <a:path w="15638" h="17009" extrusionOk="0">
                  <a:moveTo>
                    <a:pt x="6309" y="1"/>
                  </a:moveTo>
                  <a:cubicBezTo>
                    <a:pt x="4121" y="1"/>
                    <a:pt x="1959" y="1124"/>
                    <a:pt x="1037" y="3168"/>
                  </a:cubicBezTo>
                  <a:cubicBezTo>
                    <a:pt x="1" y="5463"/>
                    <a:pt x="403" y="8319"/>
                    <a:pt x="1185" y="10634"/>
                  </a:cubicBezTo>
                  <a:cubicBezTo>
                    <a:pt x="1838" y="12572"/>
                    <a:pt x="2824" y="14244"/>
                    <a:pt x="4263" y="15599"/>
                  </a:cubicBezTo>
                  <a:cubicBezTo>
                    <a:pt x="4381" y="15748"/>
                    <a:pt x="4503" y="15893"/>
                    <a:pt x="4631" y="16027"/>
                  </a:cubicBezTo>
                  <a:cubicBezTo>
                    <a:pt x="5300" y="16732"/>
                    <a:pt x="6036" y="17008"/>
                    <a:pt x="6782" y="17008"/>
                  </a:cubicBezTo>
                  <a:cubicBezTo>
                    <a:pt x="8219" y="17008"/>
                    <a:pt x="9693" y="15979"/>
                    <a:pt x="10793" y="15000"/>
                  </a:cubicBezTo>
                  <a:cubicBezTo>
                    <a:pt x="12398" y="13572"/>
                    <a:pt x="14623" y="12056"/>
                    <a:pt x="15116" y="9818"/>
                  </a:cubicBezTo>
                  <a:cubicBezTo>
                    <a:pt x="15637" y="7447"/>
                    <a:pt x="14082" y="5112"/>
                    <a:pt x="12650" y="3357"/>
                  </a:cubicBezTo>
                  <a:cubicBezTo>
                    <a:pt x="11133" y="1499"/>
                    <a:pt x="9019" y="107"/>
                    <a:pt x="6572" y="6"/>
                  </a:cubicBezTo>
                  <a:cubicBezTo>
                    <a:pt x="6484" y="2"/>
                    <a:pt x="6397" y="1"/>
                    <a:pt x="63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4358286" y="3358435"/>
              <a:ext cx="512182" cy="543705"/>
            </a:xfrm>
            <a:custGeom>
              <a:avLst/>
              <a:gdLst/>
              <a:ahLst/>
              <a:cxnLst/>
              <a:rect l="l" t="t" r="r" b="b"/>
              <a:pathLst>
                <a:path w="13681" h="14523" extrusionOk="0">
                  <a:moveTo>
                    <a:pt x="5653" y="501"/>
                  </a:moveTo>
                  <a:cubicBezTo>
                    <a:pt x="6359" y="501"/>
                    <a:pt x="7065" y="602"/>
                    <a:pt x="7756" y="826"/>
                  </a:cubicBezTo>
                  <a:cubicBezTo>
                    <a:pt x="9835" y="1501"/>
                    <a:pt x="11325" y="3318"/>
                    <a:pt x="11862" y="5404"/>
                  </a:cubicBezTo>
                  <a:cubicBezTo>
                    <a:pt x="12972" y="9728"/>
                    <a:pt x="9423" y="13553"/>
                    <a:pt x="5262" y="13964"/>
                  </a:cubicBezTo>
                  <a:cubicBezTo>
                    <a:pt x="7185" y="11652"/>
                    <a:pt x="8623" y="8678"/>
                    <a:pt x="7610" y="5648"/>
                  </a:cubicBezTo>
                  <a:cubicBezTo>
                    <a:pt x="6618" y="2683"/>
                    <a:pt x="3830" y="1819"/>
                    <a:pt x="1008" y="1819"/>
                  </a:cubicBezTo>
                  <a:cubicBezTo>
                    <a:pt x="994" y="1819"/>
                    <a:pt x="981" y="1819"/>
                    <a:pt x="967" y="1819"/>
                  </a:cubicBezTo>
                  <a:cubicBezTo>
                    <a:pt x="2400" y="1035"/>
                    <a:pt x="4026" y="501"/>
                    <a:pt x="5653" y="501"/>
                  </a:cubicBezTo>
                  <a:close/>
                  <a:moveTo>
                    <a:pt x="5686" y="0"/>
                  </a:moveTo>
                  <a:cubicBezTo>
                    <a:pt x="3770" y="0"/>
                    <a:pt x="1837" y="692"/>
                    <a:pt x="326" y="1835"/>
                  </a:cubicBezTo>
                  <a:cubicBezTo>
                    <a:pt x="4" y="1857"/>
                    <a:pt x="0" y="2355"/>
                    <a:pt x="319" y="2355"/>
                  </a:cubicBezTo>
                  <a:cubicBezTo>
                    <a:pt x="324" y="2355"/>
                    <a:pt x="329" y="2355"/>
                    <a:pt x="334" y="2354"/>
                  </a:cubicBezTo>
                  <a:cubicBezTo>
                    <a:pt x="553" y="2344"/>
                    <a:pt x="774" y="2339"/>
                    <a:pt x="994" y="2339"/>
                  </a:cubicBezTo>
                  <a:cubicBezTo>
                    <a:pt x="3686" y="2339"/>
                    <a:pt x="6364" y="3139"/>
                    <a:pt x="7190" y="6054"/>
                  </a:cubicBezTo>
                  <a:cubicBezTo>
                    <a:pt x="8039" y="9049"/>
                    <a:pt x="6419" y="11908"/>
                    <a:pt x="4478" y="14077"/>
                  </a:cubicBezTo>
                  <a:cubicBezTo>
                    <a:pt x="4334" y="14238"/>
                    <a:pt x="4425" y="14522"/>
                    <a:pt x="4656" y="14522"/>
                  </a:cubicBezTo>
                  <a:cubicBezTo>
                    <a:pt x="4658" y="14522"/>
                    <a:pt x="4660" y="14522"/>
                    <a:pt x="4661" y="14522"/>
                  </a:cubicBezTo>
                  <a:cubicBezTo>
                    <a:pt x="9467" y="14433"/>
                    <a:pt x="13681" y="10034"/>
                    <a:pt x="12331" y="5141"/>
                  </a:cubicBezTo>
                  <a:cubicBezTo>
                    <a:pt x="11757" y="3064"/>
                    <a:pt x="10272" y="1204"/>
                    <a:pt x="8222" y="443"/>
                  </a:cubicBezTo>
                  <a:cubicBezTo>
                    <a:pt x="7407" y="140"/>
                    <a:pt x="6549" y="0"/>
                    <a:pt x="5686"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4"/>
          <p:cNvSpPr txBox="1">
            <a:spLocks noGrp="1"/>
          </p:cNvSpPr>
          <p:nvPr>
            <p:ph type="title"/>
          </p:nvPr>
        </p:nvSpPr>
        <p:spPr>
          <a:xfrm>
            <a:off x="722376" y="448056"/>
            <a:ext cx="7708500" cy="640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39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4"/>
          <p:cNvSpPr txBox="1">
            <a:spLocks noGrp="1"/>
          </p:cNvSpPr>
          <p:nvPr>
            <p:ph type="body" idx="1"/>
          </p:nvPr>
        </p:nvSpPr>
        <p:spPr>
          <a:xfrm>
            <a:off x="932688" y="1225296"/>
            <a:ext cx="7278600" cy="28896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rgbClr val="595959"/>
              </a:buClr>
              <a:buSzPts val="1000"/>
              <a:buFont typeface="Anaheim"/>
              <a:buChar char="●"/>
              <a:defRPr sz="1600"/>
            </a:lvl1pPr>
            <a:lvl2pPr marL="914400" lvl="1" indent="-317500" rtl="0">
              <a:lnSpc>
                <a:spcPct val="100000"/>
              </a:lnSpc>
              <a:spcBef>
                <a:spcPts val="0"/>
              </a:spcBef>
              <a:spcAft>
                <a:spcPts val="0"/>
              </a:spcAft>
              <a:buClr>
                <a:srgbClr val="595959"/>
              </a:buClr>
              <a:buSzPts val="1400"/>
              <a:buFont typeface="Anaheim"/>
              <a:buChar char="○"/>
              <a:defRPr/>
            </a:lvl2pPr>
            <a:lvl3pPr marL="1371600" lvl="2" indent="-317500" rtl="0">
              <a:lnSpc>
                <a:spcPct val="100000"/>
              </a:lnSpc>
              <a:spcBef>
                <a:spcPts val="0"/>
              </a:spcBef>
              <a:spcAft>
                <a:spcPts val="0"/>
              </a:spcAft>
              <a:buClr>
                <a:srgbClr val="595959"/>
              </a:buClr>
              <a:buSzPts val="1400"/>
              <a:buFont typeface="Anaheim"/>
              <a:buChar char="■"/>
              <a:defRPr/>
            </a:lvl3pPr>
            <a:lvl4pPr marL="1828800" lvl="3" indent="-317500" rtl="0">
              <a:lnSpc>
                <a:spcPct val="100000"/>
              </a:lnSpc>
              <a:spcBef>
                <a:spcPts val="0"/>
              </a:spcBef>
              <a:spcAft>
                <a:spcPts val="0"/>
              </a:spcAft>
              <a:buClr>
                <a:srgbClr val="595959"/>
              </a:buClr>
              <a:buSzPts val="1400"/>
              <a:buFont typeface="Anaheim"/>
              <a:buChar char="●"/>
              <a:defRPr/>
            </a:lvl4pPr>
            <a:lvl5pPr marL="2286000" lvl="4" indent="-317500" rtl="0">
              <a:lnSpc>
                <a:spcPct val="100000"/>
              </a:lnSpc>
              <a:spcBef>
                <a:spcPts val="0"/>
              </a:spcBef>
              <a:spcAft>
                <a:spcPts val="0"/>
              </a:spcAft>
              <a:buClr>
                <a:srgbClr val="595959"/>
              </a:buClr>
              <a:buSzPts val="1400"/>
              <a:buFont typeface="Anaheim"/>
              <a:buChar char="○"/>
              <a:defRPr/>
            </a:lvl5pPr>
            <a:lvl6pPr marL="2743200" lvl="5" indent="-317500" rtl="0">
              <a:lnSpc>
                <a:spcPct val="100000"/>
              </a:lnSpc>
              <a:spcBef>
                <a:spcPts val="0"/>
              </a:spcBef>
              <a:spcAft>
                <a:spcPts val="0"/>
              </a:spcAft>
              <a:buClr>
                <a:srgbClr val="595959"/>
              </a:buClr>
              <a:buSzPts val="1400"/>
              <a:buFont typeface="Anaheim"/>
              <a:buChar char="■"/>
              <a:defRPr/>
            </a:lvl6pPr>
            <a:lvl7pPr marL="3200400" lvl="6" indent="-317500" rtl="0">
              <a:lnSpc>
                <a:spcPct val="100000"/>
              </a:lnSpc>
              <a:spcBef>
                <a:spcPts val="0"/>
              </a:spcBef>
              <a:spcAft>
                <a:spcPts val="0"/>
              </a:spcAft>
              <a:buClr>
                <a:srgbClr val="595959"/>
              </a:buClr>
              <a:buSzPts val="1400"/>
              <a:buFont typeface="Anaheim"/>
              <a:buChar char="●"/>
              <a:defRPr/>
            </a:lvl7pPr>
            <a:lvl8pPr marL="3657600" lvl="7" indent="-317500" rtl="0">
              <a:lnSpc>
                <a:spcPct val="100000"/>
              </a:lnSpc>
              <a:spcBef>
                <a:spcPts val="0"/>
              </a:spcBef>
              <a:spcAft>
                <a:spcPts val="0"/>
              </a:spcAft>
              <a:buClr>
                <a:srgbClr val="595959"/>
              </a:buClr>
              <a:buSzPts val="1400"/>
              <a:buFont typeface="Anaheim"/>
              <a:buChar char="○"/>
              <a:defRPr/>
            </a:lvl8pPr>
            <a:lvl9pPr marL="4114800" lvl="8" indent="-317500" rtl="0">
              <a:lnSpc>
                <a:spcPct val="100000"/>
              </a:lnSpc>
              <a:spcBef>
                <a:spcPts val="0"/>
              </a:spcBef>
              <a:spcAft>
                <a:spcPts val="0"/>
              </a:spcAft>
              <a:buClr>
                <a:srgbClr val="595959"/>
              </a:buClr>
              <a:buSzPts val="1400"/>
              <a:buFont typeface="Anaheim"/>
              <a:buChar char="■"/>
              <a:defRPr/>
            </a:lvl9pPr>
          </a:lstStyle>
          <a:p>
            <a:endParaRPr/>
          </a:p>
        </p:txBody>
      </p:sp>
    </p:spTree>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pic>
        <p:nvPicPr>
          <p:cNvPr id="113" name="Google Shape;113;p6"/>
          <p:cNvPicPr preferRelativeResize="0"/>
          <p:nvPr/>
        </p:nvPicPr>
        <p:blipFill>
          <a:blip r:embed="rId2">
            <a:alphaModFix amt="93000"/>
          </a:blip>
          <a:stretch>
            <a:fillRect/>
          </a:stretch>
        </p:blipFill>
        <p:spPr>
          <a:xfrm>
            <a:off x="-35462" y="-19950"/>
            <a:ext cx="9214925" cy="5183401"/>
          </a:xfrm>
          <a:prstGeom prst="rect">
            <a:avLst/>
          </a:prstGeom>
          <a:noFill/>
          <a:ln>
            <a:noFill/>
          </a:ln>
        </p:spPr>
      </p:pic>
      <p:sp>
        <p:nvSpPr>
          <p:cNvPr id="114" name="Google Shape;114;p6"/>
          <p:cNvSpPr txBox="1">
            <a:spLocks noGrp="1"/>
          </p:cNvSpPr>
          <p:nvPr>
            <p:ph type="title"/>
          </p:nvPr>
        </p:nvSpPr>
        <p:spPr>
          <a:xfrm>
            <a:off x="722376" y="448056"/>
            <a:ext cx="7708500" cy="6402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9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6"/>
          <p:cNvSpPr/>
          <p:nvPr/>
        </p:nvSpPr>
        <p:spPr>
          <a:xfrm rot="-9649640">
            <a:off x="-599045" y="4218747"/>
            <a:ext cx="1839640" cy="1911480"/>
          </a:xfrm>
          <a:custGeom>
            <a:avLst/>
            <a:gdLst/>
            <a:ahLst/>
            <a:cxnLst/>
            <a:rect l="l" t="t" r="r" b="b"/>
            <a:pathLst>
              <a:path w="36761" h="38199" extrusionOk="0">
                <a:moveTo>
                  <a:pt x="15957" y="1"/>
                </a:moveTo>
                <a:cubicBezTo>
                  <a:pt x="11171" y="1"/>
                  <a:pt x="6481" y="1875"/>
                  <a:pt x="3481" y="5886"/>
                </a:cubicBezTo>
                <a:cubicBezTo>
                  <a:pt x="1227" y="8899"/>
                  <a:pt x="0" y="12734"/>
                  <a:pt x="192" y="16489"/>
                </a:cubicBezTo>
                <a:cubicBezTo>
                  <a:pt x="389" y="20351"/>
                  <a:pt x="2748" y="23970"/>
                  <a:pt x="6262" y="25593"/>
                </a:cubicBezTo>
                <a:cubicBezTo>
                  <a:pt x="7834" y="26319"/>
                  <a:pt x="9566" y="26540"/>
                  <a:pt x="11279" y="26540"/>
                </a:cubicBezTo>
                <a:cubicBezTo>
                  <a:pt x="11433" y="26540"/>
                  <a:pt x="11586" y="26538"/>
                  <a:pt x="11739" y="26535"/>
                </a:cubicBezTo>
                <a:cubicBezTo>
                  <a:pt x="13452" y="26497"/>
                  <a:pt x="15019" y="25932"/>
                  <a:pt x="16700" y="25712"/>
                </a:cubicBezTo>
                <a:cubicBezTo>
                  <a:pt x="16801" y="25699"/>
                  <a:pt x="16904" y="25690"/>
                  <a:pt x="17006" y="25682"/>
                </a:cubicBezTo>
                <a:cubicBezTo>
                  <a:pt x="16976" y="25680"/>
                  <a:pt x="17082" y="25664"/>
                  <a:pt x="17184" y="25664"/>
                </a:cubicBezTo>
                <a:cubicBezTo>
                  <a:pt x="17187" y="25664"/>
                  <a:pt x="17190" y="25664"/>
                  <a:pt x="17194" y="25664"/>
                </a:cubicBezTo>
                <a:cubicBezTo>
                  <a:pt x="17236" y="25660"/>
                  <a:pt x="17279" y="25657"/>
                  <a:pt x="17321" y="25653"/>
                </a:cubicBezTo>
                <a:lnTo>
                  <a:pt x="17321" y="25653"/>
                </a:lnTo>
                <a:cubicBezTo>
                  <a:pt x="17280" y="25657"/>
                  <a:pt x="17244" y="25662"/>
                  <a:pt x="17212" y="25665"/>
                </a:cubicBezTo>
                <a:cubicBezTo>
                  <a:pt x="17231" y="25665"/>
                  <a:pt x="17250" y="25667"/>
                  <a:pt x="17269" y="25669"/>
                </a:cubicBezTo>
                <a:cubicBezTo>
                  <a:pt x="17346" y="25680"/>
                  <a:pt x="17428" y="25693"/>
                  <a:pt x="17511" y="25706"/>
                </a:cubicBezTo>
                <a:cubicBezTo>
                  <a:pt x="17567" y="25710"/>
                  <a:pt x="17624" y="25716"/>
                  <a:pt x="17679" y="25727"/>
                </a:cubicBezTo>
                <a:cubicBezTo>
                  <a:pt x="17699" y="25729"/>
                  <a:pt x="17717" y="25732"/>
                  <a:pt x="17736" y="25733"/>
                </a:cubicBezTo>
                <a:cubicBezTo>
                  <a:pt x="17709" y="25716"/>
                  <a:pt x="17690" y="25698"/>
                  <a:pt x="17692" y="25678"/>
                </a:cubicBezTo>
                <a:lnTo>
                  <a:pt x="17692" y="25678"/>
                </a:lnTo>
                <a:lnTo>
                  <a:pt x="17810" y="25760"/>
                </a:lnTo>
                <a:lnTo>
                  <a:pt x="17813" y="25760"/>
                </a:lnTo>
                <a:cubicBezTo>
                  <a:pt x="17813" y="25761"/>
                  <a:pt x="17813" y="25761"/>
                  <a:pt x="17813" y="25761"/>
                </a:cubicBezTo>
                <a:lnTo>
                  <a:pt x="17841" y="25781"/>
                </a:lnTo>
                <a:cubicBezTo>
                  <a:pt x="17832" y="25779"/>
                  <a:pt x="17824" y="25775"/>
                  <a:pt x="17816" y="25772"/>
                </a:cubicBezTo>
                <a:lnTo>
                  <a:pt x="17816" y="25772"/>
                </a:lnTo>
                <a:cubicBezTo>
                  <a:pt x="17858" y="25912"/>
                  <a:pt x="17913" y="26102"/>
                  <a:pt x="17922" y="26102"/>
                </a:cubicBezTo>
                <a:cubicBezTo>
                  <a:pt x="17926" y="26102"/>
                  <a:pt x="17922" y="26072"/>
                  <a:pt x="17907" y="25996"/>
                </a:cubicBezTo>
                <a:lnTo>
                  <a:pt x="17907" y="25996"/>
                </a:lnTo>
                <a:cubicBezTo>
                  <a:pt x="18290" y="27858"/>
                  <a:pt x="18492" y="29699"/>
                  <a:pt x="19205" y="31492"/>
                </a:cubicBezTo>
                <a:cubicBezTo>
                  <a:pt x="20498" y="34742"/>
                  <a:pt x="23375" y="38199"/>
                  <a:pt x="26987" y="38199"/>
                </a:cubicBezTo>
                <a:cubicBezTo>
                  <a:pt x="27605" y="38199"/>
                  <a:pt x="28245" y="38097"/>
                  <a:pt x="28903" y="37876"/>
                </a:cubicBezTo>
                <a:cubicBezTo>
                  <a:pt x="31397" y="37037"/>
                  <a:pt x="35179" y="35732"/>
                  <a:pt x="36377" y="25212"/>
                </a:cubicBezTo>
                <a:cubicBezTo>
                  <a:pt x="36761" y="21847"/>
                  <a:pt x="36057" y="18552"/>
                  <a:pt x="34980" y="15358"/>
                </a:cubicBezTo>
                <a:cubicBezTo>
                  <a:pt x="32831" y="8993"/>
                  <a:pt x="28247" y="2968"/>
                  <a:pt x="21632" y="880"/>
                </a:cubicBezTo>
                <a:cubicBezTo>
                  <a:pt x="19793" y="300"/>
                  <a:pt x="17867" y="1"/>
                  <a:pt x="15957" y="1"/>
                </a:cubicBezTo>
                <a:close/>
              </a:path>
            </a:pathLst>
          </a:custGeom>
          <a:solidFill>
            <a:srgbClr val="FFF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rot="-4006628">
            <a:off x="8082713" y="-384914"/>
            <a:ext cx="1320753" cy="1436450"/>
          </a:xfrm>
          <a:custGeom>
            <a:avLst/>
            <a:gdLst/>
            <a:ahLst/>
            <a:cxnLst/>
            <a:rect l="l" t="t" r="r" b="b"/>
            <a:pathLst>
              <a:path w="15638" h="17009" extrusionOk="0">
                <a:moveTo>
                  <a:pt x="6309" y="1"/>
                </a:moveTo>
                <a:cubicBezTo>
                  <a:pt x="4121" y="1"/>
                  <a:pt x="1959" y="1124"/>
                  <a:pt x="1037" y="3168"/>
                </a:cubicBezTo>
                <a:cubicBezTo>
                  <a:pt x="1" y="5463"/>
                  <a:pt x="403" y="8319"/>
                  <a:pt x="1185" y="10634"/>
                </a:cubicBezTo>
                <a:cubicBezTo>
                  <a:pt x="1838" y="12572"/>
                  <a:pt x="2824" y="14244"/>
                  <a:pt x="4263" y="15599"/>
                </a:cubicBezTo>
                <a:cubicBezTo>
                  <a:pt x="4381" y="15748"/>
                  <a:pt x="4503" y="15893"/>
                  <a:pt x="4631" y="16027"/>
                </a:cubicBezTo>
                <a:cubicBezTo>
                  <a:pt x="5300" y="16732"/>
                  <a:pt x="6036" y="17008"/>
                  <a:pt x="6782" y="17008"/>
                </a:cubicBezTo>
                <a:cubicBezTo>
                  <a:pt x="8219" y="17008"/>
                  <a:pt x="9693" y="15979"/>
                  <a:pt x="10793" y="15000"/>
                </a:cubicBezTo>
                <a:cubicBezTo>
                  <a:pt x="12398" y="13572"/>
                  <a:pt x="14623" y="12056"/>
                  <a:pt x="15116" y="9818"/>
                </a:cubicBezTo>
                <a:cubicBezTo>
                  <a:pt x="15637" y="7447"/>
                  <a:pt x="14082" y="5112"/>
                  <a:pt x="12650" y="3357"/>
                </a:cubicBezTo>
                <a:cubicBezTo>
                  <a:pt x="11133" y="1499"/>
                  <a:pt x="9019" y="107"/>
                  <a:pt x="6572" y="6"/>
                </a:cubicBezTo>
                <a:cubicBezTo>
                  <a:pt x="6484" y="2"/>
                  <a:pt x="6397" y="1"/>
                  <a:pt x="63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6"/>
          <p:cNvGrpSpPr/>
          <p:nvPr/>
        </p:nvGrpSpPr>
        <p:grpSpPr>
          <a:xfrm>
            <a:off x="403289" y="232658"/>
            <a:ext cx="488151" cy="482100"/>
            <a:chOff x="4763264" y="3564820"/>
            <a:chExt cx="488151" cy="482100"/>
          </a:xfrm>
        </p:grpSpPr>
        <p:sp>
          <p:nvSpPr>
            <p:cNvPr id="118" name="Google Shape;118;p6"/>
            <p:cNvSpPr/>
            <p:nvPr/>
          </p:nvSpPr>
          <p:spPr>
            <a:xfrm>
              <a:off x="4878451" y="3564820"/>
              <a:ext cx="372964" cy="397493"/>
            </a:xfrm>
            <a:custGeom>
              <a:avLst/>
              <a:gdLst/>
              <a:ahLst/>
              <a:cxnLst/>
              <a:rect l="l" t="t" r="r" b="b"/>
              <a:pathLst>
                <a:path w="22230" h="23692" extrusionOk="0">
                  <a:moveTo>
                    <a:pt x="11150" y="0"/>
                  </a:moveTo>
                  <a:cubicBezTo>
                    <a:pt x="10523" y="0"/>
                    <a:pt x="9888" y="123"/>
                    <a:pt x="9299" y="337"/>
                  </a:cubicBezTo>
                  <a:cubicBezTo>
                    <a:pt x="9230" y="362"/>
                    <a:pt x="9161" y="389"/>
                    <a:pt x="9092" y="417"/>
                  </a:cubicBezTo>
                  <a:cubicBezTo>
                    <a:pt x="8249" y="490"/>
                    <a:pt x="7422" y="706"/>
                    <a:pt x="6581" y="1074"/>
                  </a:cubicBezTo>
                  <a:cubicBezTo>
                    <a:pt x="5114" y="1719"/>
                    <a:pt x="3827" y="2712"/>
                    <a:pt x="2827" y="3965"/>
                  </a:cubicBezTo>
                  <a:cubicBezTo>
                    <a:pt x="550" y="6830"/>
                    <a:pt x="0" y="10570"/>
                    <a:pt x="621" y="14106"/>
                  </a:cubicBezTo>
                  <a:cubicBezTo>
                    <a:pt x="1212" y="17474"/>
                    <a:pt x="3033" y="20969"/>
                    <a:pt x="6181" y="22577"/>
                  </a:cubicBezTo>
                  <a:cubicBezTo>
                    <a:pt x="7656" y="23331"/>
                    <a:pt x="9299" y="23692"/>
                    <a:pt x="10947" y="23692"/>
                  </a:cubicBezTo>
                  <a:cubicBezTo>
                    <a:pt x="12405" y="23692"/>
                    <a:pt x="13866" y="23409"/>
                    <a:pt x="15218" y="22865"/>
                  </a:cubicBezTo>
                  <a:cubicBezTo>
                    <a:pt x="18281" y="21634"/>
                    <a:pt x="21001" y="19088"/>
                    <a:pt x="21810" y="15799"/>
                  </a:cubicBezTo>
                  <a:cubicBezTo>
                    <a:pt x="22229" y="14097"/>
                    <a:pt x="22172" y="12163"/>
                    <a:pt x="20981" y="10781"/>
                  </a:cubicBezTo>
                  <a:cubicBezTo>
                    <a:pt x="20178" y="9849"/>
                    <a:pt x="19012" y="9361"/>
                    <a:pt x="17865" y="8998"/>
                  </a:cubicBezTo>
                  <a:cubicBezTo>
                    <a:pt x="16857" y="8680"/>
                    <a:pt x="15732" y="8486"/>
                    <a:pt x="14945" y="7965"/>
                  </a:cubicBezTo>
                  <a:cubicBezTo>
                    <a:pt x="14730" y="7822"/>
                    <a:pt x="14547" y="7639"/>
                    <a:pt x="14482" y="7371"/>
                  </a:cubicBezTo>
                  <a:cubicBezTo>
                    <a:pt x="14333" y="6752"/>
                    <a:pt x="14524" y="6077"/>
                    <a:pt x="14633" y="5465"/>
                  </a:cubicBezTo>
                  <a:cubicBezTo>
                    <a:pt x="14907" y="3937"/>
                    <a:pt x="15041" y="2281"/>
                    <a:pt x="13865" y="1069"/>
                  </a:cubicBezTo>
                  <a:cubicBezTo>
                    <a:pt x="13132" y="313"/>
                    <a:pt x="12152" y="0"/>
                    <a:pt x="11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6"/>
            <p:cNvGrpSpPr/>
            <p:nvPr/>
          </p:nvGrpSpPr>
          <p:grpSpPr>
            <a:xfrm>
              <a:off x="4763264" y="3634023"/>
              <a:ext cx="423418" cy="412898"/>
              <a:chOff x="5851000" y="1242650"/>
              <a:chExt cx="282750" cy="275725"/>
            </a:xfrm>
          </p:grpSpPr>
          <p:sp>
            <p:nvSpPr>
              <p:cNvPr id="120" name="Google Shape;120;p6"/>
              <p:cNvSpPr/>
              <p:nvPr/>
            </p:nvSpPr>
            <p:spPr>
              <a:xfrm>
                <a:off x="5851000" y="1242650"/>
                <a:ext cx="282750" cy="275725"/>
              </a:xfrm>
              <a:custGeom>
                <a:avLst/>
                <a:gdLst/>
                <a:ahLst/>
                <a:cxnLst/>
                <a:rect l="l" t="t" r="r" b="b"/>
                <a:pathLst>
                  <a:path w="11310" h="11029" extrusionOk="0">
                    <a:moveTo>
                      <a:pt x="4994" y="473"/>
                    </a:moveTo>
                    <a:cubicBezTo>
                      <a:pt x="5233" y="473"/>
                      <a:pt x="5474" y="492"/>
                      <a:pt x="5715" y="531"/>
                    </a:cubicBezTo>
                    <a:lnTo>
                      <a:pt x="5714" y="531"/>
                    </a:lnTo>
                    <a:cubicBezTo>
                      <a:pt x="5713" y="537"/>
                      <a:pt x="5711" y="543"/>
                      <a:pt x="5711" y="550"/>
                    </a:cubicBezTo>
                    <a:cubicBezTo>
                      <a:pt x="5750" y="1181"/>
                      <a:pt x="5438" y="1842"/>
                      <a:pt x="4770" y="1994"/>
                    </a:cubicBezTo>
                    <a:cubicBezTo>
                      <a:pt x="4693" y="2011"/>
                      <a:pt x="4616" y="2020"/>
                      <a:pt x="4542" y="2020"/>
                    </a:cubicBezTo>
                    <a:cubicBezTo>
                      <a:pt x="3910" y="2020"/>
                      <a:pt x="3411" y="1420"/>
                      <a:pt x="3337" y="816"/>
                    </a:cubicBezTo>
                    <a:cubicBezTo>
                      <a:pt x="3849" y="586"/>
                      <a:pt x="4415" y="473"/>
                      <a:pt x="4994" y="473"/>
                    </a:cubicBezTo>
                    <a:close/>
                    <a:moveTo>
                      <a:pt x="1634" y="2436"/>
                    </a:moveTo>
                    <a:lnTo>
                      <a:pt x="1634" y="2436"/>
                    </a:lnTo>
                    <a:cubicBezTo>
                      <a:pt x="2234" y="3033"/>
                      <a:pt x="1960" y="3951"/>
                      <a:pt x="1158" y="4219"/>
                    </a:cubicBezTo>
                    <a:cubicBezTo>
                      <a:pt x="1189" y="3726"/>
                      <a:pt x="1296" y="3240"/>
                      <a:pt x="1476" y="2780"/>
                    </a:cubicBezTo>
                    <a:cubicBezTo>
                      <a:pt x="1523" y="2660"/>
                      <a:pt x="1577" y="2547"/>
                      <a:pt x="1634" y="2436"/>
                    </a:cubicBezTo>
                    <a:close/>
                    <a:moveTo>
                      <a:pt x="8986" y="2433"/>
                    </a:moveTo>
                    <a:cubicBezTo>
                      <a:pt x="9051" y="2523"/>
                      <a:pt x="9112" y="2618"/>
                      <a:pt x="9167" y="2717"/>
                    </a:cubicBezTo>
                    <a:cubicBezTo>
                      <a:pt x="9597" y="3502"/>
                      <a:pt x="9383" y="4184"/>
                      <a:pt x="8939" y="4774"/>
                    </a:cubicBezTo>
                    <a:cubicBezTo>
                      <a:pt x="8375" y="4114"/>
                      <a:pt x="8398" y="3145"/>
                      <a:pt x="8966" y="2469"/>
                    </a:cubicBezTo>
                    <a:cubicBezTo>
                      <a:pt x="8974" y="2457"/>
                      <a:pt x="8981" y="2446"/>
                      <a:pt x="8986" y="2433"/>
                    </a:cubicBezTo>
                    <a:close/>
                    <a:moveTo>
                      <a:pt x="7168" y="5904"/>
                    </a:moveTo>
                    <a:cubicBezTo>
                      <a:pt x="7320" y="5904"/>
                      <a:pt x="7479" y="5942"/>
                      <a:pt x="7636" y="6027"/>
                    </a:cubicBezTo>
                    <a:cubicBezTo>
                      <a:pt x="7173" y="6408"/>
                      <a:pt x="6699" y="6781"/>
                      <a:pt x="6207" y="7123"/>
                    </a:cubicBezTo>
                    <a:cubicBezTo>
                      <a:pt x="6094" y="6474"/>
                      <a:pt x="6579" y="5904"/>
                      <a:pt x="7168" y="5904"/>
                    </a:cubicBezTo>
                    <a:close/>
                    <a:moveTo>
                      <a:pt x="5970" y="581"/>
                    </a:moveTo>
                    <a:lnTo>
                      <a:pt x="5970" y="581"/>
                    </a:lnTo>
                    <a:cubicBezTo>
                      <a:pt x="6264" y="645"/>
                      <a:pt x="6552" y="736"/>
                      <a:pt x="6829" y="854"/>
                    </a:cubicBezTo>
                    <a:cubicBezTo>
                      <a:pt x="7547" y="1162"/>
                      <a:pt x="8343" y="1640"/>
                      <a:pt x="8865" y="2276"/>
                    </a:cubicBezTo>
                    <a:cubicBezTo>
                      <a:pt x="8842" y="2279"/>
                      <a:pt x="8819" y="2290"/>
                      <a:pt x="8803" y="2306"/>
                    </a:cubicBezTo>
                    <a:cubicBezTo>
                      <a:pt x="8059" y="3006"/>
                      <a:pt x="8140" y="4227"/>
                      <a:pt x="8822" y="4922"/>
                    </a:cubicBezTo>
                    <a:cubicBezTo>
                      <a:pt x="8559" y="5237"/>
                      <a:pt x="8238" y="5525"/>
                      <a:pt x="7927" y="5786"/>
                    </a:cubicBezTo>
                    <a:cubicBezTo>
                      <a:pt x="7894" y="5813"/>
                      <a:pt x="7860" y="5840"/>
                      <a:pt x="7829" y="5867"/>
                    </a:cubicBezTo>
                    <a:cubicBezTo>
                      <a:pt x="7619" y="5732"/>
                      <a:pt x="7397" y="5672"/>
                      <a:pt x="7181" y="5672"/>
                    </a:cubicBezTo>
                    <a:cubicBezTo>
                      <a:pt x="6416" y="5672"/>
                      <a:pt x="5736" y="6421"/>
                      <a:pt x="6044" y="7232"/>
                    </a:cubicBezTo>
                    <a:cubicBezTo>
                      <a:pt x="5531" y="7577"/>
                      <a:pt x="4998" y="7889"/>
                      <a:pt x="4437" y="8135"/>
                    </a:cubicBezTo>
                    <a:lnTo>
                      <a:pt x="4436" y="8136"/>
                    </a:lnTo>
                    <a:cubicBezTo>
                      <a:pt x="4138" y="7509"/>
                      <a:pt x="3407" y="7108"/>
                      <a:pt x="2707" y="7108"/>
                    </a:cubicBezTo>
                    <a:cubicBezTo>
                      <a:pt x="2354" y="7108"/>
                      <a:pt x="2009" y="7210"/>
                      <a:pt x="1731" y="7435"/>
                    </a:cubicBezTo>
                    <a:cubicBezTo>
                      <a:pt x="1379" y="6451"/>
                      <a:pt x="1121" y="5429"/>
                      <a:pt x="1151" y="4410"/>
                    </a:cubicBezTo>
                    <a:cubicBezTo>
                      <a:pt x="2210" y="4323"/>
                      <a:pt x="2564" y="2856"/>
                      <a:pt x="1770" y="2197"/>
                    </a:cubicBezTo>
                    <a:cubicBezTo>
                      <a:pt x="2095" y="1661"/>
                      <a:pt x="2559" y="1224"/>
                      <a:pt x="3113" y="931"/>
                    </a:cubicBezTo>
                    <a:cubicBezTo>
                      <a:pt x="3152" y="1671"/>
                      <a:pt x="3814" y="2309"/>
                      <a:pt x="4562" y="2309"/>
                    </a:cubicBezTo>
                    <a:cubicBezTo>
                      <a:pt x="4605" y="2309"/>
                      <a:pt x="4649" y="2307"/>
                      <a:pt x="4692" y="2303"/>
                    </a:cubicBezTo>
                    <a:cubicBezTo>
                      <a:pt x="5505" y="2221"/>
                      <a:pt x="6137" y="1379"/>
                      <a:pt x="5970" y="581"/>
                    </a:cubicBezTo>
                    <a:close/>
                    <a:moveTo>
                      <a:pt x="2713" y="7336"/>
                    </a:moveTo>
                    <a:cubicBezTo>
                      <a:pt x="3328" y="7336"/>
                      <a:pt x="3911" y="7638"/>
                      <a:pt x="4240" y="8217"/>
                    </a:cubicBezTo>
                    <a:cubicBezTo>
                      <a:pt x="3698" y="8437"/>
                      <a:pt x="3131" y="8600"/>
                      <a:pt x="2529" y="8680"/>
                    </a:cubicBezTo>
                    <a:cubicBezTo>
                      <a:pt x="2428" y="8692"/>
                      <a:pt x="2372" y="8770"/>
                      <a:pt x="2357" y="8850"/>
                    </a:cubicBezTo>
                    <a:cubicBezTo>
                      <a:pt x="2340" y="8829"/>
                      <a:pt x="2323" y="8809"/>
                      <a:pt x="2304" y="8790"/>
                    </a:cubicBezTo>
                    <a:cubicBezTo>
                      <a:pt x="2293" y="8778"/>
                      <a:pt x="2277" y="8771"/>
                      <a:pt x="2261" y="8771"/>
                    </a:cubicBezTo>
                    <a:cubicBezTo>
                      <a:pt x="2095" y="8380"/>
                      <a:pt x="1931" y="7980"/>
                      <a:pt x="1782" y="7572"/>
                    </a:cubicBezTo>
                    <a:cubicBezTo>
                      <a:pt x="2081" y="7414"/>
                      <a:pt x="2401" y="7336"/>
                      <a:pt x="2713" y="7336"/>
                    </a:cubicBezTo>
                    <a:close/>
                    <a:moveTo>
                      <a:pt x="7295" y="6855"/>
                    </a:moveTo>
                    <a:cubicBezTo>
                      <a:pt x="8128" y="8049"/>
                      <a:pt x="10803" y="7344"/>
                      <a:pt x="10780" y="9157"/>
                    </a:cubicBezTo>
                    <a:cubicBezTo>
                      <a:pt x="10768" y="10197"/>
                      <a:pt x="9947" y="10632"/>
                      <a:pt x="9078" y="10632"/>
                    </a:cubicBezTo>
                    <a:cubicBezTo>
                      <a:pt x="8625" y="10632"/>
                      <a:pt x="8159" y="10514"/>
                      <a:pt x="7787" y="10303"/>
                    </a:cubicBezTo>
                    <a:lnTo>
                      <a:pt x="7786" y="10303"/>
                    </a:lnTo>
                    <a:cubicBezTo>
                      <a:pt x="6833" y="9761"/>
                      <a:pt x="6402" y="8730"/>
                      <a:pt x="5888" y="7819"/>
                    </a:cubicBezTo>
                    <a:cubicBezTo>
                      <a:pt x="5967" y="7769"/>
                      <a:pt x="6046" y="7722"/>
                      <a:pt x="6123" y="7670"/>
                    </a:cubicBezTo>
                    <a:cubicBezTo>
                      <a:pt x="6508" y="7415"/>
                      <a:pt x="6906" y="7144"/>
                      <a:pt x="7295" y="6855"/>
                    </a:cubicBezTo>
                    <a:close/>
                    <a:moveTo>
                      <a:pt x="4962" y="1"/>
                    </a:moveTo>
                    <a:cubicBezTo>
                      <a:pt x="3582" y="1"/>
                      <a:pt x="2245" y="575"/>
                      <a:pt x="1439" y="1829"/>
                    </a:cubicBezTo>
                    <a:cubicBezTo>
                      <a:pt x="0" y="4065"/>
                      <a:pt x="855" y="6829"/>
                      <a:pt x="2086" y="8933"/>
                    </a:cubicBezTo>
                    <a:cubicBezTo>
                      <a:pt x="2109" y="8973"/>
                      <a:pt x="2142" y="8990"/>
                      <a:pt x="2175" y="8990"/>
                    </a:cubicBezTo>
                    <a:cubicBezTo>
                      <a:pt x="2210" y="8990"/>
                      <a:pt x="2245" y="8971"/>
                      <a:pt x="2268" y="8941"/>
                    </a:cubicBezTo>
                    <a:cubicBezTo>
                      <a:pt x="2300" y="8969"/>
                      <a:pt x="2333" y="8993"/>
                      <a:pt x="2368" y="9014"/>
                    </a:cubicBezTo>
                    <a:cubicBezTo>
                      <a:pt x="2375" y="9017"/>
                      <a:pt x="2381" y="9019"/>
                      <a:pt x="2388" y="9019"/>
                    </a:cubicBezTo>
                    <a:cubicBezTo>
                      <a:pt x="2393" y="9019"/>
                      <a:pt x="2398" y="9018"/>
                      <a:pt x="2403" y="9016"/>
                    </a:cubicBezTo>
                    <a:cubicBezTo>
                      <a:pt x="2433" y="9042"/>
                      <a:pt x="2469" y="9056"/>
                      <a:pt x="2508" y="9056"/>
                    </a:cubicBezTo>
                    <a:cubicBezTo>
                      <a:pt x="2515" y="9056"/>
                      <a:pt x="2522" y="9056"/>
                      <a:pt x="2529" y="9055"/>
                    </a:cubicBezTo>
                    <a:cubicBezTo>
                      <a:pt x="3686" y="8942"/>
                      <a:pt x="4734" y="8522"/>
                      <a:pt x="5714" y="7930"/>
                    </a:cubicBezTo>
                    <a:cubicBezTo>
                      <a:pt x="6066" y="9115"/>
                      <a:pt x="6840" y="10308"/>
                      <a:pt x="8010" y="10801"/>
                    </a:cubicBezTo>
                    <a:cubicBezTo>
                      <a:pt x="8354" y="10947"/>
                      <a:pt x="8735" y="11029"/>
                      <a:pt x="9110" y="11029"/>
                    </a:cubicBezTo>
                    <a:cubicBezTo>
                      <a:pt x="9712" y="11029"/>
                      <a:pt x="10299" y="10818"/>
                      <a:pt x="10696" y="10320"/>
                    </a:cubicBezTo>
                    <a:cubicBezTo>
                      <a:pt x="11160" y="9739"/>
                      <a:pt x="11309" y="8841"/>
                      <a:pt x="10859" y="8211"/>
                    </a:cubicBezTo>
                    <a:cubicBezTo>
                      <a:pt x="10082" y="7123"/>
                      <a:pt x="8453" y="7589"/>
                      <a:pt x="7546" y="6664"/>
                    </a:cubicBezTo>
                    <a:cubicBezTo>
                      <a:pt x="8108" y="6232"/>
                      <a:pt x="8645" y="5767"/>
                      <a:pt x="9092" y="5262"/>
                    </a:cubicBezTo>
                    <a:cubicBezTo>
                      <a:pt x="10794" y="3335"/>
                      <a:pt x="9082" y="1376"/>
                      <a:pt x="7178" y="495"/>
                    </a:cubicBezTo>
                    <a:cubicBezTo>
                      <a:pt x="6479" y="171"/>
                      <a:pt x="5714" y="1"/>
                      <a:pt x="4962"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5989400" y="1318225"/>
                <a:ext cx="54400" cy="46350"/>
              </a:xfrm>
              <a:custGeom>
                <a:avLst/>
                <a:gdLst/>
                <a:ahLst/>
                <a:cxnLst/>
                <a:rect l="l" t="t" r="r" b="b"/>
                <a:pathLst>
                  <a:path w="2176" h="1854" extrusionOk="0">
                    <a:moveTo>
                      <a:pt x="1243" y="0"/>
                    </a:moveTo>
                    <a:cubicBezTo>
                      <a:pt x="1023" y="0"/>
                      <a:pt x="831" y="106"/>
                      <a:pt x="814" y="376"/>
                    </a:cubicBezTo>
                    <a:cubicBezTo>
                      <a:pt x="809" y="443"/>
                      <a:pt x="867" y="480"/>
                      <a:pt x="923" y="480"/>
                    </a:cubicBezTo>
                    <a:cubicBezTo>
                      <a:pt x="968" y="480"/>
                      <a:pt x="1012" y="457"/>
                      <a:pt x="1023" y="405"/>
                    </a:cubicBezTo>
                    <a:cubicBezTo>
                      <a:pt x="1049" y="287"/>
                      <a:pt x="1146" y="242"/>
                      <a:pt x="1252" y="242"/>
                    </a:cubicBezTo>
                    <a:cubicBezTo>
                      <a:pt x="1326" y="242"/>
                      <a:pt x="1404" y="265"/>
                      <a:pt x="1464" y="299"/>
                    </a:cubicBezTo>
                    <a:cubicBezTo>
                      <a:pt x="1614" y="386"/>
                      <a:pt x="1715" y="568"/>
                      <a:pt x="1750" y="731"/>
                    </a:cubicBezTo>
                    <a:cubicBezTo>
                      <a:pt x="1823" y="1070"/>
                      <a:pt x="1668" y="1435"/>
                      <a:pt x="1322" y="1542"/>
                    </a:cubicBezTo>
                    <a:cubicBezTo>
                      <a:pt x="1248" y="1565"/>
                      <a:pt x="1172" y="1576"/>
                      <a:pt x="1095" y="1576"/>
                    </a:cubicBezTo>
                    <a:cubicBezTo>
                      <a:pt x="840" y="1576"/>
                      <a:pt x="589" y="1451"/>
                      <a:pt x="464" y="1217"/>
                    </a:cubicBezTo>
                    <a:cubicBezTo>
                      <a:pt x="279" y="871"/>
                      <a:pt x="432" y="434"/>
                      <a:pt x="738" y="216"/>
                    </a:cubicBezTo>
                    <a:cubicBezTo>
                      <a:pt x="809" y="172"/>
                      <a:pt x="766" y="74"/>
                      <a:pt x="699" y="74"/>
                    </a:cubicBezTo>
                    <a:cubicBezTo>
                      <a:pt x="687" y="74"/>
                      <a:pt x="674" y="77"/>
                      <a:pt x="660" y="84"/>
                    </a:cubicBezTo>
                    <a:cubicBezTo>
                      <a:pt x="189" y="310"/>
                      <a:pt x="1" y="958"/>
                      <a:pt x="265" y="1409"/>
                    </a:cubicBezTo>
                    <a:cubicBezTo>
                      <a:pt x="437" y="1702"/>
                      <a:pt x="770" y="1853"/>
                      <a:pt x="1101" y="1853"/>
                    </a:cubicBezTo>
                    <a:cubicBezTo>
                      <a:pt x="1312" y="1853"/>
                      <a:pt x="1522" y="1793"/>
                      <a:pt x="1690" y="1669"/>
                    </a:cubicBezTo>
                    <a:cubicBezTo>
                      <a:pt x="2129" y="1349"/>
                      <a:pt x="2175" y="668"/>
                      <a:pt x="1835" y="257"/>
                    </a:cubicBezTo>
                    <a:cubicBezTo>
                      <a:pt x="1710" y="106"/>
                      <a:pt x="1463" y="0"/>
                      <a:pt x="1243"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5922200" y="1357150"/>
                <a:ext cx="46500" cy="38525"/>
              </a:xfrm>
              <a:custGeom>
                <a:avLst/>
                <a:gdLst/>
                <a:ahLst/>
                <a:cxnLst/>
                <a:rect l="l" t="t" r="r" b="b"/>
                <a:pathLst>
                  <a:path w="1860" h="1541" extrusionOk="0">
                    <a:moveTo>
                      <a:pt x="978" y="191"/>
                    </a:moveTo>
                    <a:cubicBezTo>
                      <a:pt x="1057" y="191"/>
                      <a:pt x="1141" y="210"/>
                      <a:pt x="1234" y="256"/>
                    </a:cubicBezTo>
                    <a:cubicBezTo>
                      <a:pt x="1538" y="405"/>
                      <a:pt x="1594" y="751"/>
                      <a:pt x="1397" y="1019"/>
                    </a:cubicBezTo>
                    <a:cubicBezTo>
                      <a:pt x="1278" y="1181"/>
                      <a:pt x="1094" y="1281"/>
                      <a:pt x="910" y="1281"/>
                    </a:cubicBezTo>
                    <a:cubicBezTo>
                      <a:pt x="790" y="1281"/>
                      <a:pt x="669" y="1238"/>
                      <a:pt x="567" y="1142"/>
                    </a:cubicBezTo>
                    <a:cubicBezTo>
                      <a:pt x="351" y="940"/>
                      <a:pt x="279" y="584"/>
                      <a:pt x="395" y="314"/>
                    </a:cubicBezTo>
                    <a:lnTo>
                      <a:pt x="395" y="314"/>
                    </a:lnTo>
                    <a:cubicBezTo>
                      <a:pt x="390" y="355"/>
                      <a:pt x="431" y="390"/>
                      <a:pt x="472" y="390"/>
                    </a:cubicBezTo>
                    <a:cubicBezTo>
                      <a:pt x="483" y="390"/>
                      <a:pt x="495" y="387"/>
                      <a:pt x="505" y="381"/>
                    </a:cubicBezTo>
                    <a:cubicBezTo>
                      <a:pt x="668" y="276"/>
                      <a:pt x="812" y="191"/>
                      <a:pt x="978" y="191"/>
                    </a:cubicBezTo>
                    <a:close/>
                    <a:moveTo>
                      <a:pt x="949" y="1"/>
                    </a:moveTo>
                    <a:cubicBezTo>
                      <a:pt x="720" y="1"/>
                      <a:pt x="493" y="82"/>
                      <a:pt x="404" y="288"/>
                    </a:cubicBezTo>
                    <a:lnTo>
                      <a:pt x="404" y="288"/>
                    </a:lnTo>
                    <a:cubicBezTo>
                      <a:pt x="414" y="231"/>
                      <a:pt x="370" y="186"/>
                      <a:pt x="322" y="186"/>
                    </a:cubicBezTo>
                    <a:cubicBezTo>
                      <a:pt x="297" y="186"/>
                      <a:pt x="272" y="198"/>
                      <a:pt x="253" y="226"/>
                    </a:cubicBezTo>
                    <a:cubicBezTo>
                      <a:pt x="1" y="594"/>
                      <a:pt x="102" y="1097"/>
                      <a:pt x="445" y="1374"/>
                    </a:cubicBezTo>
                    <a:cubicBezTo>
                      <a:pt x="586" y="1489"/>
                      <a:pt x="749" y="1541"/>
                      <a:pt x="911" y="1541"/>
                    </a:cubicBezTo>
                    <a:cubicBezTo>
                      <a:pt x="1178" y="1541"/>
                      <a:pt x="1444" y="1399"/>
                      <a:pt x="1609" y="1162"/>
                    </a:cubicBezTo>
                    <a:cubicBezTo>
                      <a:pt x="1860" y="803"/>
                      <a:pt x="1778" y="322"/>
                      <a:pt x="1387" y="105"/>
                    </a:cubicBezTo>
                    <a:cubicBezTo>
                      <a:pt x="1271" y="40"/>
                      <a:pt x="1109" y="1"/>
                      <a:pt x="949"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5970800" y="1350125"/>
                <a:ext cx="13925" cy="8500"/>
              </a:xfrm>
              <a:custGeom>
                <a:avLst/>
                <a:gdLst/>
                <a:ahLst/>
                <a:cxnLst/>
                <a:rect l="l" t="t" r="r" b="b"/>
                <a:pathLst>
                  <a:path w="557" h="340" extrusionOk="0">
                    <a:moveTo>
                      <a:pt x="340" y="1"/>
                    </a:moveTo>
                    <a:cubicBezTo>
                      <a:pt x="171" y="1"/>
                      <a:pt x="0" y="127"/>
                      <a:pt x="8" y="317"/>
                    </a:cubicBezTo>
                    <a:cubicBezTo>
                      <a:pt x="9" y="332"/>
                      <a:pt x="20" y="339"/>
                      <a:pt x="32" y="339"/>
                    </a:cubicBezTo>
                    <a:cubicBezTo>
                      <a:pt x="43" y="339"/>
                      <a:pt x="55" y="332"/>
                      <a:pt x="56" y="317"/>
                    </a:cubicBezTo>
                    <a:cubicBezTo>
                      <a:pt x="64" y="156"/>
                      <a:pt x="229" y="30"/>
                      <a:pt x="387" y="30"/>
                    </a:cubicBezTo>
                    <a:cubicBezTo>
                      <a:pt x="446" y="30"/>
                      <a:pt x="505" y="48"/>
                      <a:pt x="553" y="88"/>
                    </a:cubicBezTo>
                    <a:cubicBezTo>
                      <a:pt x="553" y="88"/>
                      <a:pt x="554" y="88"/>
                      <a:pt x="554" y="88"/>
                    </a:cubicBezTo>
                    <a:cubicBezTo>
                      <a:pt x="555" y="88"/>
                      <a:pt x="556" y="87"/>
                      <a:pt x="555" y="86"/>
                    </a:cubicBezTo>
                    <a:cubicBezTo>
                      <a:pt x="495" y="27"/>
                      <a:pt x="418" y="1"/>
                      <a:pt x="340"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 name="Google Shape;124;p6"/>
          <p:cNvGrpSpPr/>
          <p:nvPr/>
        </p:nvGrpSpPr>
        <p:grpSpPr>
          <a:xfrm rot="2121630">
            <a:off x="138348" y="724160"/>
            <a:ext cx="474015" cy="499676"/>
            <a:chOff x="414756" y="3719446"/>
            <a:chExt cx="474030" cy="499693"/>
          </a:xfrm>
        </p:grpSpPr>
        <p:sp>
          <p:nvSpPr>
            <p:cNvPr id="125" name="Google Shape;125;p6"/>
            <p:cNvSpPr/>
            <p:nvPr/>
          </p:nvSpPr>
          <p:spPr>
            <a:xfrm rot="7268192">
              <a:off x="514838" y="3807339"/>
              <a:ext cx="273867" cy="388369"/>
            </a:xfrm>
            <a:custGeom>
              <a:avLst/>
              <a:gdLst/>
              <a:ahLst/>
              <a:cxnLst/>
              <a:rect l="l" t="t" r="r" b="b"/>
              <a:pathLst>
                <a:path w="16324" h="23149" extrusionOk="0">
                  <a:moveTo>
                    <a:pt x="4424" y="0"/>
                  </a:moveTo>
                  <a:cubicBezTo>
                    <a:pt x="3860" y="0"/>
                    <a:pt x="3308" y="116"/>
                    <a:pt x="2811" y="436"/>
                  </a:cubicBezTo>
                  <a:cubicBezTo>
                    <a:pt x="1301" y="1410"/>
                    <a:pt x="1170" y="2872"/>
                    <a:pt x="1080" y="4500"/>
                  </a:cubicBezTo>
                  <a:lnTo>
                    <a:pt x="312" y="18385"/>
                  </a:lnTo>
                  <a:cubicBezTo>
                    <a:pt x="284" y="18903"/>
                    <a:pt x="0" y="21510"/>
                    <a:pt x="895" y="22125"/>
                  </a:cubicBezTo>
                  <a:cubicBezTo>
                    <a:pt x="1733" y="22702"/>
                    <a:pt x="2516" y="23002"/>
                    <a:pt x="3539" y="23096"/>
                  </a:cubicBezTo>
                  <a:cubicBezTo>
                    <a:pt x="3913" y="23131"/>
                    <a:pt x="4288" y="23148"/>
                    <a:pt x="4664" y="23148"/>
                  </a:cubicBezTo>
                  <a:cubicBezTo>
                    <a:pt x="5090" y="23148"/>
                    <a:pt x="5516" y="23126"/>
                    <a:pt x="5940" y="23082"/>
                  </a:cubicBezTo>
                  <a:cubicBezTo>
                    <a:pt x="7751" y="22891"/>
                    <a:pt x="9596" y="22260"/>
                    <a:pt x="11103" y="21217"/>
                  </a:cubicBezTo>
                  <a:cubicBezTo>
                    <a:pt x="14166" y="19094"/>
                    <a:pt x="16040" y="15614"/>
                    <a:pt x="16178" y="11893"/>
                  </a:cubicBezTo>
                  <a:cubicBezTo>
                    <a:pt x="16324" y="7977"/>
                    <a:pt x="14179" y="4644"/>
                    <a:pt x="11068" y="2448"/>
                  </a:cubicBezTo>
                  <a:cubicBezTo>
                    <a:pt x="9680" y="1468"/>
                    <a:pt x="8014" y="792"/>
                    <a:pt x="6385" y="334"/>
                  </a:cubicBezTo>
                  <a:cubicBezTo>
                    <a:pt x="5763" y="159"/>
                    <a:pt x="5085" y="0"/>
                    <a:pt x="4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480932" y="3719446"/>
              <a:ext cx="341692" cy="399383"/>
            </a:xfrm>
            <a:custGeom>
              <a:avLst/>
              <a:gdLst/>
              <a:ahLst/>
              <a:cxnLst/>
              <a:rect l="l" t="t" r="r" b="b"/>
              <a:pathLst>
                <a:path w="9127" h="10668" extrusionOk="0">
                  <a:moveTo>
                    <a:pt x="4526" y="0"/>
                  </a:moveTo>
                  <a:cubicBezTo>
                    <a:pt x="4450" y="0"/>
                    <a:pt x="4373" y="46"/>
                    <a:pt x="4340" y="134"/>
                  </a:cubicBezTo>
                  <a:cubicBezTo>
                    <a:pt x="3510" y="2283"/>
                    <a:pt x="2683" y="4473"/>
                    <a:pt x="2090" y="6707"/>
                  </a:cubicBezTo>
                  <a:cubicBezTo>
                    <a:pt x="1647" y="5490"/>
                    <a:pt x="1014" y="4305"/>
                    <a:pt x="498" y="3133"/>
                  </a:cubicBezTo>
                  <a:cubicBezTo>
                    <a:pt x="469" y="3066"/>
                    <a:pt x="414" y="3039"/>
                    <a:pt x="356" y="3039"/>
                  </a:cubicBezTo>
                  <a:cubicBezTo>
                    <a:pt x="257" y="3039"/>
                    <a:pt x="150" y="3120"/>
                    <a:pt x="148" y="3228"/>
                  </a:cubicBezTo>
                  <a:cubicBezTo>
                    <a:pt x="124" y="4242"/>
                    <a:pt x="115" y="5257"/>
                    <a:pt x="118" y="6272"/>
                  </a:cubicBezTo>
                  <a:cubicBezTo>
                    <a:pt x="121" y="7141"/>
                    <a:pt x="1" y="8120"/>
                    <a:pt x="279" y="8951"/>
                  </a:cubicBezTo>
                  <a:cubicBezTo>
                    <a:pt x="288" y="8978"/>
                    <a:pt x="314" y="8993"/>
                    <a:pt x="338" y="8993"/>
                  </a:cubicBezTo>
                  <a:cubicBezTo>
                    <a:pt x="362" y="8993"/>
                    <a:pt x="386" y="8979"/>
                    <a:pt x="393" y="8951"/>
                  </a:cubicBezTo>
                  <a:cubicBezTo>
                    <a:pt x="634" y="8108"/>
                    <a:pt x="484" y="7143"/>
                    <a:pt x="484" y="6272"/>
                  </a:cubicBezTo>
                  <a:cubicBezTo>
                    <a:pt x="484" y="5553"/>
                    <a:pt x="495" y="4834"/>
                    <a:pt x="508" y="4115"/>
                  </a:cubicBezTo>
                  <a:cubicBezTo>
                    <a:pt x="947" y="5188"/>
                    <a:pt x="1372" y="6298"/>
                    <a:pt x="1940" y="7289"/>
                  </a:cubicBezTo>
                  <a:cubicBezTo>
                    <a:pt x="1931" y="7323"/>
                    <a:pt x="1922" y="7357"/>
                    <a:pt x="1913" y="7391"/>
                  </a:cubicBezTo>
                  <a:cubicBezTo>
                    <a:pt x="1891" y="7481"/>
                    <a:pt x="1960" y="7538"/>
                    <a:pt x="2030" y="7538"/>
                  </a:cubicBezTo>
                  <a:cubicBezTo>
                    <a:pt x="2047" y="7538"/>
                    <a:pt x="2064" y="7534"/>
                    <a:pt x="2080" y="7527"/>
                  </a:cubicBezTo>
                  <a:cubicBezTo>
                    <a:pt x="2108" y="7564"/>
                    <a:pt x="2148" y="7580"/>
                    <a:pt x="2188" y="7580"/>
                  </a:cubicBezTo>
                  <a:cubicBezTo>
                    <a:pt x="2271" y="7580"/>
                    <a:pt x="2352" y="7510"/>
                    <a:pt x="2323" y="7410"/>
                  </a:cubicBezTo>
                  <a:cubicBezTo>
                    <a:pt x="2300" y="7330"/>
                    <a:pt x="2272" y="7251"/>
                    <a:pt x="2247" y="7170"/>
                  </a:cubicBezTo>
                  <a:cubicBezTo>
                    <a:pt x="3014" y="5035"/>
                    <a:pt x="3699" y="2875"/>
                    <a:pt x="4504" y="752"/>
                  </a:cubicBezTo>
                  <a:cubicBezTo>
                    <a:pt x="5164" y="2843"/>
                    <a:pt x="5681" y="5024"/>
                    <a:pt x="6482" y="7053"/>
                  </a:cubicBezTo>
                  <a:cubicBezTo>
                    <a:pt x="6482" y="7053"/>
                    <a:pt x="6483" y="7054"/>
                    <a:pt x="6483" y="7055"/>
                  </a:cubicBezTo>
                  <a:cubicBezTo>
                    <a:pt x="6492" y="7095"/>
                    <a:pt x="6522" y="7128"/>
                    <a:pt x="6561" y="7142"/>
                  </a:cubicBezTo>
                  <a:cubicBezTo>
                    <a:pt x="6583" y="7153"/>
                    <a:pt x="6607" y="7159"/>
                    <a:pt x="6631" y="7159"/>
                  </a:cubicBezTo>
                  <a:cubicBezTo>
                    <a:pt x="6717" y="7159"/>
                    <a:pt x="6800" y="7088"/>
                    <a:pt x="6779" y="6970"/>
                  </a:cubicBezTo>
                  <a:cubicBezTo>
                    <a:pt x="6778" y="6962"/>
                    <a:pt x="6776" y="6954"/>
                    <a:pt x="6775" y="6947"/>
                  </a:cubicBezTo>
                  <a:cubicBezTo>
                    <a:pt x="7299" y="5928"/>
                    <a:pt x="7862" y="4989"/>
                    <a:pt x="8607" y="4133"/>
                  </a:cubicBezTo>
                  <a:lnTo>
                    <a:pt x="8607" y="4133"/>
                  </a:lnTo>
                  <a:cubicBezTo>
                    <a:pt x="8232" y="5943"/>
                    <a:pt x="7816" y="7756"/>
                    <a:pt x="7540" y="9580"/>
                  </a:cubicBezTo>
                  <a:cubicBezTo>
                    <a:pt x="7537" y="9608"/>
                    <a:pt x="7539" y="9638"/>
                    <a:pt x="7548" y="9665"/>
                  </a:cubicBezTo>
                  <a:cubicBezTo>
                    <a:pt x="6520" y="9962"/>
                    <a:pt x="5575" y="10254"/>
                    <a:pt x="4509" y="10254"/>
                  </a:cubicBezTo>
                  <a:cubicBezTo>
                    <a:pt x="4387" y="10254"/>
                    <a:pt x="4265" y="10250"/>
                    <a:pt x="4140" y="10242"/>
                  </a:cubicBezTo>
                  <a:cubicBezTo>
                    <a:pt x="2849" y="10160"/>
                    <a:pt x="1685" y="9703"/>
                    <a:pt x="585" y="9046"/>
                  </a:cubicBezTo>
                  <a:cubicBezTo>
                    <a:pt x="569" y="9037"/>
                    <a:pt x="553" y="9033"/>
                    <a:pt x="538" y="9033"/>
                  </a:cubicBezTo>
                  <a:cubicBezTo>
                    <a:pt x="455" y="9033"/>
                    <a:pt x="382" y="9146"/>
                    <a:pt x="460" y="9208"/>
                  </a:cubicBezTo>
                  <a:cubicBezTo>
                    <a:pt x="1621" y="10111"/>
                    <a:pt x="3276" y="10668"/>
                    <a:pt x="4876" y="10668"/>
                  </a:cubicBezTo>
                  <a:cubicBezTo>
                    <a:pt x="5888" y="10668"/>
                    <a:pt x="6878" y="10445"/>
                    <a:pt x="7708" y="9947"/>
                  </a:cubicBezTo>
                  <a:cubicBezTo>
                    <a:pt x="7775" y="9908"/>
                    <a:pt x="7792" y="9839"/>
                    <a:pt x="7778" y="9778"/>
                  </a:cubicBezTo>
                  <a:cubicBezTo>
                    <a:pt x="7818" y="9762"/>
                    <a:pt x="7850" y="9728"/>
                    <a:pt x="7865" y="9670"/>
                  </a:cubicBezTo>
                  <a:cubicBezTo>
                    <a:pt x="8366" y="7663"/>
                    <a:pt x="8696" y="5599"/>
                    <a:pt x="9100" y="3571"/>
                  </a:cubicBezTo>
                  <a:cubicBezTo>
                    <a:pt x="9126" y="3444"/>
                    <a:pt x="9026" y="3334"/>
                    <a:pt x="8916" y="3334"/>
                  </a:cubicBezTo>
                  <a:cubicBezTo>
                    <a:pt x="8874" y="3334"/>
                    <a:pt x="8829" y="3351"/>
                    <a:pt x="8790" y="3390"/>
                  </a:cubicBezTo>
                  <a:cubicBezTo>
                    <a:pt x="7907" y="4276"/>
                    <a:pt x="7145" y="5300"/>
                    <a:pt x="6679" y="6464"/>
                  </a:cubicBezTo>
                  <a:cubicBezTo>
                    <a:pt x="6226" y="4326"/>
                    <a:pt x="5391" y="2192"/>
                    <a:pt x="4702" y="134"/>
                  </a:cubicBezTo>
                  <a:cubicBezTo>
                    <a:pt x="4672" y="43"/>
                    <a:pt x="4599" y="0"/>
                    <a:pt x="4526"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6"/>
          <p:cNvGrpSpPr/>
          <p:nvPr/>
        </p:nvGrpSpPr>
        <p:grpSpPr>
          <a:xfrm>
            <a:off x="8306161" y="4374410"/>
            <a:ext cx="606455" cy="543705"/>
            <a:chOff x="4358286" y="3358435"/>
            <a:chExt cx="606455" cy="543705"/>
          </a:xfrm>
        </p:grpSpPr>
        <p:sp>
          <p:nvSpPr>
            <p:cNvPr id="128" name="Google Shape;128;p6"/>
            <p:cNvSpPr/>
            <p:nvPr/>
          </p:nvSpPr>
          <p:spPr>
            <a:xfrm>
              <a:off x="4597874" y="3430796"/>
              <a:ext cx="366867" cy="398989"/>
            </a:xfrm>
            <a:custGeom>
              <a:avLst/>
              <a:gdLst/>
              <a:ahLst/>
              <a:cxnLst/>
              <a:rect l="l" t="t" r="r" b="b"/>
              <a:pathLst>
                <a:path w="15638" h="17009" extrusionOk="0">
                  <a:moveTo>
                    <a:pt x="6309" y="1"/>
                  </a:moveTo>
                  <a:cubicBezTo>
                    <a:pt x="4121" y="1"/>
                    <a:pt x="1959" y="1124"/>
                    <a:pt x="1037" y="3168"/>
                  </a:cubicBezTo>
                  <a:cubicBezTo>
                    <a:pt x="1" y="5463"/>
                    <a:pt x="403" y="8319"/>
                    <a:pt x="1185" y="10634"/>
                  </a:cubicBezTo>
                  <a:cubicBezTo>
                    <a:pt x="1838" y="12572"/>
                    <a:pt x="2824" y="14244"/>
                    <a:pt x="4263" y="15599"/>
                  </a:cubicBezTo>
                  <a:cubicBezTo>
                    <a:pt x="4381" y="15748"/>
                    <a:pt x="4503" y="15893"/>
                    <a:pt x="4631" y="16027"/>
                  </a:cubicBezTo>
                  <a:cubicBezTo>
                    <a:pt x="5300" y="16732"/>
                    <a:pt x="6036" y="17008"/>
                    <a:pt x="6782" y="17008"/>
                  </a:cubicBezTo>
                  <a:cubicBezTo>
                    <a:pt x="8219" y="17008"/>
                    <a:pt x="9693" y="15979"/>
                    <a:pt x="10793" y="15000"/>
                  </a:cubicBezTo>
                  <a:cubicBezTo>
                    <a:pt x="12398" y="13572"/>
                    <a:pt x="14623" y="12056"/>
                    <a:pt x="15116" y="9818"/>
                  </a:cubicBezTo>
                  <a:cubicBezTo>
                    <a:pt x="15637" y="7447"/>
                    <a:pt x="14082" y="5112"/>
                    <a:pt x="12650" y="3357"/>
                  </a:cubicBezTo>
                  <a:cubicBezTo>
                    <a:pt x="11133" y="1499"/>
                    <a:pt x="9019" y="107"/>
                    <a:pt x="6572" y="6"/>
                  </a:cubicBezTo>
                  <a:cubicBezTo>
                    <a:pt x="6484" y="2"/>
                    <a:pt x="6397" y="1"/>
                    <a:pt x="63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4358286" y="3358435"/>
              <a:ext cx="512182" cy="543705"/>
            </a:xfrm>
            <a:custGeom>
              <a:avLst/>
              <a:gdLst/>
              <a:ahLst/>
              <a:cxnLst/>
              <a:rect l="l" t="t" r="r" b="b"/>
              <a:pathLst>
                <a:path w="13681" h="14523" extrusionOk="0">
                  <a:moveTo>
                    <a:pt x="5653" y="501"/>
                  </a:moveTo>
                  <a:cubicBezTo>
                    <a:pt x="6359" y="501"/>
                    <a:pt x="7065" y="602"/>
                    <a:pt x="7756" y="826"/>
                  </a:cubicBezTo>
                  <a:cubicBezTo>
                    <a:pt x="9835" y="1501"/>
                    <a:pt x="11325" y="3318"/>
                    <a:pt x="11862" y="5404"/>
                  </a:cubicBezTo>
                  <a:cubicBezTo>
                    <a:pt x="12972" y="9728"/>
                    <a:pt x="9423" y="13553"/>
                    <a:pt x="5262" y="13964"/>
                  </a:cubicBezTo>
                  <a:cubicBezTo>
                    <a:pt x="7185" y="11652"/>
                    <a:pt x="8623" y="8678"/>
                    <a:pt x="7610" y="5648"/>
                  </a:cubicBezTo>
                  <a:cubicBezTo>
                    <a:pt x="6618" y="2683"/>
                    <a:pt x="3830" y="1819"/>
                    <a:pt x="1008" y="1819"/>
                  </a:cubicBezTo>
                  <a:cubicBezTo>
                    <a:pt x="994" y="1819"/>
                    <a:pt x="981" y="1819"/>
                    <a:pt x="967" y="1819"/>
                  </a:cubicBezTo>
                  <a:cubicBezTo>
                    <a:pt x="2400" y="1035"/>
                    <a:pt x="4026" y="501"/>
                    <a:pt x="5653" y="501"/>
                  </a:cubicBezTo>
                  <a:close/>
                  <a:moveTo>
                    <a:pt x="5686" y="0"/>
                  </a:moveTo>
                  <a:cubicBezTo>
                    <a:pt x="3770" y="0"/>
                    <a:pt x="1837" y="692"/>
                    <a:pt x="326" y="1835"/>
                  </a:cubicBezTo>
                  <a:cubicBezTo>
                    <a:pt x="4" y="1857"/>
                    <a:pt x="0" y="2355"/>
                    <a:pt x="319" y="2355"/>
                  </a:cubicBezTo>
                  <a:cubicBezTo>
                    <a:pt x="324" y="2355"/>
                    <a:pt x="329" y="2355"/>
                    <a:pt x="334" y="2354"/>
                  </a:cubicBezTo>
                  <a:cubicBezTo>
                    <a:pt x="553" y="2344"/>
                    <a:pt x="774" y="2339"/>
                    <a:pt x="994" y="2339"/>
                  </a:cubicBezTo>
                  <a:cubicBezTo>
                    <a:pt x="3686" y="2339"/>
                    <a:pt x="6364" y="3139"/>
                    <a:pt x="7190" y="6054"/>
                  </a:cubicBezTo>
                  <a:cubicBezTo>
                    <a:pt x="8039" y="9049"/>
                    <a:pt x="6419" y="11908"/>
                    <a:pt x="4478" y="14077"/>
                  </a:cubicBezTo>
                  <a:cubicBezTo>
                    <a:pt x="4334" y="14238"/>
                    <a:pt x="4425" y="14522"/>
                    <a:pt x="4656" y="14522"/>
                  </a:cubicBezTo>
                  <a:cubicBezTo>
                    <a:pt x="4658" y="14522"/>
                    <a:pt x="4660" y="14522"/>
                    <a:pt x="4661" y="14522"/>
                  </a:cubicBezTo>
                  <a:cubicBezTo>
                    <a:pt x="9467" y="14433"/>
                    <a:pt x="13681" y="10034"/>
                    <a:pt x="12331" y="5141"/>
                  </a:cubicBezTo>
                  <a:cubicBezTo>
                    <a:pt x="11757" y="3064"/>
                    <a:pt x="10272" y="1204"/>
                    <a:pt x="8222" y="443"/>
                  </a:cubicBezTo>
                  <a:cubicBezTo>
                    <a:pt x="7407" y="140"/>
                    <a:pt x="6549" y="0"/>
                    <a:pt x="5686"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6"/>
          <p:cNvSpPr/>
          <p:nvPr/>
        </p:nvSpPr>
        <p:spPr>
          <a:xfrm rot="-3054669">
            <a:off x="8243419" y="254597"/>
            <a:ext cx="629654" cy="704828"/>
          </a:xfrm>
          <a:custGeom>
            <a:avLst/>
            <a:gdLst/>
            <a:ahLst/>
            <a:cxnLst/>
            <a:rect l="l" t="t" r="r" b="b"/>
            <a:pathLst>
              <a:path w="16819" h="18827" extrusionOk="0">
                <a:moveTo>
                  <a:pt x="9398" y="487"/>
                </a:moveTo>
                <a:cubicBezTo>
                  <a:pt x="10855" y="910"/>
                  <a:pt x="11867" y="2190"/>
                  <a:pt x="11540" y="3891"/>
                </a:cubicBezTo>
                <a:cubicBezTo>
                  <a:pt x="11531" y="3932"/>
                  <a:pt x="11540" y="3976"/>
                  <a:pt x="11564" y="4012"/>
                </a:cubicBezTo>
                <a:cubicBezTo>
                  <a:pt x="11392" y="4056"/>
                  <a:pt x="11222" y="4108"/>
                  <a:pt x="11056" y="4167"/>
                </a:cubicBezTo>
                <a:cubicBezTo>
                  <a:pt x="11000" y="2780"/>
                  <a:pt x="10572" y="1269"/>
                  <a:pt x="9398" y="487"/>
                </a:cubicBezTo>
                <a:close/>
                <a:moveTo>
                  <a:pt x="7764" y="447"/>
                </a:moveTo>
                <a:cubicBezTo>
                  <a:pt x="7906" y="447"/>
                  <a:pt x="8052" y="459"/>
                  <a:pt x="8200" y="484"/>
                </a:cubicBezTo>
                <a:cubicBezTo>
                  <a:pt x="10075" y="804"/>
                  <a:pt x="10617" y="2861"/>
                  <a:pt x="10618" y="4486"/>
                </a:cubicBezTo>
                <a:cubicBezTo>
                  <a:pt x="10618" y="4597"/>
                  <a:pt x="10721" y="4714"/>
                  <a:pt x="10836" y="4714"/>
                </a:cubicBezTo>
                <a:cubicBezTo>
                  <a:pt x="10857" y="4714"/>
                  <a:pt x="10879" y="4710"/>
                  <a:pt x="10900" y="4701"/>
                </a:cubicBezTo>
                <a:cubicBezTo>
                  <a:pt x="11493" y="4460"/>
                  <a:pt x="12146" y="4289"/>
                  <a:pt x="12783" y="4289"/>
                </a:cubicBezTo>
                <a:cubicBezTo>
                  <a:pt x="13426" y="4289"/>
                  <a:pt x="14053" y="4464"/>
                  <a:pt x="14585" y="4917"/>
                </a:cubicBezTo>
                <a:cubicBezTo>
                  <a:pt x="15779" y="5936"/>
                  <a:pt x="15407" y="7518"/>
                  <a:pt x="14362" y="8493"/>
                </a:cubicBezTo>
                <a:cubicBezTo>
                  <a:pt x="13432" y="9360"/>
                  <a:pt x="12211" y="9661"/>
                  <a:pt x="10963" y="9661"/>
                </a:cubicBezTo>
                <a:cubicBezTo>
                  <a:pt x="9979" y="9661"/>
                  <a:pt x="8978" y="9474"/>
                  <a:pt x="8091" y="9232"/>
                </a:cubicBezTo>
                <a:cubicBezTo>
                  <a:pt x="8075" y="9227"/>
                  <a:pt x="8060" y="9225"/>
                  <a:pt x="8044" y="9225"/>
                </a:cubicBezTo>
                <a:cubicBezTo>
                  <a:pt x="8029" y="9225"/>
                  <a:pt x="8014" y="9227"/>
                  <a:pt x="8000" y="9231"/>
                </a:cubicBezTo>
                <a:cubicBezTo>
                  <a:pt x="5649" y="8228"/>
                  <a:pt x="4223" y="5765"/>
                  <a:pt x="4831" y="3174"/>
                </a:cubicBezTo>
                <a:cubicBezTo>
                  <a:pt x="5158" y="1782"/>
                  <a:pt x="6275" y="447"/>
                  <a:pt x="7764" y="447"/>
                </a:cubicBezTo>
                <a:close/>
                <a:moveTo>
                  <a:pt x="15056" y="4739"/>
                </a:moveTo>
                <a:lnTo>
                  <a:pt x="15056" y="4739"/>
                </a:lnTo>
                <a:cubicBezTo>
                  <a:pt x="16052" y="5329"/>
                  <a:pt x="16653" y="6349"/>
                  <a:pt x="16030" y="7665"/>
                </a:cubicBezTo>
                <a:cubicBezTo>
                  <a:pt x="15526" y="8731"/>
                  <a:pt x="14534" y="9591"/>
                  <a:pt x="13486" y="10093"/>
                </a:cubicBezTo>
                <a:cubicBezTo>
                  <a:pt x="12715" y="10463"/>
                  <a:pt x="11927" y="10632"/>
                  <a:pt x="11152" y="10632"/>
                </a:cubicBezTo>
                <a:cubicBezTo>
                  <a:pt x="9960" y="10632"/>
                  <a:pt x="8798" y="10232"/>
                  <a:pt x="7774" y="9548"/>
                </a:cubicBezTo>
                <a:lnTo>
                  <a:pt x="7774" y="9548"/>
                </a:lnTo>
                <a:cubicBezTo>
                  <a:pt x="7863" y="9570"/>
                  <a:pt x="7953" y="9591"/>
                  <a:pt x="8045" y="9606"/>
                </a:cubicBezTo>
                <a:cubicBezTo>
                  <a:pt x="8931" y="9859"/>
                  <a:pt x="9968" y="10038"/>
                  <a:pt x="10995" y="10038"/>
                </a:cubicBezTo>
                <a:cubicBezTo>
                  <a:pt x="12852" y="10038"/>
                  <a:pt x="14676" y="9455"/>
                  <a:pt x="15515" y="7672"/>
                </a:cubicBezTo>
                <a:cubicBezTo>
                  <a:pt x="15993" y="6656"/>
                  <a:pt x="15831" y="5526"/>
                  <a:pt x="15056" y="4739"/>
                </a:cubicBezTo>
                <a:close/>
                <a:moveTo>
                  <a:pt x="6390" y="8882"/>
                </a:moveTo>
                <a:cubicBezTo>
                  <a:pt x="6572" y="9019"/>
                  <a:pt x="6763" y="9140"/>
                  <a:pt x="6965" y="9243"/>
                </a:cubicBezTo>
                <a:cubicBezTo>
                  <a:pt x="7002" y="9281"/>
                  <a:pt x="7040" y="9319"/>
                  <a:pt x="7078" y="9356"/>
                </a:cubicBezTo>
                <a:cubicBezTo>
                  <a:pt x="5874" y="10852"/>
                  <a:pt x="4920" y="12536"/>
                  <a:pt x="3972" y="14201"/>
                </a:cubicBezTo>
                <a:cubicBezTo>
                  <a:pt x="3498" y="15033"/>
                  <a:pt x="3026" y="15867"/>
                  <a:pt x="2529" y="16685"/>
                </a:cubicBezTo>
                <a:cubicBezTo>
                  <a:pt x="2264" y="17121"/>
                  <a:pt x="2007" y="17645"/>
                  <a:pt x="1672" y="18031"/>
                </a:cubicBezTo>
                <a:cubicBezTo>
                  <a:pt x="1512" y="18217"/>
                  <a:pt x="1526" y="18307"/>
                  <a:pt x="1278" y="18307"/>
                </a:cubicBezTo>
                <a:cubicBezTo>
                  <a:pt x="1270" y="18307"/>
                  <a:pt x="1261" y="18307"/>
                  <a:pt x="1252" y="18307"/>
                </a:cubicBezTo>
                <a:cubicBezTo>
                  <a:pt x="1122" y="18305"/>
                  <a:pt x="750" y="18045"/>
                  <a:pt x="511" y="17878"/>
                </a:cubicBezTo>
                <a:cubicBezTo>
                  <a:pt x="2522" y="14919"/>
                  <a:pt x="4505" y="11925"/>
                  <a:pt x="6390" y="8882"/>
                </a:cubicBezTo>
                <a:close/>
                <a:moveTo>
                  <a:pt x="7816" y="0"/>
                </a:moveTo>
                <a:cubicBezTo>
                  <a:pt x="6516" y="0"/>
                  <a:pt x="5301" y="909"/>
                  <a:pt x="4736" y="2095"/>
                </a:cubicBezTo>
                <a:cubicBezTo>
                  <a:pt x="3743" y="4174"/>
                  <a:pt x="4379" y="7193"/>
                  <a:pt x="6178" y="8714"/>
                </a:cubicBezTo>
                <a:cubicBezTo>
                  <a:pt x="4066" y="11698"/>
                  <a:pt x="2041" y="14759"/>
                  <a:pt x="59" y="17830"/>
                </a:cubicBezTo>
                <a:cubicBezTo>
                  <a:pt x="1" y="17921"/>
                  <a:pt x="39" y="18054"/>
                  <a:pt x="131" y="18106"/>
                </a:cubicBezTo>
                <a:cubicBezTo>
                  <a:pt x="546" y="18339"/>
                  <a:pt x="961" y="18571"/>
                  <a:pt x="1377" y="18803"/>
                </a:cubicBezTo>
                <a:cubicBezTo>
                  <a:pt x="1406" y="18819"/>
                  <a:pt x="1436" y="18826"/>
                  <a:pt x="1465" y="18826"/>
                </a:cubicBezTo>
                <a:cubicBezTo>
                  <a:pt x="1527" y="18826"/>
                  <a:pt x="1585" y="18793"/>
                  <a:pt x="1623" y="18738"/>
                </a:cubicBezTo>
                <a:cubicBezTo>
                  <a:pt x="3677" y="15778"/>
                  <a:pt x="5187" y="12492"/>
                  <a:pt x="7324" y="9585"/>
                </a:cubicBezTo>
                <a:cubicBezTo>
                  <a:pt x="8366" y="10494"/>
                  <a:pt x="9711" y="10944"/>
                  <a:pt x="11068" y="10944"/>
                </a:cubicBezTo>
                <a:cubicBezTo>
                  <a:pt x="12342" y="10944"/>
                  <a:pt x="13626" y="10547"/>
                  <a:pt x="14678" y="9759"/>
                </a:cubicBezTo>
                <a:cubicBezTo>
                  <a:pt x="15695" y="8998"/>
                  <a:pt x="16819" y="7678"/>
                  <a:pt x="16616" y="6311"/>
                </a:cubicBezTo>
                <a:cubicBezTo>
                  <a:pt x="16396" y="4829"/>
                  <a:pt x="14962" y="4068"/>
                  <a:pt x="13599" y="3936"/>
                </a:cubicBezTo>
                <a:cubicBezTo>
                  <a:pt x="13333" y="3875"/>
                  <a:pt x="13061" y="3847"/>
                  <a:pt x="12785" y="3847"/>
                </a:cubicBezTo>
                <a:cubicBezTo>
                  <a:pt x="12473" y="3847"/>
                  <a:pt x="12158" y="3883"/>
                  <a:pt x="11847" y="3946"/>
                </a:cubicBezTo>
                <a:cubicBezTo>
                  <a:pt x="12197" y="2079"/>
                  <a:pt x="10838" y="144"/>
                  <a:pt x="8949" y="144"/>
                </a:cubicBezTo>
                <a:cubicBezTo>
                  <a:pt x="8874" y="144"/>
                  <a:pt x="8799" y="147"/>
                  <a:pt x="8723" y="153"/>
                </a:cubicBezTo>
                <a:cubicBezTo>
                  <a:pt x="8421" y="49"/>
                  <a:pt x="8116" y="0"/>
                  <a:pt x="7816"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8"/>
        <p:cNvGrpSpPr/>
        <p:nvPr/>
      </p:nvGrpSpPr>
      <p:grpSpPr>
        <a:xfrm>
          <a:off x="0" y="0"/>
          <a:ext cx="0" cy="0"/>
          <a:chOff x="0" y="0"/>
          <a:chExt cx="0" cy="0"/>
        </a:xfrm>
      </p:grpSpPr>
      <p:pic>
        <p:nvPicPr>
          <p:cNvPr id="169" name="Google Shape;169;p9"/>
          <p:cNvPicPr preferRelativeResize="0"/>
          <p:nvPr/>
        </p:nvPicPr>
        <p:blipFill>
          <a:blip r:embed="rId2">
            <a:alphaModFix amt="93000"/>
          </a:blip>
          <a:stretch>
            <a:fillRect/>
          </a:stretch>
        </p:blipFill>
        <p:spPr>
          <a:xfrm>
            <a:off x="-35462" y="-19950"/>
            <a:ext cx="9214925" cy="5183401"/>
          </a:xfrm>
          <a:prstGeom prst="rect">
            <a:avLst/>
          </a:prstGeom>
          <a:noFill/>
          <a:ln>
            <a:noFill/>
          </a:ln>
        </p:spPr>
      </p:pic>
      <p:sp>
        <p:nvSpPr>
          <p:cNvPr id="170" name="Google Shape;170;p9"/>
          <p:cNvSpPr txBox="1">
            <a:spLocks noGrp="1"/>
          </p:cNvSpPr>
          <p:nvPr>
            <p:ph type="title"/>
          </p:nvPr>
        </p:nvSpPr>
        <p:spPr>
          <a:xfrm>
            <a:off x="1806638" y="1443150"/>
            <a:ext cx="5225400" cy="1964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9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71" name="Google Shape;171;p9"/>
          <p:cNvSpPr txBox="1">
            <a:spLocks noGrp="1"/>
          </p:cNvSpPr>
          <p:nvPr>
            <p:ph type="subTitle" idx="1"/>
          </p:nvPr>
        </p:nvSpPr>
        <p:spPr>
          <a:xfrm>
            <a:off x="1808738" y="3407550"/>
            <a:ext cx="5221200" cy="80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2" name="Google Shape;172;p9"/>
          <p:cNvSpPr/>
          <p:nvPr/>
        </p:nvSpPr>
        <p:spPr>
          <a:xfrm rot="-1908654">
            <a:off x="2592585" y="-1154500"/>
            <a:ext cx="4043438" cy="2891764"/>
          </a:xfrm>
          <a:custGeom>
            <a:avLst/>
            <a:gdLst/>
            <a:ahLst/>
            <a:cxnLst/>
            <a:rect l="l" t="t" r="r" b="b"/>
            <a:pathLst>
              <a:path w="65065" h="46537" extrusionOk="0">
                <a:moveTo>
                  <a:pt x="4711" y="1"/>
                </a:moveTo>
                <a:cubicBezTo>
                  <a:pt x="3875" y="1"/>
                  <a:pt x="3093" y="479"/>
                  <a:pt x="2561" y="1205"/>
                </a:cubicBezTo>
                <a:cubicBezTo>
                  <a:pt x="198" y="4426"/>
                  <a:pt x="1" y="8618"/>
                  <a:pt x="1595" y="12204"/>
                </a:cubicBezTo>
                <a:cubicBezTo>
                  <a:pt x="2837" y="14999"/>
                  <a:pt x="5593" y="16970"/>
                  <a:pt x="8484" y="16970"/>
                </a:cubicBezTo>
                <a:cubicBezTo>
                  <a:pt x="9564" y="16970"/>
                  <a:pt x="10663" y="16695"/>
                  <a:pt x="11709" y="16086"/>
                </a:cubicBezTo>
                <a:cubicBezTo>
                  <a:pt x="12334" y="15722"/>
                  <a:pt x="12887" y="15249"/>
                  <a:pt x="13490" y="14853"/>
                </a:cubicBezTo>
                <a:cubicBezTo>
                  <a:pt x="13648" y="14748"/>
                  <a:pt x="14135" y="14539"/>
                  <a:pt x="14054" y="14539"/>
                </a:cubicBezTo>
                <a:cubicBezTo>
                  <a:pt x="14032" y="14539"/>
                  <a:pt x="13965" y="14555"/>
                  <a:pt x="13834" y="14594"/>
                </a:cubicBezTo>
                <a:lnTo>
                  <a:pt x="13834" y="14594"/>
                </a:lnTo>
                <a:cubicBezTo>
                  <a:pt x="13920" y="14568"/>
                  <a:pt x="14004" y="14541"/>
                  <a:pt x="14088" y="14516"/>
                </a:cubicBezTo>
                <a:lnTo>
                  <a:pt x="14097" y="14516"/>
                </a:lnTo>
                <a:cubicBezTo>
                  <a:pt x="14164" y="14555"/>
                  <a:pt x="14245" y="14600"/>
                  <a:pt x="14313" y="14636"/>
                </a:cubicBezTo>
                <a:cubicBezTo>
                  <a:pt x="14381" y="14736"/>
                  <a:pt x="14746" y="15089"/>
                  <a:pt x="14792" y="15089"/>
                </a:cubicBezTo>
                <a:cubicBezTo>
                  <a:pt x="14801" y="15089"/>
                  <a:pt x="14797" y="15074"/>
                  <a:pt x="14775" y="15040"/>
                </a:cubicBezTo>
                <a:lnTo>
                  <a:pt x="14775" y="15040"/>
                </a:lnTo>
                <a:cubicBezTo>
                  <a:pt x="15265" y="15704"/>
                  <a:pt x="15598" y="16488"/>
                  <a:pt x="15931" y="17236"/>
                </a:cubicBezTo>
                <a:cubicBezTo>
                  <a:pt x="17573" y="20919"/>
                  <a:pt x="19733" y="24326"/>
                  <a:pt x="23632" y="25888"/>
                </a:cubicBezTo>
                <a:cubicBezTo>
                  <a:pt x="24668" y="26304"/>
                  <a:pt x="25772" y="26504"/>
                  <a:pt x="26879" y="26504"/>
                </a:cubicBezTo>
                <a:cubicBezTo>
                  <a:pt x="27752" y="26504"/>
                  <a:pt x="28626" y="26379"/>
                  <a:pt x="29471" y="26137"/>
                </a:cubicBezTo>
                <a:cubicBezTo>
                  <a:pt x="30349" y="25885"/>
                  <a:pt x="31192" y="25509"/>
                  <a:pt x="32030" y="25151"/>
                </a:cubicBezTo>
                <a:cubicBezTo>
                  <a:pt x="32298" y="25036"/>
                  <a:pt x="32567" y="24919"/>
                  <a:pt x="32835" y="24803"/>
                </a:cubicBezTo>
                <a:lnTo>
                  <a:pt x="32835" y="24803"/>
                </a:lnTo>
                <a:cubicBezTo>
                  <a:pt x="32809" y="24814"/>
                  <a:pt x="32798" y="24818"/>
                  <a:pt x="32798" y="24818"/>
                </a:cubicBezTo>
                <a:cubicBezTo>
                  <a:pt x="32797" y="24818"/>
                  <a:pt x="32847" y="24797"/>
                  <a:pt x="32907" y="24772"/>
                </a:cubicBezTo>
                <a:lnTo>
                  <a:pt x="32932" y="24761"/>
                </a:lnTo>
                <a:lnTo>
                  <a:pt x="32932" y="24761"/>
                </a:lnTo>
                <a:cubicBezTo>
                  <a:pt x="32981" y="24741"/>
                  <a:pt x="33030" y="24721"/>
                  <a:pt x="33062" y="24709"/>
                </a:cubicBezTo>
                <a:cubicBezTo>
                  <a:pt x="33295" y="24619"/>
                  <a:pt x="33527" y="24527"/>
                  <a:pt x="33765" y="24446"/>
                </a:cubicBezTo>
                <a:cubicBezTo>
                  <a:pt x="34072" y="24342"/>
                  <a:pt x="34386" y="24276"/>
                  <a:pt x="34695" y="24181"/>
                </a:cubicBezTo>
                <a:lnTo>
                  <a:pt x="34709" y="24177"/>
                </a:lnTo>
                <a:cubicBezTo>
                  <a:pt x="34765" y="24182"/>
                  <a:pt x="34829" y="24185"/>
                  <a:pt x="34893" y="24185"/>
                </a:cubicBezTo>
                <a:cubicBezTo>
                  <a:pt x="34974" y="24185"/>
                  <a:pt x="35056" y="24180"/>
                  <a:pt x="35120" y="24165"/>
                </a:cubicBezTo>
                <a:cubicBezTo>
                  <a:pt x="35201" y="24193"/>
                  <a:pt x="35284" y="24218"/>
                  <a:pt x="35367" y="24242"/>
                </a:cubicBezTo>
                <a:lnTo>
                  <a:pt x="35415" y="24285"/>
                </a:lnTo>
                <a:cubicBezTo>
                  <a:pt x="35428" y="24296"/>
                  <a:pt x="35437" y="24302"/>
                  <a:pt x="35448" y="24312"/>
                </a:cubicBezTo>
                <a:cubicBezTo>
                  <a:pt x="35452" y="24319"/>
                  <a:pt x="35455" y="24322"/>
                  <a:pt x="35461" y="24328"/>
                </a:cubicBezTo>
                <a:cubicBezTo>
                  <a:pt x="35475" y="24345"/>
                  <a:pt x="35539" y="24402"/>
                  <a:pt x="35602" y="24463"/>
                </a:cubicBezTo>
                <a:cubicBezTo>
                  <a:pt x="35611" y="24486"/>
                  <a:pt x="35622" y="24511"/>
                  <a:pt x="35637" y="24542"/>
                </a:cubicBezTo>
                <a:cubicBezTo>
                  <a:pt x="35700" y="24671"/>
                  <a:pt x="35786" y="24874"/>
                  <a:pt x="35879" y="24998"/>
                </a:cubicBezTo>
                <a:cubicBezTo>
                  <a:pt x="36045" y="25689"/>
                  <a:pt x="36299" y="26354"/>
                  <a:pt x="36432" y="27060"/>
                </a:cubicBezTo>
                <a:cubicBezTo>
                  <a:pt x="36723" y="28604"/>
                  <a:pt x="36897" y="30162"/>
                  <a:pt x="37254" y="31694"/>
                </a:cubicBezTo>
                <a:cubicBezTo>
                  <a:pt x="37674" y="33503"/>
                  <a:pt x="38287" y="35236"/>
                  <a:pt x="39047" y="36930"/>
                </a:cubicBezTo>
                <a:cubicBezTo>
                  <a:pt x="40489" y="40139"/>
                  <a:pt x="42895" y="43072"/>
                  <a:pt x="46022" y="44752"/>
                </a:cubicBezTo>
                <a:cubicBezTo>
                  <a:pt x="48065" y="45850"/>
                  <a:pt x="50458" y="46536"/>
                  <a:pt x="52823" y="46536"/>
                </a:cubicBezTo>
                <a:cubicBezTo>
                  <a:pt x="54036" y="46536"/>
                  <a:pt x="55243" y="46356"/>
                  <a:pt x="56391" y="45957"/>
                </a:cubicBezTo>
                <a:cubicBezTo>
                  <a:pt x="60213" y="44630"/>
                  <a:pt x="62918" y="41404"/>
                  <a:pt x="63979" y="37537"/>
                </a:cubicBezTo>
                <a:cubicBezTo>
                  <a:pt x="65064" y="33580"/>
                  <a:pt x="64717" y="29177"/>
                  <a:pt x="64715" y="25114"/>
                </a:cubicBezTo>
                <a:cubicBezTo>
                  <a:pt x="64714" y="21008"/>
                  <a:pt x="64659" y="16903"/>
                  <a:pt x="64551" y="12799"/>
                </a:cubicBezTo>
                <a:cubicBezTo>
                  <a:pt x="64498" y="10749"/>
                  <a:pt x="64647" y="8500"/>
                  <a:pt x="64129" y="6502"/>
                </a:cubicBezTo>
                <a:cubicBezTo>
                  <a:pt x="63505" y="4095"/>
                  <a:pt x="61649" y="2714"/>
                  <a:pt x="59418" y="1908"/>
                </a:cubicBezTo>
                <a:cubicBezTo>
                  <a:pt x="55648" y="545"/>
                  <a:pt x="51458" y="657"/>
                  <a:pt x="47505" y="606"/>
                </a:cubicBezTo>
                <a:cubicBezTo>
                  <a:pt x="39147" y="499"/>
                  <a:pt x="30788" y="391"/>
                  <a:pt x="22428" y="284"/>
                </a:cubicBezTo>
                <a:cubicBezTo>
                  <a:pt x="20540" y="260"/>
                  <a:pt x="18651" y="236"/>
                  <a:pt x="16763" y="236"/>
                </a:cubicBezTo>
                <a:cubicBezTo>
                  <a:pt x="16575" y="236"/>
                  <a:pt x="16388" y="236"/>
                  <a:pt x="16200" y="237"/>
                </a:cubicBezTo>
                <a:cubicBezTo>
                  <a:pt x="16041" y="237"/>
                  <a:pt x="15881" y="238"/>
                  <a:pt x="15721" y="238"/>
                </a:cubicBezTo>
                <a:cubicBezTo>
                  <a:pt x="15488" y="238"/>
                  <a:pt x="15254" y="237"/>
                  <a:pt x="15020" y="237"/>
                </a:cubicBezTo>
                <a:cubicBezTo>
                  <a:pt x="13364" y="237"/>
                  <a:pt x="11698" y="251"/>
                  <a:pt x="10059" y="470"/>
                </a:cubicBezTo>
                <a:cubicBezTo>
                  <a:pt x="9595" y="533"/>
                  <a:pt x="8874" y="569"/>
                  <a:pt x="8157" y="569"/>
                </a:cubicBezTo>
                <a:cubicBezTo>
                  <a:pt x="7162" y="569"/>
                  <a:pt x="6173" y="499"/>
                  <a:pt x="5889" y="332"/>
                </a:cubicBezTo>
                <a:cubicBezTo>
                  <a:pt x="5498" y="104"/>
                  <a:pt x="5099" y="1"/>
                  <a:pt x="47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3860744" y="-119309"/>
            <a:ext cx="438842" cy="407694"/>
          </a:xfrm>
          <a:custGeom>
            <a:avLst/>
            <a:gdLst/>
            <a:ahLst/>
            <a:cxnLst/>
            <a:rect l="l" t="t" r="r" b="b"/>
            <a:pathLst>
              <a:path w="11722" h="10890" extrusionOk="0">
                <a:moveTo>
                  <a:pt x="3518" y="997"/>
                </a:moveTo>
                <a:cubicBezTo>
                  <a:pt x="3674" y="1220"/>
                  <a:pt x="3775" y="1442"/>
                  <a:pt x="3746" y="1735"/>
                </a:cubicBezTo>
                <a:cubicBezTo>
                  <a:pt x="3707" y="2106"/>
                  <a:pt x="3468" y="2428"/>
                  <a:pt x="3124" y="2573"/>
                </a:cubicBezTo>
                <a:cubicBezTo>
                  <a:pt x="3028" y="2613"/>
                  <a:pt x="2936" y="2631"/>
                  <a:pt x="2850" y="2631"/>
                </a:cubicBezTo>
                <a:cubicBezTo>
                  <a:pt x="2797" y="2631"/>
                  <a:pt x="2746" y="2624"/>
                  <a:pt x="2699" y="2611"/>
                </a:cubicBezTo>
                <a:cubicBezTo>
                  <a:pt x="2682" y="2597"/>
                  <a:pt x="2661" y="2589"/>
                  <a:pt x="2640" y="2589"/>
                </a:cubicBezTo>
                <a:cubicBezTo>
                  <a:pt x="2639" y="2589"/>
                  <a:pt x="2638" y="2589"/>
                  <a:pt x="2636" y="2589"/>
                </a:cubicBezTo>
                <a:cubicBezTo>
                  <a:pt x="2397" y="2493"/>
                  <a:pt x="2255" y="2246"/>
                  <a:pt x="2292" y="1992"/>
                </a:cubicBezTo>
                <a:cubicBezTo>
                  <a:pt x="2338" y="1947"/>
                  <a:pt x="2384" y="1904"/>
                  <a:pt x="2432" y="1861"/>
                </a:cubicBezTo>
                <a:cubicBezTo>
                  <a:pt x="2462" y="1836"/>
                  <a:pt x="2470" y="1795"/>
                  <a:pt x="2455" y="1760"/>
                </a:cubicBezTo>
                <a:cubicBezTo>
                  <a:pt x="2761" y="1450"/>
                  <a:pt x="3122" y="1197"/>
                  <a:pt x="3518" y="997"/>
                </a:cubicBezTo>
                <a:close/>
                <a:moveTo>
                  <a:pt x="6044" y="430"/>
                </a:moveTo>
                <a:cubicBezTo>
                  <a:pt x="7468" y="430"/>
                  <a:pt x="8907" y="905"/>
                  <a:pt x="9850" y="1810"/>
                </a:cubicBezTo>
                <a:cubicBezTo>
                  <a:pt x="10649" y="2577"/>
                  <a:pt x="10969" y="3715"/>
                  <a:pt x="10929" y="4904"/>
                </a:cubicBezTo>
                <a:cubicBezTo>
                  <a:pt x="9558" y="3079"/>
                  <a:pt x="6686" y="1789"/>
                  <a:pt x="4402" y="1789"/>
                </a:cubicBezTo>
                <a:cubicBezTo>
                  <a:pt x="4286" y="1789"/>
                  <a:pt x="4170" y="1792"/>
                  <a:pt x="4057" y="1799"/>
                </a:cubicBezTo>
                <a:cubicBezTo>
                  <a:pt x="4096" y="1465"/>
                  <a:pt x="4021" y="1096"/>
                  <a:pt x="3780" y="874"/>
                </a:cubicBezTo>
                <a:cubicBezTo>
                  <a:pt x="4473" y="575"/>
                  <a:pt x="5256" y="430"/>
                  <a:pt x="6044" y="430"/>
                </a:cubicBezTo>
                <a:close/>
                <a:moveTo>
                  <a:pt x="4030" y="1960"/>
                </a:moveTo>
                <a:cubicBezTo>
                  <a:pt x="5327" y="2178"/>
                  <a:pt x="6545" y="2384"/>
                  <a:pt x="7755" y="2971"/>
                </a:cubicBezTo>
                <a:cubicBezTo>
                  <a:pt x="9005" y="3579"/>
                  <a:pt x="9876" y="4477"/>
                  <a:pt x="10898" y="5358"/>
                </a:cubicBezTo>
                <a:cubicBezTo>
                  <a:pt x="10707" y="7146"/>
                  <a:pt x="9752" y="8958"/>
                  <a:pt x="8433" y="9741"/>
                </a:cubicBezTo>
                <a:cubicBezTo>
                  <a:pt x="7789" y="10124"/>
                  <a:pt x="7059" y="10344"/>
                  <a:pt x="6313" y="10413"/>
                </a:cubicBezTo>
                <a:cubicBezTo>
                  <a:pt x="6307" y="10405"/>
                  <a:pt x="6298" y="10397"/>
                  <a:pt x="6290" y="10390"/>
                </a:cubicBezTo>
                <a:cubicBezTo>
                  <a:pt x="3671" y="8647"/>
                  <a:pt x="2677" y="5963"/>
                  <a:pt x="2720" y="2953"/>
                </a:cubicBezTo>
                <a:lnTo>
                  <a:pt x="2720" y="2953"/>
                </a:lnTo>
                <a:cubicBezTo>
                  <a:pt x="2758" y="2958"/>
                  <a:pt x="2796" y="2960"/>
                  <a:pt x="2834" y="2960"/>
                </a:cubicBezTo>
                <a:cubicBezTo>
                  <a:pt x="2844" y="2960"/>
                  <a:pt x="2855" y="2960"/>
                  <a:pt x="2865" y="2959"/>
                </a:cubicBezTo>
                <a:cubicBezTo>
                  <a:pt x="3013" y="2951"/>
                  <a:pt x="3158" y="2915"/>
                  <a:pt x="3292" y="2851"/>
                </a:cubicBezTo>
                <a:cubicBezTo>
                  <a:pt x="3897" y="5520"/>
                  <a:pt x="6498" y="8396"/>
                  <a:pt x="9217" y="9005"/>
                </a:cubicBezTo>
                <a:cubicBezTo>
                  <a:pt x="9226" y="9007"/>
                  <a:pt x="9235" y="9008"/>
                  <a:pt x="9244" y="9008"/>
                </a:cubicBezTo>
                <a:cubicBezTo>
                  <a:pt x="9362" y="9008"/>
                  <a:pt x="9436" y="8838"/>
                  <a:pt x="9313" y="8775"/>
                </a:cubicBezTo>
                <a:cubicBezTo>
                  <a:pt x="7984" y="8097"/>
                  <a:pt x="6772" y="7519"/>
                  <a:pt x="5707" y="6427"/>
                </a:cubicBezTo>
                <a:cubicBezTo>
                  <a:pt x="4664" y="5358"/>
                  <a:pt x="4027" y="4126"/>
                  <a:pt x="3442" y="2771"/>
                </a:cubicBezTo>
                <a:cubicBezTo>
                  <a:pt x="3685" y="2617"/>
                  <a:pt x="3881" y="2386"/>
                  <a:pt x="3981" y="2121"/>
                </a:cubicBezTo>
                <a:cubicBezTo>
                  <a:pt x="4001" y="2068"/>
                  <a:pt x="4017" y="2014"/>
                  <a:pt x="4030" y="1960"/>
                </a:cubicBezTo>
                <a:close/>
                <a:moveTo>
                  <a:pt x="1996" y="2304"/>
                </a:moveTo>
                <a:cubicBezTo>
                  <a:pt x="2051" y="2574"/>
                  <a:pt x="2239" y="2797"/>
                  <a:pt x="2497" y="2896"/>
                </a:cubicBezTo>
                <a:cubicBezTo>
                  <a:pt x="1877" y="5727"/>
                  <a:pt x="3531" y="8872"/>
                  <a:pt x="5876" y="10436"/>
                </a:cubicBezTo>
                <a:cubicBezTo>
                  <a:pt x="5851" y="10437"/>
                  <a:pt x="5826" y="10437"/>
                  <a:pt x="5801" y="10437"/>
                </a:cubicBezTo>
                <a:cubicBezTo>
                  <a:pt x="4169" y="10437"/>
                  <a:pt x="2529" y="9724"/>
                  <a:pt x="1569" y="8378"/>
                </a:cubicBezTo>
                <a:cubicBezTo>
                  <a:pt x="262" y="6542"/>
                  <a:pt x="562" y="3959"/>
                  <a:pt x="1996" y="2304"/>
                </a:cubicBezTo>
                <a:close/>
                <a:moveTo>
                  <a:pt x="5957" y="1"/>
                </a:moveTo>
                <a:cubicBezTo>
                  <a:pt x="4449" y="1"/>
                  <a:pt x="2964" y="502"/>
                  <a:pt x="2031" y="1669"/>
                </a:cubicBezTo>
                <a:cubicBezTo>
                  <a:pt x="1983" y="1728"/>
                  <a:pt x="1975" y="1811"/>
                  <a:pt x="2010" y="1880"/>
                </a:cubicBezTo>
                <a:cubicBezTo>
                  <a:pt x="2003" y="1902"/>
                  <a:pt x="1997" y="1925"/>
                  <a:pt x="1992" y="1948"/>
                </a:cubicBezTo>
                <a:cubicBezTo>
                  <a:pt x="530" y="3174"/>
                  <a:pt x="1" y="5227"/>
                  <a:pt x="493" y="7073"/>
                </a:cubicBezTo>
                <a:cubicBezTo>
                  <a:pt x="1073" y="9252"/>
                  <a:pt x="3093" y="10659"/>
                  <a:pt x="5280" y="10863"/>
                </a:cubicBezTo>
                <a:cubicBezTo>
                  <a:pt x="5468" y="10881"/>
                  <a:pt x="5654" y="10889"/>
                  <a:pt x="5837" y="10889"/>
                </a:cubicBezTo>
                <a:cubicBezTo>
                  <a:pt x="8073" y="10889"/>
                  <a:pt x="9954" y="9602"/>
                  <a:pt x="10765" y="7460"/>
                </a:cubicBezTo>
                <a:cubicBezTo>
                  <a:pt x="11655" y="5114"/>
                  <a:pt x="11721" y="2187"/>
                  <a:pt x="9249" y="823"/>
                </a:cubicBezTo>
                <a:cubicBezTo>
                  <a:pt x="8302" y="300"/>
                  <a:pt x="7123" y="1"/>
                  <a:pt x="5957"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9"/>
          <p:cNvGrpSpPr/>
          <p:nvPr/>
        </p:nvGrpSpPr>
        <p:grpSpPr>
          <a:xfrm rot="2939944">
            <a:off x="5235627" y="-116413"/>
            <a:ext cx="579028" cy="815753"/>
            <a:chOff x="1800900" y="475375"/>
            <a:chExt cx="386650" cy="544725"/>
          </a:xfrm>
        </p:grpSpPr>
        <p:sp>
          <p:nvSpPr>
            <p:cNvPr id="175" name="Google Shape;175;p9"/>
            <p:cNvSpPr/>
            <p:nvPr/>
          </p:nvSpPr>
          <p:spPr>
            <a:xfrm>
              <a:off x="1800900" y="475375"/>
              <a:ext cx="386650" cy="544725"/>
            </a:xfrm>
            <a:custGeom>
              <a:avLst/>
              <a:gdLst/>
              <a:ahLst/>
              <a:cxnLst/>
              <a:rect l="l" t="t" r="r" b="b"/>
              <a:pathLst>
                <a:path w="15466" h="21789" extrusionOk="0">
                  <a:moveTo>
                    <a:pt x="823" y="670"/>
                  </a:moveTo>
                  <a:cubicBezTo>
                    <a:pt x="1328" y="1031"/>
                    <a:pt x="1835" y="1388"/>
                    <a:pt x="2341" y="1748"/>
                  </a:cubicBezTo>
                  <a:cubicBezTo>
                    <a:pt x="2341" y="1838"/>
                    <a:pt x="2342" y="1928"/>
                    <a:pt x="2319" y="2021"/>
                  </a:cubicBezTo>
                  <a:cubicBezTo>
                    <a:pt x="2262" y="2254"/>
                    <a:pt x="2121" y="2470"/>
                    <a:pt x="1914" y="2598"/>
                  </a:cubicBezTo>
                  <a:cubicBezTo>
                    <a:pt x="1770" y="2687"/>
                    <a:pt x="1612" y="2728"/>
                    <a:pt x="1453" y="2728"/>
                  </a:cubicBezTo>
                  <a:cubicBezTo>
                    <a:pt x="1208" y="2728"/>
                    <a:pt x="962" y="2633"/>
                    <a:pt x="770" y="2475"/>
                  </a:cubicBezTo>
                  <a:cubicBezTo>
                    <a:pt x="788" y="1874"/>
                    <a:pt x="805" y="1272"/>
                    <a:pt x="823" y="670"/>
                  </a:cubicBezTo>
                  <a:close/>
                  <a:moveTo>
                    <a:pt x="2670" y="1982"/>
                  </a:moveTo>
                  <a:cubicBezTo>
                    <a:pt x="3299" y="2430"/>
                    <a:pt x="3929" y="2877"/>
                    <a:pt x="4560" y="3322"/>
                  </a:cubicBezTo>
                  <a:cubicBezTo>
                    <a:pt x="4443" y="3964"/>
                    <a:pt x="3925" y="4350"/>
                    <a:pt x="3390" y="4350"/>
                  </a:cubicBezTo>
                  <a:cubicBezTo>
                    <a:pt x="3005" y="4350"/>
                    <a:pt x="2612" y="4150"/>
                    <a:pt x="2353" y="3701"/>
                  </a:cubicBezTo>
                  <a:cubicBezTo>
                    <a:pt x="2324" y="3651"/>
                    <a:pt x="2274" y="3629"/>
                    <a:pt x="2223" y="3629"/>
                  </a:cubicBezTo>
                  <a:cubicBezTo>
                    <a:pt x="2126" y="3629"/>
                    <a:pt x="2027" y="3709"/>
                    <a:pt x="2069" y="3821"/>
                  </a:cubicBezTo>
                  <a:cubicBezTo>
                    <a:pt x="2421" y="4766"/>
                    <a:pt x="1766" y="5572"/>
                    <a:pt x="869" y="5572"/>
                  </a:cubicBezTo>
                  <a:cubicBezTo>
                    <a:pt x="807" y="5572"/>
                    <a:pt x="744" y="5568"/>
                    <a:pt x="680" y="5560"/>
                  </a:cubicBezTo>
                  <a:cubicBezTo>
                    <a:pt x="708" y="4623"/>
                    <a:pt x="735" y="3686"/>
                    <a:pt x="763" y="2748"/>
                  </a:cubicBezTo>
                  <a:lnTo>
                    <a:pt x="763" y="2747"/>
                  </a:lnTo>
                  <a:cubicBezTo>
                    <a:pt x="975" y="2918"/>
                    <a:pt x="1240" y="3015"/>
                    <a:pt x="1509" y="3015"/>
                  </a:cubicBezTo>
                  <a:cubicBezTo>
                    <a:pt x="1683" y="3015"/>
                    <a:pt x="1860" y="2974"/>
                    <a:pt x="2025" y="2885"/>
                  </a:cubicBezTo>
                  <a:cubicBezTo>
                    <a:pt x="2305" y="2735"/>
                    <a:pt x="2603" y="2353"/>
                    <a:pt x="2670" y="1982"/>
                  </a:cubicBezTo>
                  <a:close/>
                  <a:moveTo>
                    <a:pt x="4869" y="3541"/>
                  </a:moveTo>
                  <a:cubicBezTo>
                    <a:pt x="5510" y="3997"/>
                    <a:pt x="6153" y="4451"/>
                    <a:pt x="6796" y="4905"/>
                  </a:cubicBezTo>
                  <a:cubicBezTo>
                    <a:pt x="6737" y="5257"/>
                    <a:pt x="6724" y="5715"/>
                    <a:pt x="6391" y="5948"/>
                  </a:cubicBezTo>
                  <a:cubicBezTo>
                    <a:pt x="6160" y="6109"/>
                    <a:pt x="5912" y="6189"/>
                    <a:pt x="5673" y="6189"/>
                  </a:cubicBezTo>
                  <a:cubicBezTo>
                    <a:pt x="5313" y="6189"/>
                    <a:pt x="4971" y="6008"/>
                    <a:pt x="4734" y="5648"/>
                  </a:cubicBezTo>
                  <a:cubicBezTo>
                    <a:pt x="4697" y="5591"/>
                    <a:pt x="4645" y="5567"/>
                    <a:pt x="4595" y="5567"/>
                  </a:cubicBezTo>
                  <a:cubicBezTo>
                    <a:pt x="4485" y="5567"/>
                    <a:pt x="4380" y="5684"/>
                    <a:pt x="4443" y="5818"/>
                  </a:cubicBezTo>
                  <a:cubicBezTo>
                    <a:pt x="4879" y="6736"/>
                    <a:pt x="4177" y="7561"/>
                    <a:pt x="3400" y="7561"/>
                  </a:cubicBezTo>
                  <a:cubicBezTo>
                    <a:pt x="3061" y="7561"/>
                    <a:pt x="2709" y="7405"/>
                    <a:pt x="2430" y="7033"/>
                  </a:cubicBezTo>
                  <a:cubicBezTo>
                    <a:pt x="2394" y="6984"/>
                    <a:pt x="2342" y="6961"/>
                    <a:pt x="2292" y="6961"/>
                  </a:cubicBezTo>
                  <a:cubicBezTo>
                    <a:pt x="2217" y="6961"/>
                    <a:pt x="2146" y="7014"/>
                    <a:pt x="2139" y="7112"/>
                  </a:cubicBezTo>
                  <a:cubicBezTo>
                    <a:pt x="2096" y="7787"/>
                    <a:pt x="1832" y="9044"/>
                    <a:pt x="991" y="9044"/>
                  </a:cubicBezTo>
                  <a:cubicBezTo>
                    <a:pt x="871" y="9044"/>
                    <a:pt x="740" y="9019"/>
                    <a:pt x="595" y="8962"/>
                  </a:cubicBezTo>
                  <a:cubicBezTo>
                    <a:pt x="604" y="8402"/>
                    <a:pt x="613" y="7842"/>
                    <a:pt x="629" y="7286"/>
                  </a:cubicBezTo>
                  <a:lnTo>
                    <a:pt x="629" y="7285"/>
                  </a:lnTo>
                  <a:cubicBezTo>
                    <a:pt x="643" y="6778"/>
                    <a:pt x="659" y="6270"/>
                    <a:pt x="674" y="5763"/>
                  </a:cubicBezTo>
                  <a:cubicBezTo>
                    <a:pt x="799" y="5794"/>
                    <a:pt x="922" y="5809"/>
                    <a:pt x="1041" y="5809"/>
                  </a:cubicBezTo>
                  <a:cubicBezTo>
                    <a:pt x="1846" y="5809"/>
                    <a:pt x="2463" y="5138"/>
                    <a:pt x="2468" y="4325"/>
                  </a:cubicBezTo>
                  <a:cubicBezTo>
                    <a:pt x="2754" y="4566"/>
                    <a:pt x="3099" y="4680"/>
                    <a:pt x="3438" y="4680"/>
                  </a:cubicBezTo>
                  <a:cubicBezTo>
                    <a:pt x="4080" y="4680"/>
                    <a:pt x="4702" y="4271"/>
                    <a:pt x="4869" y="3541"/>
                  </a:cubicBezTo>
                  <a:close/>
                  <a:moveTo>
                    <a:pt x="7057" y="5091"/>
                  </a:moveTo>
                  <a:lnTo>
                    <a:pt x="7057" y="5091"/>
                  </a:lnTo>
                  <a:cubicBezTo>
                    <a:pt x="8082" y="5816"/>
                    <a:pt x="9105" y="6541"/>
                    <a:pt x="10130" y="7266"/>
                  </a:cubicBezTo>
                  <a:cubicBezTo>
                    <a:pt x="9889" y="7827"/>
                    <a:pt x="9577" y="8108"/>
                    <a:pt x="9194" y="8108"/>
                  </a:cubicBezTo>
                  <a:cubicBezTo>
                    <a:pt x="9003" y="8108"/>
                    <a:pt x="8795" y="8038"/>
                    <a:pt x="8569" y="7899"/>
                  </a:cubicBezTo>
                  <a:cubicBezTo>
                    <a:pt x="8336" y="7765"/>
                    <a:pt x="8120" y="7603"/>
                    <a:pt x="7928" y="7416"/>
                  </a:cubicBezTo>
                  <a:cubicBezTo>
                    <a:pt x="7892" y="7385"/>
                    <a:pt x="7850" y="7371"/>
                    <a:pt x="7809" y="7371"/>
                  </a:cubicBezTo>
                  <a:cubicBezTo>
                    <a:pt x="7685" y="7371"/>
                    <a:pt x="7568" y="7495"/>
                    <a:pt x="7652" y="7629"/>
                  </a:cubicBezTo>
                  <a:cubicBezTo>
                    <a:pt x="8036" y="8244"/>
                    <a:pt x="7676" y="9064"/>
                    <a:pt x="6871" y="9129"/>
                  </a:cubicBezTo>
                  <a:cubicBezTo>
                    <a:pt x="6848" y="9130"/>
                    <a:pt x="6825" y="9131"/>
                    <a:pt x="6803" y="9131"/>
                  </a:cubicBezTo>
                  <a:cubicBezTo>
                    <a:pt x="6379" y="9131"/>
                    <a:pt x="5975" y="8819"/>
                    <a:pt x="5726" y="8517"/>
                  </a:cubicBezTo>
                  <a:cubicBezTo>
                    <a:pt x="5694" y="8477"/>
                    <a:pt x="5653" y="8461"/>
                    <a:pt x="5612" y="8461"/>
                  </a:cubicBezTo>
                  <a:cubicBezTo>
                    <a:pt x="5504" y="8461"/>
                    <a:pt x="5396" y="8573"/>
                    <a:pt x="5429" y="8689"/>
                  </a:cubicBezTo>
                  <a:cubicBezTo>
                    <a:pt x="5746" y="9826"/>
                    <a:pt x="4911" y="10676"/>
                    <a:pt x="3992" y="10676"/>
                  </a:cubicBezTo>
                  <a:cubicBezTo>
                    <a:pt x="3580" y="10676"/>
                    <a:pt x="3152" y="10505"/>
                    <a:pt x="2802" y="10112"/>
                  </a:cubicBezTo>
                  <a:cubicBezTo>
                    <a:pt x="2772" y="10078"/>
                    <a:pt x="2734" y="10064"/>
                    <a:pt x="2695" y="10064"/>
                  </a:cubicBezTo>
                  <a:cubicBezTo>
                    <a:pt x="2610" y="10064"/>
                    <a:pt x="2524" y="10135"/>
                    <a:pt x="2523" y="10227"/>
                  </a:cubicBezTo>
                  <a:cubicBezTo>
                    <a:pt x="2516" y="11012"/>
                    <a:pt x="2064" y="12127"/>
                    <a:pt x="1255" y="12127"/>
                  </a:cubicBezTo>
                  <a:cubicBezTo>
                    <a:pt x="1039" y="12127"/>
                    <a:pt x="798" y="12047"/>
                    <a:pt x="533" y="11861"/>
                  </a:cubicBezTo>
                  <a:cubicBezTo>
                    <a:pt x="568" y="10971"/>
                    <a:pt x="579" y="10078"/>
                    <a:pt x="593" y="9187"/>
                  </a:cubicBezTo>
                  <a:cubicBezTo>
                    <a:pt x="726" y="9243"/>
                    <a:pt x="864" y="9270"/>
                    <a:pt x="1002" y="9270"/>
                  </a:cubicBezTo>
                  <a:cubicBezTo>
                    <a:pt x="1259" y="9270"/>
                    <a:pt x="1518" y="9176"/>
                    <a:pt x="1751" y="8992"/>
                  </a:cubicBezTo>
                  <a:cubicBezTo>
                    <a:pt x="2215" y="8628"/>
                    <a:pt x="2355" y="8040"/>
                    <a:pt x="2418" y="7475"/>
                  </a:cubicBezTo>
                  <a:cubicBezTo>
                    <a:pt x="2723" y="7749"/>
                    <a:pt x="3074" y="7869"/>
                    <a:pt x="3414" y="7869"/>
                  </a:cubicBezTo>
                  <a:cubicBezTo>
                    <a:pt x="4229" y="7869"/>
                    <a:pt x="4984" y="7180"/>
                    <a:pt x="4905" y="6262"/>
                  </a:cubicBezTo>
                  <a:lnTo>
                    <a:pt x="4905" y="6262"/>
                  </a:lnTo>
                  <a:cubicBezTo>
                    <a:pt x="5157" y="6413"/>
                    <a:pt x="5448" y="6485"/>
                    <a:pt x="5734" y="6485"/>
                  </a:cubicBezTo>
                  <a:cubicBezTo>
                    <a:pt x="6499" y="6485"/>
                    <a:pt x="7224" y="5969"/>
                    <a:pt x="7057" y="5091"/>
                  </a:cubicBezTo>
                  <a:close/>
                  <a:moveTo>
                    <a:pt x="10456" y="7496"/>
                  </a:moveTo>
                  <a:cubicBezTo>
                    <a:pt x="10877" y="7795"/>
                    <a:pt x="11298" y="8092"/>
                    <a:pt x="11719" y="8391"/>
                  </a:cubicBezTo>
                  <a:cubicBezTo>
                    <a:pt x="11729" y="8397"/>
                    <a:pt x="11738" y="8402"/>
                    <a:pt x="11748" y="8408"/>
                  </a:cubicBezTo>
                  <a:cubicBezTo>
                    <a:pt x="8874" y="11633"/>
                    <a:pt x="4094" y="12378"/>
                    <a:pt x="369" y="14255"/>
                  </a:cubicBezTo>
                  <a:cubicBezTo>
                    <a:pt x="445" y="13535"/>
                    <a:pt x="493" y="12808"/>
                    <a:pt x="523" y="12079"/>
                  </a:cubicBezTo>
                  <a:cubicBezTo>
                    <a:pt x="752" y="12261"/>
                    <a:pt x="1023" y="12352"/>
                    <a:pt x="1299" y="12352"/>
                  </a:cubicBezTo>
                  <a:cubicBezTo>
                    <a:pt x="1535" y="12352"/>
                    <a:pt x="1775" y="12286"/>
                    <a:pt x="1997" y="12152"/>
                  </a:cubicBezTo>
                  <a:cubicBezTo>
                    <a:pt x="2553" y="11816"/>
                    <a:pt x="2767" y="11205"/>
                    <a:pt x="2829" y="10593"/>
                  </a:cubicBezTo>
                  <a:cubicBezTo>
                    <a:pt x="3190" y="10891"/>
                    <a:pt x="3600" y="11023"/>
                    <a:pt x="3998" y="11023"/>
                  </a:cubicBezTo>
                  <a:cubicBezTo>
                    <a:pt x="4973" y="11023"/>
                    <a:pt x="5880" y="10230"/>
                    <a:pt x="5852" y="9123"/>
                  </a:cubicBezTo>
                  <a:lnTo>
                    <a:pt x="5852" y="9123"/>
                  </a:lnTo>
                  <a:cubicBezTo>
                    <a:pt x="6153" y="9344"/>
                    <a:pt x="6511" y="9485"/>
                    <a:pt x="6870" y="9485"/>
                  </a:cubicBezTo>
                  <a:cubicBezTo>
                    <a:pt x="7128" y="9485"/>
                    <a:pt x="7387" y="9412"/>
                    <a:pt x="7623" y="9242"/>
                  </a:cubicBezTo>
                  <a:cubicBezTo>
                    <a:pt x="8024" y="8955"/>
                    <a:pt x="8205" y="8497"/>
                    <a:pt x="8160" y="8048"/>
                  </a:cubicBezTo>
                  <a:lnTo>
                    <a:pt x="8160" y="8048"/>
                  </a:lnTo>
                  <a:cubicBezTo>
                    <a:pt x="8490" y="8278"/>
                    <a:pt x="8859" y="8457"/>
                    <a:pt x="9254" y="8457"/>
                  </a:cubicBezTo>
                  <a:cubicBezTo>
                    <a:pt x="9353" y="8457"/>
                    <a:pt x="9453" y="8446"/>
                    <a:pt x="9555" y="8422"/>
                  </a:cubicBezTo>
                  <a:cubicBezTo>
                    <a:pt x="10033" y="8307"/>
                    <a:pt x="10388" y="7954"/>
                    <a:pt x="10456" y="7496"/>
                  </a:cubicBezTo>
                  <a:close/>
                  <a:moveTo>
                    <a:pt x="9002" y="14738"/>
                  </a:moveTo>
                  <a:cubicBezTo>
                    <a:pt x="10554" y="14738"/>
                    <a:pt x="11196" y="17180"/>
                    <a:pt x="11828" y="18254"/>
                  </a:cubicBezTo>
                  <a:cubicBezTo>
                    <a:pt x="11840" y="18274"/>
                    <a:pt x="11855" y="18292"/>
                    <a:pt x="11873" y="18307"/>
                  </a:cubicBezTo>
                  <a:lnTo>
                    <a:pt x="10441" y="19064"/>
                  </a:lnTo>
                  <a:lnTo>
                    <a:pt x="8964" y="19846"/>
                  </a:lnTo>
                  <a:cubicBezTo>
                    <a:pt x="8215" y="18633"/>
                    <a:pt x="6464" y="15436"/>
                    <a:pt x="8506" y="14815"/>
                  </a:cubicBezTo>
                  <a:cubicBezTo>
                    <a:pt x="8681" y="14762"/>
                    <a:pt x="8846" y="14738"/>
                    <a:pt x="9002" y="14738"/>
                  </a:cubicBezTo>
                  <a:close/>
                  <a:moveTo>
                    <a:pt x="11569" y="9250"/>
                  </a:moveTo>
                  <a:cubicBezTo>
                    <a:pt x="12586" y="11132"/>
                    <a:pt x="13517" y="13055"/>
                    <a:pt x="14315" y="15040"/>
                  </a:cubicBezTo>
                  <a:cubicBezTo>
                    <a:pt x="14464" y="15408"/>
                    <a:pt x="14842" y="15985"/>
                    <a:pt x="14825" y="16384"/>
                  </a:cubicBezTo>
                  <a:cubicBezTo>
                    <a:pt x="14801" y="16956"/>
                    <a:pt x="13846" y="17262"/>
                    <a:pt x="13418" y="17488"/>
                  </a:cubicBezTo>
                  <a:lnTo>
                    <a:pt x="13419" y="17489"/>
                  </a:lnTo>
                  <a:lnTo>
                    <a:pt x="12198" y="18134"/>
                  </a:lnTo>
                  <a:cubicBezTo>
                    <a:pt x="12194" y="18106"/>
                    <a:pt x="12185" y="18079"/>
                    <a:pt x="12170" y="18055"/>
                  </a:cubicBezTo>
                  <a:cubicBezTo>
                    <a:pt x="11544" y="17004"/>
                    <a:pt x="11236" y="15625"/>
                    <a:pt x="10203" y="14873"/>
                  </a:cubicBezTo>
                  <a:cubicBezTo>
                    <a:pt x="9815" y="14590"/>
                    <a:pt x="9310" y="14381"/>
                    <a:pt x="8817" y="14381"/>
                  </a:cubicBezTo>
                  <a:cubicBezTo>
                    <a:pt x="8554" y="14381"/>
                    <a:pt x="8294" y="14440"/>
                    <a:pt x="8057" y="14580"/>
                  </a:cubicBezTo>
                  <a:cubicBezTo>
                    <a:pt x="6255" y="15646"/>
                    <a:pt x="7702" y="18727"/>
                    <a:pt x="8738" y="19965"/>
                  </a:cubicBezTo>
                  <a:lnTo>
                    <a:pt x="7620" y="20556"/>
                  </a:lnTo>
                  <a:cubicBezTo>
                    <a:pt x="7188" y="20786"/>
                    <a:pt x="6710" y="21177"/>
                    <a:pt x="6223" y="21177"/>
                  </a:cubicBezTo>
                  <a:cubicBezTo>
                    <a:pt x="6163" y="21177"/>
                    <a:pt x="6104" y="21171"/>
                    <a:pt x="6044" y="21159"/>
                  </a:cubicBezTo>
                  <a:cubicBezTo>
                    <a:pt x="5490" y="21042"/>
                    <a:pt x="5269" y="20364"/>
                    <a:pt x="4978" y="19888"/>
                  </a:cubicBezTo>
                  <a:cubicBezTo>
                    <a:pt x="3808" y="17983"/>
                    <a:pt x="2691" y="16015"/>
                    <a:pt x="1383" y="14200"/>
                  </a:cubicBezTo>
                  <a:cubicBezTo>
                    <a:pt x="3349" y="13549"/>
                    <a:pt x="5291" y="12707"/>
                    <a:pt x="7184" y="11905"/>
                  </a:cubicBezTo>
                  <a:cubicBezTo>
                    <a:pt x="8776" y="11232"/>
                    <a:pt x="10319" y="10437"/>
                    <a:pt x="11569" y="9250"/>
                  </a:cubicBezTo>
                  <a:close/>
                  <a:moveTo>
                    <a:pt x="611" y="1"/>
                  </a:moveTo>
                  <a:cubicBezTo>
                    <a:pt x="492" y="1"/>
                    <a:pt x="379" y="111"/>
                    <a:pt x="376" y="234"/>
                  </a:cubicBezTo>
                  <a:cubicBezTo>
                    <a:pt x="333" y="2584"/>
                    <a:pt x="282" y="4934"/>
                    <a:pt x="227" y="7285"/>
                  </a:cubicBezTo>
                  <a:cubicBezTo>
                    <a:pt x="175" y="9622"/>
                    <a:pt x="0" y="12001"/>
                    <a:pt x="137" y="14336"/>
                  </a:cubicBezTo>
                  <a:cubicBezTo>
                    <a:pt x="140" y="14392"/>
                    <a:pt x="173" y="14426"/>
                    <a:pt x="211" y="14438"/>
                  </a:cubicBezTo>
                  <a:cubicBezTo>
                    <a:pt x="225" y="14486"/>
                    <a:pt x="267" y="14528"/>
                    <a:pt x="321" y="14528"/>
                  </a:cubicBezTo>
                  <a:cubicBezTo>
                    <a:pt x="331" y="14528"/>
                    <a:pt x="342" y="14526"/>
                    <a:pt x="353" y="14523"/>
                  </a:cubicBezTo>
                  <a:cubicBezTo>
                    <a:pt x="606" y="14449"/>
                    <a:pt x="859" y="14370"/>
                    <a:pt x="1112" y="14288"/>
                  </a:cubicBezTo>
                  <a:cubicBezTo>
                    <a:pt x="1114" y="14303"/>
                    <a:pt x="1118" y="14319"/>
                    <a:pt x="1125" y="14333"/>
                  </a:cubicBezTo>
                  <a:cubicBezTo>
                    <a:pt x="1774" y="15594"/>
                    <a:pt x="2539" y="16796"/>
                    <a:pt x="3276" y="18006"/>
                  </a:cubicBezTo>
                  <a:cubicBezTo>
                    <a:pt x="3953" y="19118"/>
                    <a:pt x="4561" y="20419"/>
                    <a:pt x="5379" y="21431"/>
                  </a:cubicBezTo>
                  <a:cubicBezTo>
                    <a:pt x="5591" y="21692"/>
                    <a:pt x="5799" y="21788"/>
                    <a:pt x="6016" y="21788"/>
                  </a:cubicBezTo>
                  <a:cubicBezTo>
                    <a:pt x="6293" y="21788"/>
                    <a:pt x="6585" y="21632"/>
                    <a:pt x="6918" y="21460"/>
                  </a:cubicBezTo>
                  <a:cubicBezTo>
                    <a:pt x="8178" y="20810"/>
                    <a:pt x="9425" y="20133"/>
                    <a:pt x="10678" y="19470"/>
                  </a:cubicBezTo>
                  <a:lnTo>
                    <a:pt x="14282" y="17564"/>
                  </a:lnTo>
                  <a:cubicBezTo>
                    <a:pt x="15055" y="17154"/>
                    <a:pt x="15465" y="16924"/>
                    <a:pt x="15202" y="16025"/>
                  </a:cubicBezTo>
                  <a:cubicBezTo>
                    <a:pt x="14484" y="13572"/>
                    <a:pt x="13150" y="11137"/>
                    <a:pt x="11905" y="8915"/>
                  </a:cubicBezTo>
                  <a:cubicBezTo>
                    <a:pt x="11991" y="8825"/>
                    <a:pt x="12076" y="8732"/>
                    <a:pt x="12157" y="8636"/>
                  </a:cubicBezTo>
                  <a:cubicBezTo>
                    <a:pt x="12282" y="8492"/>
                    <a:pt x="12190" y="8306"/>
                    <a:pt x="12058" y="8253"/>
                  </a:cubicBezTo>
                  <a:cubicBezTo>
                    <a:pt x="12085" y="8157"/>
                    <a:pt x="12065" y="8046"/>
                    <a:pt x="11964" y="7973"/>
                  </a:cubicBezTo>
                  <a:cubicBezTo>
                    <a:pt x="8219" y="5323"/>
                    <a:pt x="4481" y="2664"/>
                    <a:pt x="722" y="36"/>
                  </a:cubicBezTo>
                  <a:cubicBezTo>
                    <a:pt x="687" y="12"/>
                    <a:pt x="649" y="1"/>
                    <a:pt x="611"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2041300" y="883650"/>
              <a:ext cx="29500" cy="27150"/>
            </a:xfrm>
            <a:custGeom>
              <a:avLst/>
              <a:gdLst/>
              <a:ahLst/>
              <a:cxnLst/>
              <a:rect l="l" t="t" r="r" b="b"/>
              <a:pathLst>
                <a:path w="1180" h="1086" extrusionOk="0">
                  <a:moveTo>
                    <a:pt x="598" y="236"/>
                  </a:moveTo>
                  <a:cubicBezTo>
                    <a:pt x="825" y="238"/>
                    <a:pt x="898" y="462"/>
                    <a:pt x="811" y="647"/>
                  </a:cubicBezTo>
                  <a:lnTo>
                    <a:pt x="812" y="647"/>
                  </a:lnTo>
                  <a:cubicBezTo>
                    <a:pt x="753" y="768"/>
                    <a:pt x="640" y="850"/>
                    <a:pt x="524" y="850"/>
                  </a:cubicBezTo>
                  <a:cubicBezTo>
                    <a:pt x="458" y="850"/>
                    <a:pt x="392" y="824"/>
                    <a:pt x="334" y="764"/>
                  </a:cubicBezTo>
                  <a:cubicBezTo>
                    <a:pt x="283" y="710"/>
                    <a:pt x="246" y="644"/>
                    <a:pt x="227" y="573"/>
                  </a:cubicBezTo>
                  <a:cubicBezTo>
                    <a:pt x="229" y="569"/>
                    <a:pt x="231" y="566"/>
                    <a:pt x="233" y="561"/>
                  </a:cubicBezTo>
                  <a:cubicBezTo>
                    <a:pt x="257" y="469"/>
                    <a:pt x="264" y="395"/>
                    <a:pt x="343" y="330"/>
                  </a:cubicBezTo>
                  <a:cubicBezTo>
                    <a:pt x="415" y="270"/>
                    <a:pt x="505" y="238"/>
                    <a:pt x="598" y="236"/>
                  </a:cubicBezTo>
                  <a:close/>
                  <a:moveTo>
                    <a:pt x="611" y="1"/>
                  </a:moveTo>
                  <a:cubicBezTo>
                    <a:pt x="504" y="1"/>
                    <a:pt x="384" y="35"/>
                    <a:pt x="279" y="94"/>
                  </a:cubicBezTo>
                  <a:cubicBezTo>
                    <a:pt x="269" y="88"/>
                    <a:pt x="257" y="85"/>
                    <a:pt x="245" y="85"/>
                  </a:cubicBezTo>
                  <a:cubicBezTo>
                    <a:pt x="226" y="85"/>
                    <a:pt x="208" y="92"/>
                    <a:pt x="193" y="105"/>
                  </a:cubicBezTo>
                  <a:cubicBezTo>
                    <a:pt x="115" y="173"/>
                    <a:pt x="60" y="263"/>
                    <a:pt x="36" y="362"/>
                  </a:cubicBezTo>
                  <a:cubicBezTo>
                    <a:pt x="31" y="375"/>
                    <a:pt x="27" y="389"/>
                    <a:pt x="25" y="402"/>
                  </a:cubicBezTo>
                  <a:cubicBezTo>
                    <a:pt x="23" y="411"/>
                    <a:pt x="21" y="421"/>
                    <a:pt x="19" y="431"/>
                  </a:cubicBezTo>
                  <a:cubicBezTo>
                    <a:pt x="18" y="441"/>
                    <a:pt x="18" y="450"/>
                    <a:pt x="18" y="460"/>
                  </a:cubicBezTo>
                  <a:cubicBezTo>
                    <a:pt x="1" y="649"/>
                    <a:pt x="72" y="849"/>
                    <a:pt x="220" y="972"/>
                  </a:cubicBezTo>
                  <a:cubicBezTo>
                    <a:pt x="314" y="1051"/>
                    <a:pt x="420" y="1086"/>
                    <a:pt x="524" y="1086"/>
                  </a:cubicBezTo>
                  <a:cubicBezTo>
                    <a:pt x="735" y="1086"/>
                    <a:pt x="940" y="944"/>
                    <a:pt x="1036" y="736"/>
                  </a:cubicBezTo>
                  <a:cubicBezTo>
                    <a:pt x="1180" y="423"/>
                    <a:pt x="1026" y="44"/>
                    <a:pt x="663" y="4"/>
                  </a:cubicBezTo>
                  <a:cubicBezTo>
                    <a:pt x="646" y="2"/>
                    <a:pt x="629" y="1"/>
                    <a:pt x="611"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1866375" y="807525"/>
              <a:ext cx="108750" cy="121825"/>
            </a:xfrm>
            <a:custGeom>
              <a:avLst/>
              <a:gdLst/>
              <a:ahLst/>
              <a:cxnLst/>
              <a:rect l="l" t="t" r="r" b="b"/>
              <a:pathLst>
                <a:path w="4350" h="4873" extrusionOk="0">
                  <a:moveTo>
                    <a:pt x="2043" y="495"/>
                  </a:moveTo>
                  <a:cubicBezTo>
                    <a:pt x="2762" y="495"/>
                    <a:pt x="2846" y="1082"/>
                    <a:pt x="3037" y="1575"/>
                  </a:cubicBezTo>
                  <a:cubicBezTo>
                    <a:pt x="3065" y="1646"/>
                    <a:pt x="3093" y="1717"/>
                    <a:pt x="3120" y="1789"/>
                  </a:cubicBezTo>
                  <a:cubicBezTo>
                    <a:pt x="2812" y="1940"/>
                    <a:pt x="2492" y="2089"/>
                    <a:pt x="2178" y="2248"/>
                  </a:cubicBezTo>
                  <a:cubicBezTo>
                    <a:pt x="1965" y="1707"/>
                    <a:pt x="1742" y="1171"/>
                    <a:pt x="1530" y="636"/>
                  </a:cubicBezTo>
                  <a:cubicBezTo>
                    <a:pt x="1527" y="630"/>
                    <a:pt x="1524" y="625"/>
                    <a:pt x="1519" y="620"/>
                  </a:cubicBezTo>
                  <a:cubicBezTo>
                    <a:pt x="1667" y="559"/>
                    <a:pt x="1802" y="512"/>
                    <a:pt x="1884" y="504"/>
                  </a:cubicBezTo>
                  <a:cubicBezTo>
                    <a:pt x="1940" y="498"/>
                    <a:pt x="1993" y="495"/>
                    <a:pt x="2043" y="495"/>
                  </a:cubicBezTo>
                  <a:close/>
                  <a:moveTo>
                    <a:pt x="1268" y="731"/>
                  </a:moveTo>
                  <a:cubicBezTo>
                    <a:pt x="1485" y="1279"/>
                    <a:pt x="1693" y="1835"/>
                    <a:pt x="1912" y="2387"/>
                  </a:cubicBezTo>
                  <a:cubicBezTo>
                    <a:pt x="1656" y="2522"/>
                    <a:pt x="1409" y="2677"/>
                    <a:pt x="1175" y="2848"/>
                  </a:cubicBezTo>
                  <a:cubicBezTo>
                    <a:pt x="1164" y="2822"/>
                    <a:pt x="1151" y="2797"/>
                    <a:pt x="1139" y="2770"/>
                  </a:cubicBezTo>
                  <a:cubicBezTo>
                    <a:pt x="974" y="2413"/>
                    <a:pt x="700" y="2013"/>
                    <a:pt x="607" y="1632"/>
                  </a:cubicBezTo>
                  <a:cubicBezTo>
                    <a:pt x="490" y="1159"/>
                    <a:pt x="408" y="1209"/>
                    <a:pt x="901" y="919"/>
                  </a:cubicBezTo>
                  <a:cubicBezTo>
                    <a:pt x="975" y="875"/>
                    <a:pt x="1115" y="803"/>
                    <a:pt x="1268" y="731"/>
                  </a:cubicBezTo>
                  <a:close/>
                  <a:moveTo>
                    <a:pt x="3219" y="2039"/>
                  </a:moveTo>
                  <a:cubicBezTo>
                    <a:pt x="3430" y="2580"/>
                    <a:pt x="3642" y="3122"/>
                    <a:pt x="3850" y="3665"/>
                  </a:cubicBezTo>
                  <a:cubicBezTo>
                    <a:pt x="3477" y="3697"/>
                    <a:pt x="3113" y="3786"/>
                    <a:pt x="2780" y="3941"/>
                  </a:cubicBezTo>
                  <a:cubicBezTo>
                    <a:pt x="2637" y="3467"/>
                    <a:pt x="2468" y="2998"/>
                    <a:pt x="2289" y="2533"/>
                  </a:cubicBezTo>
                  <a:cubicBezTo>
                    <a:pt x="2603" y="2373"/>
                    <a:pt x="2913" y="2201"/>
                    <a:pt x="3219" y="2039"/>
                  </a:cubicBezTo>
                  <a:close/>
                  <a:moveTo>
                    <a:pt x="2024" y="2663"/>
                  </a:moveTo>
                  <a:cubicBezTo>
                    <a:pt x="2211" y="3124"/>
                    <a:pt x="2408" y="3579"/>
                    <a:pt x="2628" y="4020"/>
                  </a:cubicBezTo>
                  <a:cubicBezTo>
                    <a:pt x="2358" y="4164"/>
                    <a:pt x="2117" y="4357"/>
                    <a:pt x="1917" y="4588"/>
                  </a:cubicBezTo>
                  <a:cubicBezTo>
                    <a:pt x="1721" y="4038"/>
                    <a:pt x="1480" y="3508"/>
                    <a:pt x="1236" y="2979"/>
                  </a:cubicBezTo>
                  <a:cubicBezTo>
                    <a:pt x="1506" y="2892"/>
                    <a:pt x="1769" y="2787"/>
                    <a:pt x="2024" y="2663"/>
                  </a:cubicBezTo>
                  <a:close/>
                  <a:moveTo>
                    <a:pt x="2411" y="1"/>
                  </a:moveTo>
                  <a:cubicBezTo>
                    <a:pt x="2316" y="1"/>
                    <a:pt x="2216" y="29"/>
                    <a:pt x="2087" y="69"/>
                  </a:cubicBezTo>
                  <a:cubicBezTo>
                    <a:pt x="1407" y="275"/>
                    <a:pt x="739" y="647"/>
                    <a:pt x="88" y="926"/>
                  </a:cubicBezTo>
                  <a:cubicBezTo>
                    <a:pt x="7" y="961"/>
                    <a:pt x="0" y="1071"/>
                    <a:pt x="32" y="1140"/>
                  </a:cubicBezTo>
                  <a:cubicBezTo>
                    <a:pt x="594" y="2321"/>
                    <a:pt x="1111" y="3547"/>
                    <a:pt x="1786" y="4669"/>
                  </a:cubicBezTo>
                  <a:cubicBezTo>
                    <a:pt x="1800" y="4691"/>
                    <a:pt x="1823" y="4705"/>
                    <a:pt x="1849" y="4705"/>
                  </a:cubicBezTo>
                  <a:cubicBezTo>
                    <a:pt x="1854" y="4705"/>
                    <a:pt x="1858" y="4704"/>
                    <a:pt x="1863" y="4703"/>
                  </a:cubicBezTo>
                  <a:lnTo>
                    <a:pt x="1863" y="4703"/>
                  </a:lnTo>
                  <a:cubicBezTo>
                    <a:pt x="1857" y="4794"/>
                    <a:pt x="1933" y="4872"/>
                    <a:pt x="2024" y="4872"/>
                  </a:cubicBezTo>
                  <a:cubicBezTo>
                    <a:pt x="2061" y="4872"/>
                    <a:pt x="2100" y="4860"/>
                    <a:pt x="2137" y="4830"/>
                  </a:cubicBezTo>
                  <a:cubicBezTo>
                    <a:pt x="2751" y="4343"/>
                    <a:pt x="3323" y="4046"/>
                    <a:pt x="4119" y="4025"/>
                  </a:cubicBezTo>
                  <a:cubicBezTo>
                    <a:pt x="4228" y="4022"/>
                    <a:pt x="4349" y="3905"/>
                    <a:pt x="4300" y="3786"/>
                  </a:cubicBezTo>
                  <a:cubicBezTo>
                    <a:pt x="4038" y="3149"/>
                    <a:pt x="3784" y="2508"/>
                    <a:pt x="3527" y="1868"/>
                  </a:cubicBezTo>
                  <a:cubicBezTo>
                    <a:pt x="3590" y="1796"/>
                    <a:pt x="3534" y="1679"/>
                    <a:pt x="3443" y="1660"/>
                  </a:cubicBezTo>
                  <a:cubicBezTo>
                    <a:pt x="3419" y="1600"/>
                    <a:pt x="3395" y="1541"/>
                    <a:pt x="3371" y="1482"/>
                  </a:cubicBezTo>
                  <a:cubicBezTo>
                    <a:pt x="3210" y="1082"/>
                    <a:pt x="3078" y="388"/>
                    <a:pt x="2719" y="119"/>
                  </a:cubicBezTo>
                  <a:cubicBezTo>
                    <a:pt x="2604" y="33"/>
                    <a:pt x="2510" y="1"/>
                    <a:pt x="2411"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2031475" y="725625"/>
              <a:ext cx="105125" cy="126750"/>
            </a:xfrm>
            <a:custGeom>
              <a:avLst/>
              <a:gdLst/>
              <a:ahLst/>
              <a:cxnLst/>
              <a:rect l="l" t="t" r="r" b="b"/>
              <a:pathLst>
                <a:path w="4205" h="5070" extrusionOk="0">
                  <a:moveTo>
                    <a:pt x="2138" y="427"/>
                  </a:moveTo>
                  <a:cubicBezTo>
                    <a:pt x="2385" y="874"/>
                    <a:pt x="2654" y="1322"/>
                    <a:pt x="2909" y="1775"/>
                  </a:cubicBezTo>
                  <a:cubicBezTo>
                    <a:pt x="2875" y="1775"/>
                    <a:pt x="2844" y="1787"/>
                    <a:pt x="2820" y="1810"/>
                  </a:cubicBezTo>
                  <a:cubicBezTo>
                    <a:pt x="2634" y="1980"/>
                    <a:pt x="2440" y="2138"/>
                    <a:pt x="2241" y="2289"/>
                  </a:cubicBezTo>
                  <a:cubicBezTo>
                    <a:pt x="1966" y="1846"/>
                    <a:pt x="1660" y="1422"/>
                    <a:pt x="1323" y="1023"/>
                  </a:cubicBezTo>
                  <a:cubicBezTo>
                    <a:pt x="1609" y="844"/>
                    <a:pt x="1881" y="645"/>
                    <a:pt x="2138" y="427"/>
                  </a:cubicBezTo>
                  <a:close/>
                  <a:moveTo>
                    <a:pt x="1168" y="1115"/>
                  </a:moveTo>
                  <a:cubicBezTo>
                    <a:pt x="1450" y="1524"/>
                    <a:pt x="1726" y="1936"/>
                    <a:pt x="1981" y="2363"/>
                  </a:cubicBezTo>
                  <a:cubicBezTo>
                    <a:pt x="1989" y="2378"/>
                    <a:pt x="2006" y="2407"/>
                    <a:pt x="2028" y="2446"/>
                  </a:cubicBezTo>
                  <a:cubicBezTo>
                    <a:pt x="1785" y="2622"/>
                    <a:pt x="1535" y="2788"/>
                    <a:pt x="1281" y="2952"/>
                  </a:cubicBezTo>
                  <a:cubicBezTo>
                    <a:pt x="965" y="2449"/>
                    <a:pt x="621" y="1965"/>
                    <a:pt x="232" y="1528"/>
                  </a:cubicBezTo>
                  <a:lnTo>
                    <a:pt x="232" y="1528"/>
                  </a:lnTo>
                  <a:cubicBezTo>
                    <a:pt x="237" y="1529"/>
                    <a:pt x="241" y="1529"/>
                    <a:pt x="246" y="1529"/>
                  </a:cubicBezTo>
                  <a:cubicBezTo>
                    <a:pt x="260" y="1529"/>
                    <a:pt x="274" y="1526"/>
                    <a:pt x="288" y="1522"/>
                  </a:cubicBezTo>
                  <a:lnTo>
                    <a:pt x="288" y="1521"/>
                  </a:lnTo>
                  <a:cubicBezTo>
                    <a:pt x="594" y="1415"/>
                    <a:pt x="888" y="1279"/>
                    <a:pt x="1168" y="1115"/>
                  </a:cubicBezTo>
                  <a:close/>
                  <a:moveTo>
                    <a:pt x="3022" y="1980"/>
                  </a:moveTo>
                  <a:cubicBezTo>
                    <a:pt x="3210" y="2322"/>
                    <a:pt x="3385" y="2668"/>
                    <a:pt x="3534" y="3020"/>
                  </a:cubicBezTo>
                  <a:cubicBezTo>
                    <a:pt x="3770" y="3580"/>
                    <a:pt x="3568" y="3597"/>
                    <a:pt x="3103" y="3927"/>
                  </a:cubicBezTo>
                  <a:lnTo>
                    <a:pt x="3103" y="3926"/>
                  </a:lnTo>
                  <a:cubicBezTo>
                    <a:pt x="3090" y="3935"/>
                    <a:pt x="3077" y="3946"/>
                    <a:pt x="3063" y="3955"/>
                  </a:cubicBezTo>
                  <a:cubicBezTo>
                    <a:pt x="3062" y="3534"/>
                    <a:pt x="2662" y="3017"/>
                    <a:pt x="2488" y="2705"/>
                  </a:cubicBezTo>
                  <a:cubicBezTo>
                    <a:pt x="2452" y="2642"/>
                    <a:pt x="2414" y="2580"/>
                    <a:pt x="2376" y="2518"/>
                  </a:cubicBezTo>
                  <a:cubicBezTo>
                    <a:pt x="2596" y="2355"/>
                    <a:pt x="2806" y="2182"/>
                    <a:pt x="3008" y="1998"/>
                  </a:cubicBezTo>
                  <a:cubicBezTo>
                    <a:pt x="3014" y="1993"/>
                    <a:pt x="3018" y="1986"/>
                    <a:pt x="3022" y="1980"/>
                  </a:cubicBezTo>
                  <a:close/>
                  <a:moveTo>
                    <a:pt x="2159" y="2673"/>
                  </a:moveTo>
                  <a:cubicBezTo>
                    <a:pt x="2369" y="3041"/>
                    <a:pt x="2701" y="3627"/>
                    <a:pt x="2850" y="3912"/>
                  </a:cubicBezTo>
                  <a:cubicBezTo>
                    <a:pt x="2842" y="3912"/>
                    <a:pt x="2835" y="3912"/>
                    <a:pt x="2828" y="3913"/>
                  </a:cubicBezTo>
                  <a:lnTo>
                    <a:pt x="2828" y="3912"/>
                  </a:lnTo>
                  <a:lnTo>
                    <a:pt x="2783" y="3920"/>
                  </a:lnTo>
                  <a:cubicBezTo>
                    <a:pt x="2717" y="3931"/>
                    <a:pt x="2697" y="4003"/>
                    <a:pt x="2705" y="4058"/>
                  </a:cubicBezTo>
                  <a:cubicBezTo>
                    <a:pt x="2713" y="4126"/>
                    <a:pt x="2726" y="4162"/>
                    <a:pt x="2759" y="4190"/>
                  </a:cubicBezTo>
                  <a:cubicBezTo>
                    <a:pt x="2580" y="4333"/>
                    <a:pt x="2404" y="4480"/>
                    <a:pt x="2234" y="4635"/>
                  </a:cubicBezTo>
                  <a:cubicBezTo>
                    <a:pt x="1966" y="4128"/>
                    <a:pt x="1686" y="3615"/>
                    <a:pt x="1383" y="3118"/>
                  </a:cubicBezTo>
                  <a:cubicBezTo>
                    <a:pt x="1653" y="2991"/>
                    <a:pt x="1913" y="2842"/>
                    <a:pt x="2159" y="2673"/>
                  </a:cubicBezTo>
                  <a:close/>
                  <a:moveTo>
                    <a:pt x="2192" y="0"/>
                  </a:moveTo>
                  <a:cubicBezTo>
                    <a:pt x="2148" y="0"/>
                    <a:pt x="2102" y="17"/>
                    <a:pt x="2067" y="48"/>
                  </a:cubicBezTo>
                  <a:cubicBezTo>
                    <a:pt x="1742" y="337"/>
                    <a:pt x="1410" y="569"/>
                    <a:pt x="1061" y="780"/>
                  </a:cubicBezTo>
                  <a:cubicBezTo>
                    <a:pt x="1047" y="784"/>
                    <a:pt x="1034" y="791"/>
                    <a:pt x="1024" y="802"/>
                  </a:cubicBezTo>
                  <a:cubicBezTo>
                    <a:pt x="753" y="963"/>
                    <a:pt x="473" y="1111"/>
                    <a:pt x="177" y="1259"/>
                  </a:cubicBezTo>
                  <a:cubicBezTo>
                    <a:pt x="100" y="1297"/>
                    <a:pt x="93" y="1382"/>
                    <a:pt x="125" y="1445"/>
                  </a:cubicBezTo>
                  <a:cubicBezTo>
                    <a:pt x="124" y="1445"/>
                    <a:pt x="124" y="1445"/>
                    <a:pt x="123" y="1445"/>
                  </a:cubicBezTo>
                  <a:cubicBezTo>
                    <a:pt x="60" y="1445"/>
                    <a:pt x="0" y="1520"/>
                    <a:pt x="38" y="1588"/>
                  </a:cubicBezTo>
                  <a:cubicBezTo>
                    <a:pt x="332" y="2121"/>
                    <a:pt x="652" y="2637"/>
                    <a:pt x="972" y="3154"/>
                  </a:cubicBezTo>
                  <a:cubicBezTo>
                    <a:pt x="942" y="3196"/>
                    <a:pt x="968" y="3266"/>
                    <a:pt x="1020" y="3266"/>
                  </a:cubicBezTo>
                  <a:cubicBezTo>
                    <a:pt x="1026" y="3266"/>
                    <a:pt x="1033" y="3265"/>
                    <a:pt x="1039" y="3263"/>
                  </a:cubicBezTo>
                  <a:cubicBezTo>
                    <a:pt x="1389" y="3828"/>
                    <a:pt x="1734" y="4396"/>
                    <a:pt x="2042" y="4989"/>
                  </a:cubicBezTo>
                  <a:cubicBezTo>
                    <a:pt x="2070" y="5044"/>
                    <a:pt x="2125" y="5069"/>
                    <a:pt x="2181" y="5069"/>
                  </a:cubicBezTo>
                  <a:cubicBezTo>
                    <a:pt x="2226" y="5069"/>
                    <a:pt x="2271" y="5053"/>
                    <a:pt x="2304" y="5022"/>
                  </a:cubicBezTo>
                  <a:cubicBezTo>
                    <a:pt x="2853" y="4518"/>
                    <a:pt x="3454" y="4073"/>
                    <a:pt x="4098" y="3697"/>
                  </a:cubicBezTo>
                  <a:cubicBezTo>
                    <a:pt x="4177" y="3648"/>
                    <a:pt x="4205" y="3546"/>
                    <a:pt x="4159" y="3464"/>
                  </a:cubicBezTo>
                  <a:cubicBezTo>
                    <a:pt x="3550" y="2337"/>
                    <a:pt x="2942" y="1209"/>
                    <a:pt x="2332" y="82"/>
                  </a:cubicBezTo>
                  <a:cubicBezTo>
                    <a:pt x="2302" y="26"/>
                    <a:pt x="2248" y="0"/>
                    <a:pt x="2192"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9"/>
          <p:cNvSpPr/>
          <p:nvPr/>
        </p:nvSpPr>
        <p:spPr>
          <a:xfrm>
            <a:off x="5811582" y="-47127"/>
            <a:ext cx="378868" cy="263335"/>
          </a:xfrm>
          <a:custGeom>
            <a:avLst/>
            <a:gdLst/>
            <a:ahLst/>
            <a:cxnLst/>
            <a:rect l="l" t="t" r="r" b="b"/>
            <a:pathLst>
              <a:path w="10120" h="7034" extrusionOk="0">
                <a:moveTo>
                  <a:pt x="7414" y="424"/>
                </a:moveTo>
                <a:cubicBezTo>
                  <a:pt x="8569" y="424"/>
                  <a:pt x="9155" y="1747"/>
                  <a:pt x="8872" y="2793"/>
                </a:cubicBezTo>
                <a:cubicBezTo>
                  <a:pt x="8359" y="4689"/>
                  <a:pt x="6208" y="5552"/>
                  <a:pt x="4783" y="6652"/>
                </a:cubicBezTo>
                <a:cubicBezTo>
                  <a:pt x="4783" y="6652"/>
                  <a:pt x="4783" y="6652"/>
                  <a:pt x="4782" y="6651"/>
                </a:cubicBezTo>
                <a:cubicBezTo>
                  <a:pt x="3406" y="5780"/>
                  <a:pt x="2060" y="5017"/>
                  <a:pt x="1120" y="3626"/>
                </a:cubicBezTo>
                <a:cubicBezTo>
                  <a:pt x="399" y="2558"/>
                  <a:pt x="935" y="1307"/>
                  <a:pt x="2249" y="1186"/>
                </a:cubicBezTo>
                <a:cubicBezTo>
                  <a:pt x="2310" y="1180"/>
                  <a:pt x="2369" y="1177"/>
                  <a:pt x="2428" y="1177"/>
                </a:cubicBezTo>
                <a:cubicBezTo>
                  <a:pt x="3458" y="1177"/>
                  <a:pt x="4249" y="2013"/>
                  <a:pt x="4751" y="2841"/>
                </a:cubicBezTo>
                <a:cubicBezTo>
                  <a:pt x="4789" y="2906"/>
                  <a:pt x="4847" y="2933"/>
                  <a:pt x="4905" y="2933"/>
                </a:cubicBezTo>
                <a:cubicBezTo>
                  <a:pt x="5037" y="2933"/>
                  <a:pt x="5169" y="2795"/>
                  <a:pt x="5080" y="2649"/>
                </a:cubicBezTo>
                <a:cubicBezTo>
                  <a:pt x="5052" y="2603"/>
                  <a:pt x="5023" y="2557"/>
                  <a:pt x="4993" y="2511"/>
                </a:cubicBezTo>
                <a:cubicBezTo>
                  <a:pt x="5639" y="1711"/>
                  <a:pt x="6047" y="592"/>
                  <a:pt x="7202" y="438"/>
                </a:cubicBezTo>
                <a:cubicBezTo>
                  <a:pt x="7275" y="429"/>
                  <a:pt x="7345" y="424"/>
                  <a:pt x="7414" y="424"/>
                </a:cubicBezTo>
                <a:close/>
                <a:moveTo>
                  <a:pt x="7436" y="0"/>
                </a:moveTo>
                <a:cubicBezTo>
                  <a:pt x="7350" y="0"/>
                  <a:pt x="7263" y="7"/>
                  <a:pt x="7174" y="19"/>
                </a:cubicBezTo>
                <a:cubicBezTo>
                  <a:pt x="6048" y="178"/>
                  <a:pt x="5174" y="1264"/>
                  <a:pt x="4864" y="2318"/>
                </a:cubicBezTo>
                <a:cubicBezTo>
                  <a:pt x="4303" y="1519"/>
                  <a:pt x="3499" y="819"/>
                  <a:pt x="2482" y="772"/>
                </a:cubicBezTo>
                <a:cubicBezTo>
                  <a:pt x="2452" y="770"/>
                  <a:pt x="2421" y="770"/>
                  <a:pt x="2390" y="770"/>
                </a:cubicBezTo>
                <a:cubicBezTo>
                  <a:pt x="1561" y="770"/>
                  <a:pt x="698" y="1276"/>
                  <a:pt x="391" y="2065"/>
                </a:cubicBezTo>
                <a:cubicBezTo>
                  <a:pt x="1" y="3072"/>
                  <a:pt x="776" y="3998"/>
                  <a:pt x="1417" y="4700"/>
                </a:cubicBezTo>
                <a:cubicBezTo>
                  <a:pt x="2269" y="5632"/>
                  <a:pt x="3392" y="6504"/>
                  <a:pt x="4635" y="6818"/>
                </a:cubicBezTo>
                <a:cubicBezTo>
                  <a:pt x="4622" y="6918"/>
                  <a:pt x="4705" y="7034"/>
                  <a:pt x="4808" y="7034"/>
                </a:cubicBezTo>
                <a:cubicBezTo>
                  <a:pt x="4825" y="7034"/>
                  <a:pt x="4843" y="7031"/>
                  <a:pt x="4861" y="7024"/>
                </a:cubicBezTo>
                <a:cubicBezTo>
                  <a:pt x="6845" y="6243"/>
                  <a:pt x="10120" y="3908"/>
                  <a:pt x="9220" y="1376"/>
                </a:cubicBezTo>
                <a:cubicBezTo>
                  <a:pt x="8937" y="580"/>
                  <a:pt x="8269" y="0"/>
                  <a:pt x="7436"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4604912" y="-157699"/>
            <a:ext cx="475906" cy="337200"/>
          </a:xfrm>
          <a:custGeom>
            <a:avLst/>
            <a:gdLst/>
            <a:ahLst/>
            <a:cxnLst/>
            <a:rect l="l" t="t" r="r" b="b"/>
            <a:pathLst>
              <a:path w="12712" h="9007" extrusionOk="0">
                <a:moveTo>
                  <a:pt x="5936" y="523"/>
                </a:moveTo>
                <a:cubicBezTo>
                  <a:pt x="5942" y="523"/>
                  <a:pt x="5947" y="523"/>
                  <a:pt x="5953" y="523"/>
                </a:cubicBezTo>
                <a:cubicBezTo>
                  <a:pt x="7326" y="532"/>
                  <a:pt x="8248" y="1647"/>
                  <a:pt x="8585" y="2866"/>
                </a:cubicBezTo>
                <a:cubicBezTo>
                  <a:pt x="8581" y="2869"/>
                  <a:pt x="8578" y="2871"/>
                  <a:pt x="8575" y="2874"/>
                </a:cubicBezTo>
                <a:cubicBezTo>
                  <a:pt x="8383" y="3036"/>
                  <a:pt x="8560" y="3284"/>
                  <a:pt x="8762" y="3284"/>
                </a:cubicBezTo>
                <a:cubicBezTo>
                  <a:pt x="8816" y="3284"/>
                  <a:pt x="8872" y="3266"/>
                  <a:pt x="8923" y="3224"/>
                </a:cubicBezTo>
                <a:cubicBezTo>
                  <a:pt x="9323" y="2891"/>
                  <a:pt x="9800" y="2735"/>
                  <a:pt x="10265" y="2735"/>
                </a:cubicBezTo>
                <a:cubicBezTo>
                  <a:pt x="11203" y="2735"/>
                  <a:pt x="12089" y="3368"/>
                  <a:pt x="12176" y="4459"/>
                </a:cubicBezTo>
                <a:cubicBezTo>
                  <a:pt x="12282" y="5789"/>
                  <a:pt x="11273" y="6645"/>
                  <a:pt x="10164" y="6645"/>
                </a:cubicBezTo>
                <a:cubicBezTo>
                  <a:pt x="9689" y="6645"/>
                  <a:pt x="9195" y="6488"/>
                  <a:pt x="8764" y="6144"/>
                </a:cubicBezTo>
                <a:cubicBezTo>
                  <a:pt x="8707" y="6099"/>
                  <a:pt x="8644" y="6077"/>
                  <a:pt x="8583" y="6077"/>
                </a:cubicBezTo>
                <a:cubicBezTo>
                  <a:pt x="8484" y="6077"/>
                  <a:pt x="8392" y="6137"/>
                  <a:pt x="8351" y="6253"/>
                </a:cubicBezTo>
                <a:cubicBezTo>
                  <a:pt x="8173" y="6747"/>
                  <a:pt x="8015" y="7007"/>
                  <a:pt x="7597" y="7339"/>
                </a:cubicBezTo>
                <a:cubicBezTo>
                  <a:pt x="7377" y="7514"/>
                  <a:pt x="7050" y="7671"/>
                  <a:pt x="6752" y="7671"/>
                </a:cubicBezTo>
                <a:cubicBezTo>
                  <a:pt x="6398" y="7671"/>
                  <a:pt x="6085" y="7450"/>
                  <a:pt x="6042" y="6774"/>
                </a:cubicBezTo>
                <a:cubicBezTo>
                  <a:pt x="6038" y="6719"/>
                  <a:pt x="5996" y="6674"/>
                  <a:pt x="5942" y="6662"/>
                </a:cubicBezTo>
                <a:cubicBezTo>
                  <a:pt x="5917" y="6646"/>
                  <a:pt x="5887" y="6638"/>
                  <a:pt x="5858" y="6638"/>
                </a:cubicBezTo>
                <a:cubicBezTo>
                  <a:pt x="5797" y="6638"/>
                  <a:pt x="5738" y="6672"/>
                  <a:pt x="5719" y="6744"/>
                </a:cubicBezTo>
                <a:cubicBezTo>
                  <a:pt x="5504" y="7583"/>
                  <a:pt x="5005" y="8574"/>
                  <a:pt x="4101" y="8574"/>
                </a:cubicBezTo>
                <a:cubicBezTo>
                  <a:pt x="3914" y="8574"/>
                  <a:pt x="3711" y="8532"/>
                  <a:pt x="3490" y="8438"/>
                </a:cubicBezTo>
                <a:cubicBezTo>
                  <a:pt x="2571" y="8049"/>
                  <a:pt x="2320" y="6875"/>
                  <a:pt x="2800" y="6065"/>
                </a:cubicBezTo>
                <a:cubicBezTo>
                  <a:pt x="2886" y="5919"/>
                  <a:pt x="2755" y="5715"/>
                  <a:pt x="2602" y="5715"/>
                </a:cubicBezTo>
                <a:cubicBezTo>
                  <a:pt x="2565" y="5715"/>
                  <a:pt x="2527" y="5727"/>
                  <a:pt x="2490" y="5755"/>
                </a:cubicBezTo>
                <a:cubicBezTo>
                  <a:pt x="2253" y="5936"/>
                  <a:pt x="2000" y="6016"/>
                  <a:pt x="1757" y="6016"/>
                </a:cubicBezTo>
                <a:cubicBezTo>
                  <a:pt x="944" y="6016"/>
                  <a:pt x="252" y="5131"/>
                  <a:pt x="692" y="4244"/>
                </a:cubicBezTo>
                <a:cubicBezTo>
                  <a:pt x="1018" y="3586"/>
                  <a:pt x="1620" y="3336"/>
                  <a:pt x="2266" y="3336"/>
                </a:cubicBezTo>
                <a:cubicBezTo>
                  <a:pt x="2512" y="3336"/>
                  <a:pt x="2763" y="3372"/>
                  <a:pt x="3008" y="3435"/>
                </a:cubicBezTo>
                <a:cubicBezTo>
                  <a:pt x="3050" y="3565"/>
                  <a:pt x="3173" y="3630"/>
                  <a:pt x="3289" y="3630"/>
                </a:cubicBezTo>
                <a:cubicBezTo>
                  <a:pt x="3419" y="3630"/>
                  <a:pt x="3539" y="3547"/>
                  <a:pt x="3521" y="3378"/>
                </a:cubicBezTo>
                <a:cubicBezTo>
                  <a:pt x="3368" y="1961"/>
                  <a:pt x="4436" y="523"/>
                  <a:pt x="5936" y="523"/>
                </a:cubicBezTo>
                <a:close/>
                <a:moveTo>
                  <a:pt x="5921" y="1"/>
                </a:moveTo>
                <a:cubicBezTo>
                  <a:pt x="5882" y="1"/>
                  <a:pt x="5842" y="1"/>
                  <a:pt x="5802" y="3"/>
                </a:cubicBezTo>
                <a:cubicBezTo>
                  <a:pt x="4171" y="77"/>
                  <a:pt x="2941" y="1560"/>
                  <a:pt x="2976" y="3134"/>
                </a:cubicBezTo>
                <a:cubicBezTo>
                  <a:pt x="2689" y="3014"/>
                  <a:pt x="2385" y="2955"/>
                  <a:pt x="2086" y="2955"/>
                </a:cubicBezTo>
                <a:cubicBezTo>
                  <a:pt x="1128" y="2955"/>
                  <a:pt x="224" y="3554"/>
                  <a:pt x="110" y="4659"/>
                </a:cubicBezTo>
                <a:cubicBezTo>
                  <a:pt x="0" y="5708"/>
                  <a:pt x="829" y="6484"/>
                  <a:pt x="1733" y="6484"/>
                </a:cubicBezTo>
                <a:cubicBezTo>
                  <a:pt x="1879" y="6484"/>
                  <a:pt x="2028" y="6464"/>
                  <a:pt x="2175" y="6420"/>
                </a:cubicBezTo>
                <a:lnTo>
                  <a:pt x="2175" y="6420"/>
                </a:lnTo>
                <a:cubicBezTo>
                  <a:pt x="1933" y="7421"/>
                  <a:pt x="2405" y="8572"/>
                  <a:pt x="3448" y="8924"/>
                </a:cubicBezTo>
                <a:cubicBezTo>
                  <a:pt x="3614" y="8980"/>
                  <a:pt x="3788" y="9006"/>
                  <a:pt x="3966" y="9006"/>
                </a:cubicBezTo>
                <a:cubicBezTo>
                  <a:pt x="4804" y="9006"/>
                  <a:pt x="5703" y="8421"/>
                  <a:pt x="5981" y="7645"/>
                </a:cubicBezTo>
                <a:cubicBezTo>
                  <a:pt x="6192" y="7940"/>
                  <a:pt x="6550" y="8135"/>
                  <a:pt x="6972" y="8146"/>
                </a:cubicBezTo>
                <a:cubicBezTo>
                  <a:pt x="6985" y="8146"/>
                  <a:pt x="6998" y="8147"/>
                  <a:pt x="7010" y="8147"/>
                </a:cubicBezTo>
                <a:cubicBezTo>
                  <a:pt x="7857" y="8147"/>
                  <a:pt x="8389" y="7412"/>
                  <a:pt x="8702" y="6696"/>
                </a:cubicBezTo>
                <a:cubicBezTo>
                  <a:pt x="9170" y="6986"/>
                  <a:pt x="9686" y="7123"/>
                  <a:pt x="10187" y="7123"/>
                </a:cubicBezTo>
                <a:cubicBezTo>
                  <a:pt x="11501" y="7123"/>
                  <a:pt x="12712" y="6178"/>
                  <a:pt x="12692" y="4577"/>
                </a:cubicBezTo>
                <a:cubicBezTo>
                  <a:pt x="12674" y="3114"/>
                  <a:pt x="11504" y="2256"/>
                  <a:pt x="10271" y="2256"/>
                </a:cubicBezTo>
                <a:cubicBezTo>
                  <a:pt x="9808" y="2256"/>
                  <a:pt x="9336" y="2377"/>
                  <a:pt x="8913" y="2633"/>
                </a:cubicBezTo>
                <a:cubicBezTo>
                  <a:pt x="8706" y="1205"/>
                  <a:pt x="7393" y="1"/>
                  <a:pt x="5921"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2812443" y="-157697"/>
            <a:ext cx="700643" cy="663018"/>
          </a:xfrm>
          <a:custGeom>
            <a:avLst/>
            <a:gdLst/>
            <a:ahLst/>
            <a:cxnLst/>
            <a:rect l="l" t="t" r="r" b="b"/>
            <a:pathLst>
              <a:path w="18715" h="17710" extrusionOk="0">
                <a:moveTo>
                  <a:pt x="6679" y="4133"/>
                </a:moveTo>
                <a:cubicBezTo>
                  <a:pt x="8126" y="4133"/>
                  <a:pt x="9725" y="5351"/>
                  <a:pt x="10699" y="6183"/>
                </a:cubicBezTo>
                <a:cubicBezTo>
                  <a:pt x="12207" y="7470"/>
                  <a:pt x="13434" y="9044"/>
                  <a:pt x="14616" y="10626"/>
                </a:cubicBezTo>
                <a:cubicBezTo>
                  <a:pt x="14621" y="10632"/>
                  <a:pt x="14627" y="10634"/>
                  <a:pt x="14633" y="10639"/>
                </a:cubicBezTo>
                <a:cubicBezTo>
                  <a:pt x="14232" y="10969"/>
                  <a:pt x="13835" y="11300"/>
                  <a:pt x="13441" y="11634"/>
                </a:cubicBezTo>
                <a:cubicBezTo>
                  <a:pt x="12702" y="10261"/>
                  <a:pt x="11541" y="8950"/>
                  <a:pt x="10422" y="7905"/>
                </a:cubicBezTo>
                <a:cubicBezTo>
                  <a:pt x="9851" y="7372"/>
                  <a:pt x="8646" y="6225"/>
                  <a:pt x="7637" y="6225"/>
                </a:cubicBezTo>
                <a:cubicBezTo>
                  <a:pt x="7418" y="6225"/>
                  <a:pt x="7209" y="6279"/>
                  <a:pt x="7017" y="6405"/>
                </a:cubicBezTo>
                <a:cubicBezTo>
                  <a:pt x="5820" y="7189"/>
                  <a:pt x="6930" y="9068"/>
                  <a:pt x="7375" y="9935"/>
                </a:cubicBezTo>
                <a:cubicBezTo>
                  <a:pt x="8171" y="11489"/>
                  <a:pt x="9204" y="12960"/>
                  <a:pt x="10482" y="14157"/>
                </a:cubicBezTo>
                <a:cubicBezTo>
                  <a:pt x="10128" y="14465"/>
                  <a:pt x="9776" y="14774"/>
                  <a:pt x="9427" y="15090"/>
                </a:cubicBezTo>
                <a:cubicBezTo>
                  <a:pt x="8269" y="13592"/>
                  <a:pt x="7042" y="12149"/>
                  <a:pt x="6085" y="10508"/>
                </a:cubicBezTo>
                <a:cubicBezTo>
                  <a:pt x="5271" y="9111"/>
                  <a:pt x="3628" y="6111"/>
                  <a:pt x="5186" y="4705"/>
                </a:cubicBezTo>
                <a:cubicBezTo>
                  <a:pt x="5637" y="4297"/>
                  <a:pt x="6148" y="4133"/>
                  <a:pt x="6679" y="4133"/>
                </a:cubicBezTo>
                <a:close/>
                <a:moveTo>
                  <a:pt x="6831" y="2344"/>
                </a:moveTo>
                <a:cubicBezTo>
                  <a:pt x="8328" y="2344"/>
                  <a:pt x="9899" y="3151"/>
                  <a:pt x="11020" y="4074"/>
                </a:cubicBezTo>
                <a:cubicBezTo>
                  <a:pt x="12918" y="5636"/>
                  <a:pt x="14575" y="7547"/>
                  <a:pt x="16291" y="9312"/>
                </a:cubicBezTo>
                <a:cubicBezTo>
                  <a:pt x="15851" y="9652"/>
                  <a:pt x="15416" y="10000"/>
                  <a:pt x="14984" y="10352"/>
                </a:cubicBezTo>
                <a:cubicBezTo>
                  <a:pt x="13549" y="8427"/>
                  <a:pt x="12007" y="6509"/>
                  <a:pt x="10023" y="5120"/>
                </a:cubicBezTo>
                <a:cubicBezTo>
                  <a:pt x="9086" y="4464"/>
                  <a:pt x="7830" y="3746"/>
                  <a:pt x="6632" y="3746"/>
                </a:cubicBezTo>
                <a:cubicBezTo>
                  <a:pt x="6071" y="3746"/>
                  <a:pt x="5523" y="3903"/>
                  <a:pt x="5027" y="4297"/>
                </a:cubicBezTo>
                <a:cubicBezTo>
                  <a:pt x="3597" y="5434"/>
                  <a:pt x="4290" y="7571"/>
                  <a:pt x="4880" y="8960"/>
                </a:cubicBezTo>
                <a:cubicBezTo>
                  <a:pt x="5878" y="11313"/>
                  <a:pt x="7515" y="13385"/>
                  <a:pt x="9195" y="15288"/>
                </a:cubicBezTo>
                <a:cubicBezTo>
                  <a:pt x="9198" y="15290"/>
                  <a:pt x="9201" y="15291"/>
                  <a:pt x="9203" y="15294"/>
                </a:cubicBezTo>
                <a:cubicBezTo>
                  <a:pt x="9129" y="15362"/>
                  <a:pt x="9054" y="15428"/>
                  <a:pt x="8980" y="15497"/>
                </a:cubicBezTo>
                <a:cubicBezTo>
                  <a:pt x="8838" y="15627"/>
                  <a:pt x="8684" y="15764"/>
                  <a:pt x="8528" y="15905"/>
                </a:cubicBezTo>
                <a:cubicBezTo>
                  <a:pt x="6852" y="14071"/>
                  <a:pt x="5133" y="12281"/>
                  <a:pt x="4089" y="9986"/>
                </a:cubicBezTo>
                <a:cubicBezTo>
                  <a:pt x="3174" y="7975"/>
                  <a:pt x="2593" y="5037"/>
                  <a:pt x="4391" y="3310"/>
                </a:cubicBezTo>
                <a:cubicBezTo>
                  <a:pt x="5108" y="2620"/>
                  <a:pt x="5957" y="2344"/>
                  <a:pt x="6831" y="2344"/>
                </a:cubicBezTo>
                <a:close/>
                <a:moveTo>
                  <a:pt x="7500" y="520"/>
                </a:moveTo>
                <a:cubicBezTo>
                  <a:pt x="8829" y="520"/>
                  <a:pt x="10179" y="863"/>
                  <a:pt x="11351" y="1426"/>
                </a:cubicBezTo>
                <a:cubicBezTo>
                  <a:pt x="14230" y="2810"/>
                  <a:pt x="16257" y="5458"/>
                  <a:pt x="18144" y="7945"/>
                </a:cubicBezTo>
                <a:cubicBezTo>
                  <a:pt x="17646" y="8291"/>
                  <a:pt x="17157" y="8650"/>
                  <a:pt x="16672" y="9019"/>
                </a:cubicBezTo>
                <a:cubicBezTo>
                  <a:pt x="15495" y="7824"/>
                  <a:pt x="14321" y="6628"/>
                  <a:pt x="13139" y="5439"/>
                </a:cubicBezTo>
                <a:cubicBezTo>
                  <a:pt x="12145" y="4440"/>
                  <a:pt x="11122" y="3436"/>
                  <a:pt x="9882" y="2745"/>
                </a:cubicBezTo>
                <a:cubicBezTo>
                  <a:pt x="8997" y="2254"/>
                  <a:pt x="7937" y="1941"/>
                  <a:pt x="6903" y="1941"/>
                </a:cubicBezTo>
                <a:cubicBezTo>
                  <a:pt x="5866" y="1941"/>
                  <a:pt x="4855" y="2256"/>
                  <a:pt x="4072" y="3023"/>
                </a:cubicBezTo>
                <a:cubicBezTo>
                  <a:pt x="2453" y="4609"/>
                  <a:pt x="2626" y="7205"/>
                  <a:pt x="3317" y="9176"/>
                </a:cubicBezTo>
                <a:cubicBezTo>
                  <a:pt x="4261" y="11867"/>
                  <a:pt x="6218" y="14205"/>
                  <a:pt x="8295" y="16122"/>
                </a:cubicBezTo>
                <a:cubicBezTo>
                  <a:pt x="7889" y="16507"/>
                  <a:pt x="7506" y="16936"/>
                  <a:pt x="7330" y="17427"/>
                </a:cubicBezTo>
                <a:cubicBezTo>
                  <a:pt x="7326" y="17398"/>
                  <a:pt x="7312" y="17372"/>
                  <a:pt x="7292" y="17352"/>
                </a:cubicBezTo>
                <a:cubicBezTo>
                  <a:pt x="4987" y="15092"/>
                  <a:pt x="2538" y="12668"/>
                  <a:pt x="1656" y="9456"/>
                </a:cubicBezTo>
                <a:cubicBezTo>
                  <a:pt x="936" y="6835"/>
                  <a:pt x="1394" y="3592"/>
                  <a:pt x="3610" y="1802"/>
                </a:cubicBezTo>
                <a:cubicBezTo>
                  <a:pt x="4729" y="899"/>
                  <a:pt x="6103" y="520"/>
                  <a:pt x="7500" y="520"/>
                </a:cubicBezTo>
                <a:close/>
                <a:moveTo>
                  <a:pt x="7666" y="1"/>
                </a:moveTo>
                <a:cubicBezTo>
                  <a:pt x="7230" y="1"/>
                  <a:pt x="6783" y="36"/>
                  <a:pt x="6325" y="109"/>
                </a:cubicBezTo>
                <a:cubicBezTo>
                  <a:pt x="1723" y="849"/>
                  <a:pt x="1" y="5823"/>
                  <a:pt x="1284" y="9894"/>
                </a:cubicBezTo>
                <a:cubicBezTo>
                  <a:pt x="2267" y="13015"/>
                  <a:pt x="4661" y="15517"/>
                  <a:pt x="7129" y="17556"/>
                </a:cubicBezTo>
                <a:cubicBezTo>
                  <a:pt x="7156" y="17578"/>
                  <a:pt x="7182" y="17588"/>
                  <a:pt x="7208" y="17588"/>
                </a:cubicBezTo>
                <a:cubicBezTo>
                  <a:pt x="7239" y="17588"/>
                  <a:pt x="7268" y="17573"/>
                  <a:pt x="7290" y="17551"/>
                </a:cubicBezTo>
                <a:lnTo>
                  <a:pt x="7290" y="17551"/>
                </a:lnTo>
                <a:cubicBezTo>
                  <a:pt x="7280" y="17590"/>
                  <a:pt x="7268" y="17628"/>
                  <a:pt x="7260" y="17667"/>
                </a:cubicBezTo>
                <a:cubicBezTo>
                  <a:pt x="7255" y="17693"/>
                  <a:pt x="7276" y="17709"/>
                  <a:pt x="7298" y="17709"/>
                </a:cubicBezTo>
                <a:cubicBezTo>
                  <a:pt x="7306" y="17709"/>
                  <a:pt x="7313" y="17707"/>
                  <a:pt x="7320" y="17703"/>
                </a:cubicBezTo>
                <a:cubicBezTo>
                  <a:pt x="7732" y="17463"/>
                  <a:pt x="7985" y="17103"/>
                  <a:pt x="8316" y="16760"/>
                </a:cubicBezTo>
                <a:cubicBezTo>
                  <a:pt x="8773" y="16288"/>
                  <a:pt x="9263" y="15851"/>
                  <a:pt x="9756" y="15417"/>
                </a:cubicBezTo>
                <a:cubicBezTo>
                  <a:pt x="10160" y="15059"/>
                  <a:pt x="10568" y="14704"/>
                  <a:pt x="10976" y="14352"/>
                </a:cubicBezTo>
                <a:cubicBezTo>
                  <a:pt x="10974" y="14350"/>
                  <a:pt x="10971" y="14347"/>
                  <a:pt x="10969" y="14344"/>
                </a:cubicBezTo>
                <a:cubicBezTo>
                  <a:pt x="10876" y="14217"/>
                  <a:pt x="10788" y="14088"/>
                  <a:pt x="10709" y="13957"/>
                </a:cubicBezTo>
                <a:lnTo>
                  <a:pt x="10668" y="13993"/>
                </a:lnTo>
                <a:cubicBezTo>
                  <a:pt x="9883" y="13093"/>
                  <a:pt x="9124" y="12186"/>
                  <a:pt x="8482" y="11173"/>
                </a:cubicBezTo>
                <a:cubicBezTo>
                  <a:pt x="8107" y="10578"/>
                  <a:pt x="7769" y="9962"/>
                  <a:pt x="7468" y="9326"/>
                </a:cubicBezTo>
                <a:cubicBezTo>
                  <a:pt x="7340" y="9056"/>
                  <a:pt x="7210" y="8784"/>
                  <a:pt x="7105" y="8504"/>
                </a:cubicBezTo>
                <a:cubicBezTo>
                  <a:pt x="6914" y="7996"/>
                  <a:pt x="6369" y="6595"/>
                  <a:pt x="7677" y="6595"/>
                </a:cubicBezTo>
                <a:cubicBezTo>
                  <a:pt x="7694" y="6595"/>
                  <a:pt x="7711" y="6595"/>
                  <a:pt x="7728" y="6595"/>
                </a:cubicBezTo>
                <a:cubicBezTo>
                  <a:pt x="8330" y="6612"/>
                  <a:pt x="9063" y="7297"/>
                  <a:pt x="9513" y="7668"/>
                </a:cubicBezTo>
                <a:cubicBezTo>
                  <a:pt x="10032" y="8094"/>
                  <a:pt x="10508" y="8573"/>
                  <a:pt x="10951" y="9078"/>
                </a:cubicBezTo>
                <a:cubicBezTo>
                  <a:pt x="11730" y="9968"/>
                  <a:pt x="12329" y="11029"/>
                  <a:pt x="13104" y="11916"/>
                </a:cubicBezTo>
                <a:lnTo>
                  <a:pt x="13093" y="11925"/>
                </a:lnTo>
                <a:cubicBezTo>
                  <a:pt x="13225" y="11989"/>
                  <a:pt x="13338" y="12083"/>
                  <a:pt x="13426" y="12200"/>
                </a:cubicBezTo>
                <a:lnTo>
                  <a:pt x="13464" y="12252"/>
                </a:lnTo>
                <a:cubicBezTo>
                  <a:pt x="15126" y="10900"/>
                  <a:pt x="16840" y="9616"/>
                  <a:pt x="18489" y="8250"/>
                </a:cubicBezTo>
                <a:cubicBezTo>
                  <a:pt x="18550" y="8202"/>
                  <a:pt x="18581" y="8126"/>
                  <a:pt x="18569" y="8049"/>
                </a:cubicBezTo>
                <a:cubicBezTo>
                  <a:pt x="18667" y="7969"/>
                  <a:pt x="18714" y="7832"/>
                  <a:pt x="18617" y="7703"/>
                </a:cubicBezTo>
                <a:cubicBezTo>
                  <a:pt x="15927" y="4156"/>
                  <a:pt x="12425" y="1"/>
                  <a:pt x="7666"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9"/>
          <p:cNvGrpSpPr/>
          <p:nvPr/>
        </p:nvGrpSpPr>
        <p:grpSpPr>
          <a:xfrm>
            <a:off x="1986469" y="-35514"/>
            <a:ext cx="648904" cy="653771"/>
            <a:chOff x="5951975" y="240925"/>
            <a:chExt cx="433325" cy="436575"/>
          </a:xfrm>
        </p:grpSpPr>
        <p:sp>
          <p:nvSpPr>
            <p:cNvPr id="183" name="Google Shape;183;p9"/>
            <p:cNvSpPr/>
            <p:nvPr/>
          </p:nvSpPr>
          <p:spPr>
            <a:xfrm>
              <a:off x="6308550" y="363550"/>
              <a:ext cx="76750" cy="46900"/>
            </a:xfrm>
            <a:custGeom>
              <a:avLst/>
              <a:gdLst/>
              <a:ahLst/>
              <a:cxnLst/>
              <a:rect l="l" t="t" r="r" b="b"/>
              <a:pathLst>
                <a:path w="3070" h="1876" extrusionOk="0">
                  <a:moveTo>
                    <a:pt x="2839" y="0"/>
                  </a:moveTo>
                  <a:cubicBezTo>
                    <a:pt x="2818" y="0"/>
                    <a:pt x="2794" y="5"/>
                    <a:pt x="2769" y="15"/>
                  </a:cubicBezTo>
                  <a:cubicBezTo>
                    <a:pt x="1810" y="390"/>
                    <a:pt x="861" y="909"/>
                    <a:pt x="102" y="1614"/>
                  </a:cubicBezTo>
                  <a:cubicBezTo>
                    <a:pt x="0" y="1709"/>
                    <a:pt x="95" y="1875"/>
                    <a:pt x="211" y="1875"/>
                  </a:cubicBezTo>
                  <a:cubicBezTo>
                    <a:pt x="235" y="1875"/>
                    <a:pt x="261" y="1868"/>
                    <a:pt x="285" y="1851"/>
                  </a:cubicBezTo>
                  <a:cubicBezTo>
                    <a:pt x="1119" y="1287"/>
                    <a:pt x="1937" y="772"/>
                    <a:pt x="2870" y="385"/>
                  </a:cubicBezTo>
                  <a:cubicBezTo>
                    <a:pt x="3069" y="302"/>
                    <a:pt x="3018" y="0"/>
                    <a:pt x="2839"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5951975" y="240925"/>
              <a:ext cx="431750" cy="436575"/>
            </a:xfrm>
            <a:custGeom>
              <a:avLst/>
              <a:gdLst/>
              <a:ahLst/>
              <a:cxnLst/>
              <a:rect l="l" t="t" r="r" b="b"/>
              <a:pathLst>
                <a:path w="17270" h="17463" extrusionOk="0">
                  <a:moveTo>
                    <a:pt x="8525" y="3534"/>
                  </a:moveTo>
                  <a:cubicBezTo>
                    <a:pt x="10607" y="3534"/>
                    <a:pt x="12678" y="4568"/>
                    <a:pt x="13624" y="6524"/>
                  </a:cubicBezTo>
                  <a:cubicBezTo>
                    <a:pt x="14808" y="8975"/>
                    <a:pt x="13837" y="12279"/>
                    <a:pt x="11443" y="13612"/>
                  </a:cubicBezTo>
                  <a:cubicBezTo>
                    <a:pt x="10638" y="14060"/>
                    <a:pt x="9735" y="14274"/>
                    <a:pt x="8832" y="14274"/>
                  </a:cubicBezTo>
                  <a:cubicBezTo>
                    <a:pt x="6931" y="14274"/>
                    <a:pt x="5034" y="13327"/>
                    <a:pt x="4067" y="11631"/>
                  </a:cubicBezTo>
                  <a:cubicBezTo>
                    <a:pt x="3314" y="10310"/>
                    <a:pt x="3146" y="8678"/>
                    <a:pt x="3501" y="7209"/>
                  </a:cubicBezTo>
                  <a:cubicBezTo>
                    <a:pt x="3839" y="5807"/>
                    <a:pt x="4829" y="3909"/>
                    <a:pt x="6413" y="3715"/>
                  </a:cubicBezTo>
                  <a:cubicBezTo>
                    <a:pt x="6436" y="3784"/>
                    <a:pt x="6495" y="3843"/>
                    <a:pt x="6571" y="3843"/>
                  </a:cubicBezTo>
                  <a:cubicBezTo>
                    <a:pt x="6587" y="3843"/>
                    <a:pt x="6603" y="3840"/>
                    <a:pt x="6620" y="3834"/>
                  </a:cubicBezTo>
                  <a:cubicBezTo>
                    <a:pt x="6631" y="3830"/>
                    <a:pt x="6644" y="3827"/>
                    <a:pt x="6655" y="3824"/>
                  </a:cubicBezTo>
                  <a:cubicBezTo>
                    <a:pt x="6675" y="3836"/>
                    <a:pt x="6697" y="3842"/>
                    <a:pt x="6718" y="3842"/>
                  </a:cubicBezTo>
                  <a:cubicBezTo>
                    <a:pt x="6763" y="3842"/>
                    <a:pt x="6807" y="3816"/>
                    <a:pt x="6827" y="3771"/>
                  </a:cubicBezTo>
                  <a:cubicBezTo>
                    <a:pt x="7378" y="3612"/>
                    <a:pt x="7952" y="3534"/>
                    <a:pt x="8525" y="3534"/>
                  </a:cubicBezTo>
                  <a:close/>
                  <a:moveTo>
                    <a:pt x="5682" y="0"/>
                  </a:moveTo>
                  <a:cubicBezTo>
                    <a:pt x="5625" y="0"/>
                    <a:pt x="5567" y="41"/>
                    <a:pt x="5571" y="106"/>
                  </a:cubicBezTo>
                  <a:cubicBezTo>
                    <a:pt x="5641" y="1193"/>
                    <a:pt x="6097" y="2423"/>
                    <a:pt x="6493" y="3473"/>
                  </a:cubicBezTo>
                  <a:cubicBezTo>
                    <a:pt x="6469" y="3473"/>
                    <a:pt x="6445" y="3472"/>
                    <a:pt x="6421" y="3472"/>
                  </a:cubicBezTo>
                  <a:cubicBezTo>
                    <a:pt x="4631" y="3472"/>
                    <a:pt x="3516" y="5282"/>
                    <a:pt x="3069" y="7041"/>
                  </a:cubicBezTo>
                  <a:cubicBezTo>
                    <a:pt x="3048" y="7018"/>
                    <a:pt x="3021" y="7000"/>
                    <a:pt x="2990" y="6990"/>
                  </a:cubicBezTo>
                  <a:cubicBezTo>
                    <a:pt x="2036" y="6695"/>
                    <a:pt x="1122" y="6326"/>
                    <a:pt x="209" y="5920"/>
                  </a:cubicBezTo>
                  <a:cubicBezTo>
                    <a:pt x="193" y="5913"/>
                    <a:pt x="177" y="5909"/>
                    <a:pt x="161" y="5909"/>
                  </a:cubicBezTo>
                  <a:cubicBezTo>
                    <a:pt x="64" y="5909"/>
                    <a:pt x="0" y="6041"/>
                    <a:pt x="103" y="6102"/>
                  </a:cubicBezTo>
                  <a:cubicBezTo>
                    <a:pt x="977" y="6626"/>
                    <a:pt x="1927" y="7022"/>
                    <a:pt x="2898" y="7327"/>
                  </a:cubicBezTo>
                  <a:cubicBezTo>
                    <a:pt x="2913" y="7332"/>
                    <a:pt x="2929" y="7334"/>
                    <a:pt x="2945" y="7334"/>
                  </a:cubicBezTo>
                  <a:cubicBezTo>
                    <a:pt x="2965" y="7334"/>
                    <a:pt x="2984" y="7330"/>
                    <a:pt x="3003" y="7323"/>
                  </a:cubicBezTo>
                  <a:lnTo>
                    <a:pt x="3003" y="7323"/>
                  </a:lnTo>
                  <a:cubicBezTo>
                    <a:pt x="2900" y="7799"/>
                    <a:pt x="2847" y="8264"/>
                    <a:pt x="2844" y="8679"/>
                  </a:cubicBezTo>
                  <a:cubicBezTo>
                    <a:pt x="2836" y="9539"/>
                    <a:pt x="3003" y="10392"/>
                    <a:pt x="3333" y="11188"/>
                  </a:cubicBezTo>
                  <a:cubicBezTo>
                    <a:pt x="3321" y="11185"/>
                    <a:pt x="3307" y="11183"/>
                    <a:pt x="3294" y="11183"/>
                  </a:cubicBezTo>
                  <a:cubicBezTo>
                    <a:pt x="3267" y="11183"/>
                    <a:pt x="3239" y="11189"/>
                    <a:pt x="3214" y="11200"/>
                  </a:cubicBezTo>
                  <a:cubicBezTo>
                    <a:pt x="2063" y="11694"/>
                    <a:pt x="943" y="12357"/>
                    <a:pt x="92" y="13289"/>
                  </a:cubicBezTo>
                  <a:cubicBezTo>
                    <a:pt x="33" y="13354"/>
                    <a:pt x="87" y="13466"/>
                    <a:pt x="161" y="13466"/>
                  </a:cubicBezTo>
                  <a:cubicBezTo>
                    <a:pt x="178" y="13466"/>
                    <a:pt x="196" y="13460"/>
                    <a:pt x="214" y="13447"/>
                  </a:cubicBezTo>
                  <a:cubicBezTo>
                    <a:pt x="1211" y="12706"/>
                    <a:pt x="2201" y="12013"/>
                    <a:pt x="3352" y="11528"/>
                  </a:cubicBezTo>
                  <a:cubicBezTo>
                    <a:pt x="3391" y="11512"/>
                    <a:pt x="3423" y="11485"/>
                    <a:pt x="3446" y="11449"/>
                  </a:cubicBezTo>
                  <a:cubicBezTo>
                    <a:pt x="4034" y="12692"/>
                    <a:pt x="5036" y="13707"/>
                    <a:pt x="6355" y="14273"/>
                  </a:cubicBezTo>
                  <a:cubicBezTo>
                    <a:pt x="6129" y="15279"/>
                    <a:pt x="5870" y="16287"/>
                    <a:pt x="5724" y="17306"/>
                  </a:cubicBezTo>
                  <a:cubicBezTo>
                    <a:pt x="5710" y="17400"/>
                    <a:pt x="5783" y="17463"/>
                    <a:pt x="5854" y="17463"/>
                  </a:cubicBezTo>
                  <a:cubicBezTo>
                    <a:pt x="5900" y="17463"/>
                    <a:pt x="5946" y="17436"/>
                    <a:pt x="5965" y="17373"/>
                  </a:cubicBezTo>
                  <a:cubicBezTo>
                    <a:pt x="6268" y="16403"/>
                    <a:pt x="6465" y="15395"/>
                    <a:pt x="6689" y="14405"/>
                  </a:cubicBezTo>
                  <a:cubicBezTo>
                    <a:pt x="6746" y="14425"/>
                    <a:pt x="6803" y="14446"/>
                    <a:pt x="6863" y="14465"/>
                  </a:cubicBezTo>
                  <a:cubicBezTo>
                    <a:pt x="7488" y="14667"/>
                    <a:pt x="8139" y="14767"/>
                    <a:pt x="8784" y="14767"/>
                  </a:cubicBezTo>
                  <a:cubicBezTo>
                    <a:pt x="9628" y="14767"/>
                    <a:pt x="10464" y="14596"/>
                    <a:pt x="11226" y="14261"/>
                  </a:cubicBezTo>
                  <a:cubicBezTo>
                    <a:pt x="11426" y="14774"/>
                    <a:pt x="11720" y="15245"/>
                    <a:pt x="11994" y="15723"/>
                  </a:cubicBezTo>
                  <a:cubicBezTo>
                    <a:pt x="12290" y="16237"/>
                    <a:pt x="12544" y="16888"/>
                    <a:pt x="12991" y="17286"/>
                  </a:cubicBezTo>
                  <a:cubicBezTo>
                    <a:pt x="13020" y="17312"/>
                    <a:pt x="13053" y="17323"/>
                    <a:pt x="13086" y="17323"/>
                  </a:cubicBezTo>
                  <a:cubicBezTo>
                    <a:pt x="13167" y="17323"/>
                    <a:pt x="13241" y="17251"/>
                    <a:pt x="13219" y="17154"/>
                  </a:cubicBezTo>
                  <a:cubicBezTo>
                    <a:pt x="13086" y="16572"/>
                    <a:pt x="12636" y="16033"/>
                    <a:pt x="12329" y="15526"/>
                  </a:cubicBezTo>
                  <a:cubicBezTo>
                    <a:pt x="12047" y="15062"/>
                    <a:pt x="11774" y="14586"/>
                    <a:pt x="11427" y="14166"/>
                  </a:cubicBezTo>
                  <a:cubicBezTo>
                    <a:pt x="12202" y="13788"/>
                    <a:pt x="12894" y="13237"/>
                    <a:pt x="13428" y="12508"/>
                  </a:cubicBezTo>
                  <a:cubicBezTo>
                    <a:pt x="13817" y="11978"/>
                    <a:pt x="14112" y="11383"/>
                    <a:pt x="14315" y="10758"/>
                  </a:cubicBezTo>
                  <a:cubicBezTo>
                    <a:pt x="14727" y="10955"/>
                    <a:pt x="15156" y="11117"/>
                    <a:pt x="15580" y="11282"/>
                  </a:cubicBezTo>
                  <a:cubicBezTo>
                    <a:pt x="16063" y="11470"/>
                    <a:pt x="16569" y="11752"/>
                    <a:pt x="17091" y="11779"/>
                  </a:cubicBezTo>
                  <a:cubicBezTo>
                    <a:pt x="17094" y="11779"/>
                    <a:pt x="17097" y="11779"/>
                    <a:pt x="17099" y="11779"/>
                  </a:cubicBezTo>
                  <a:cubicBezTo>
                    <a:pt x="17255" y="11779"/>
                    <a:pt x="17269" y="11581"/>
                    <a:pt x="17166" y="11501"/>
                  </a:cubicBezTo>
                  <a:cubicBezTo>
                    <a:pt x="16779" y="11204"/>
                    <a:pt x="16247" y="11098"/>
                    <a:pt x="15790" y="10937"/>
                  </a:cubicBezTo>
                  <a:cubicBezTo>
                    <a:pt x="15331" y="10776"/>
                    <a:pt x="14870" y="10607"/>
                    <a:pt x="14399" y="10482"/>
                  </a:cubicBezTo>
                  <a:cubicBezTo>
                    <a:pt x="14850" y="8842"/>
                    <a:pt x="14650" y="7021"/>
                    <a:pt x="13672" y="5599"/>
                  </a:cubicBezTo>
                  <a:cubicBezTo>
                    <a:pt x="12986" y="4602"/>
                    <a:pt x="11991" y="3866"/>
                    <a:pt x="10879" y="3447"/>
                  </a:cubicBezTo>
                  <a:cubicBezTo>
                    <a:pt x="11184" y="2540"/>
                    <a:pt x="11553" y="1548"/>
                    <a:pt x="11651" y="604"/>
                  </a:cubicBezTo>
                  <a:cubicBezTo>
                    <a:pt x="11659" y="521"/>
                    <a:pt x="11580" y="467"/>
                    <a:pt x="11504" y="467"/>
                  </a:cubicBezTo>
                  <a:cubicBezTo>
                    <a:pt x="11458" y="467"/>
                    <a:pt x="11414" y="487"/>
                    <a:pt x="11393" y="534"/>
                  </a:cubicBezTo>
                  <a:cubicBezTo>
                    <a:pt x="11002" y="1391"/>
                    <a:pt x="10819" y="2423"/>
                    <a:pt x="10624" y="3354"/>
                  </a:cubicBezTo>
                  <a:cubicBezTo>
                    <a:pt x="10015" y="3155"/>
                    <a:pt x="9377" y="3050"/>
                    <a:pt x="8737" y="3050"/>
                  </a:cubicBezTo>
                  <a:cubicBezTo>
                    <a:pt x="8073" y="3050"/>
                    <a:pt x="7408" y="3163"/>
                    <a:pt x="6776" y="3401"/>
                  </a:cubicBezTo>
                  <a:cubicBezTo>
                    <a:pt x="6556" y="2299"/>
                    <a:pt x="6290" y="1011"/>
                    <a:pt x="5772" y="52"/>
                  </a:cubicBezTo>
                  <a:cubicBezTo>
                    <a:pt x="5753" y="16"/>
                    <a:pt x="5718" y="0"/>
                    <a:pt x="5682"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6041975" y="360425"/>
              <a:ext cx="239450" cy="204400"/>
            </a:xfrm>
            <a:custGeom>
              <a:avLst/>
              <a:gdLst/>
              <a:ahLst/>
              <a:cxnLst/>
              <a:rect l="l" t="t" r="r" b="b"/>
              <a:pathLst>
                <a:path w="9578" h="8176" extrusionOk="0">
                  <a:moveTo>
                    <a:pt x="8187" y="0"/>
                  </a:moveTo>
                  <a:cubicBezTo>
                    <a:pt x="8128" y="0"/>
                    <a:pt x="8068" y="25"/>
                    <a:pt x="8031" y="81"/>
                  </a:cubicBezTo>
                  <a:cubicBezTo>
                    <a:pt x="7833" y="386"/>
                    <a:pt x="7487" y="603"/>
                    <a:pt x="7129" y="603"/>
                  </a:cubicBezTo>
                  <a:cubicBezTo>
                    <a:pt x="6984" y="603"/>
                    <a:pt x="6838" y="568"/>
                    <a:pt x="6699" y="489"/>
                  </a:cubicBezTo>
                  <a:cubicBezTo>
                    <a:pt x="6679" y="478"/>
                    <a:pt x="6660" y="473"/>
                    <a:pt x="6643" y="473"/>
                  </a:cubicBezTo>
                  <a:cubicBezTo>
                    <a:pt x="6552" y="473"/>
                    <a:pt x="6501" y="606"/>
                    <a:pt x="6591" y="673"/>
                  </a:cubicBezTo>
                  <a:cubicBezTo>
                    <a:pt x="6800" y="830"/>
                    <a:pt x="7056" y="906"/>
                    <a:pt x="7310" y="906"/>
                  </a:cubicBezTo>
                  <a:cubicBezTo>
                    <a:pt x="7341" y="906"/>
                    <a:pt x="7373" y="905"/>
                    <a:pt x="7404" y="903"/>
                  </a:cubicBezTo>
                  <a:cubicBezTo>
                    <a:pt x="7412" y="937"/>
                    <a:pt x="7428" y="969"/>
                    <a:pt x="7451" y="998"/>
                  </a:cubicBezTo>
                  <a:cubicBezTo>
                    <a:pt x="9149" y="3125"/>
                    <a:pt x="9065" y="6962"/>
                    <a:pt x="5896" y="7667"/>
                  </a:cubicBezTo>
                  <a:cubicBezTo>
                    <a:pt x="5592" y="7735"/>
                    <a:pt x="5296" y="7766"/>
                    <a:pt x="5009" y="7766"/>
                  </a:cubicBezTo>
                  <a:cubicBezTo>
                    <a:pt x="2857" y="7766"/>
                    <a:pt x="1210" y="5974"/>
                    <a:pt x="586" y="3937"/>
                  </a:cubicBezTo>
                  <a:cubicBezTo>
                    <a:pt x="585" y="3934"/>
                    <a:pt x="583" y="3931"/>
                    <a:pt x="581" y="3929"/>
                  </a:cubicBezTo>
                  <a:cubicBezTo>
                    <a:pt x="932" y="3914"/>
                    <a:pt x="1290" y="3791"/>
                    <a:pt x="1501" y="3518"/>
                  </a:cubicBezTo>
                  <a:cubicBezTo>
                    <a:pt x="1574" y="3423"/>
                    <a:pt x="1511" y="3268"/>
                    <a:pt x="1405" y="3268"/>
                  </a:cubicBezTo>
                  <a:cubicBezTo>
                    <a:pt x="1382" y="3268"/>
                    <a:pt x="1356" y="3276"/>
                    <a:pt x="1329" y="3294"/>
                  </a:cubicBezTo>
                  <a:cubicBezTo>
                    <a:pt x="1035" y="3491"/>
                    <a:pt x="771" y="3645"/>
                    <a:pt x="432" y="3645"/>
                  </a:cubicBezTo>
                  <a:cubicBezTo>
                    <a:pt x="371" y="3645"/>
                    <a:pt x="307" y="3640"/>
                    <a:pt x="240" y="3630"/>
                  </a:cubicBezTo>
                  <a:cubicBezTo>
                    <a:pt x="232" y="3628"/>
                    <a:pt x="223" y="3628"/>
                    <a:pt x="215" y="3628"/>
                  </a:cubicBezTo>
                  <a:cubicBezTo>
                    <a:pt x="63" y="3628"/>
                    <a:pt x="1" y="3857"/>
                    <a:pt x="167" y="3894"/>
                  </a:cubicBezTo>
                  <a:cubicBezTo>
                    <a:pt x="255" y="3913"/>
                    <a:pt x="344" y="3924"/>
                    <a:pt x="434" y="3927"/>
                  </a:cubicBezTo>
                  <a:cubicBezTo>
                    <a:pt x="426" y="3943"/>
                    <a:pt x="424" y="3962"/>
                    <a:pt x="427" y="3979"/>
                  </a:cubicBezTo>
                  <a:cubicBezTo>
                    <a:pt x="851" y="6267"/>
                    <a:pt x="2785" y="8176"/>
                    <a:pt x="5054" y="8176"/>
                  </a:cubicBezTo>
                  <a:cubicBezTo>
                    <a:pt x="5537" y="8176"/>
                    <a:pt x="6036" y="8089"/>
                    <a:pt x="6538" y="7901"/>
                  </a:cubicBezTo>
                  <a:cubicBezTo>
                    <a:pt x="9577" y="6765"/>
                    <a:pt x="9554" y="3016"/>
                    <a:pt x="7853" y="780"/>
                  </a:cubicBezTo>
                  <a:cubicBezTo>
                    <a:pt x="8087" y="665"/>
                    <a:pt x="8269" y="465"/>
                    <a:pt x="8363" y="221"/>
                  </a:cubicBezTo>
                  <a:cubicBezTo>
                    <a:pt x="8414" y="90"/>
                    <a:pt x="8301" y="0"/>
                    <a:pt x="8187"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a:off x="6096700" y="428475"/>
              <a:ext cx="61850" cy="46175"/>
            </a:xfrm>
            <a:custGeom>
              <a:avLst/>
              <a:gdLst/>
              <a:ahLst/>
              <a:cxnLst/>
              <a:rect l="l" t="t" r="r" b="b"/>
              <a:pathLst>
                <a:path w="2474" h="1847" extrusionOk="0">
                  <a:moveTo>
                    <a:pt x="1386" y="0"/>
                  </a:moveTo>
                  <a:cubicBezTo>
                    <a:pt x="1137" y="0"/>
                    <a:pt x="888" y="69"/>
                    <a:pt x="680" y="212"/>
                  </a:cubicBezTo>
                  <a:cubicBezTo>
                    <a:pt x="162" y="567"/>
                    <a:pt x="0" y="1257"/>
                    <a:pt x="307" y="1804"/>
                  </a:cubicBezTo>
                  <a:cubicBezTo>
                    <a:pt x="323" y="1834"/>
                    <a:pt x="350" y="1846"/>
                    <a:pt x="377" y="1846"/>
                  </a:cubicBezTo>
                  <a:cubicBezTo>
                    <a:pt x="429" y="1846"/>
                    <a:pt x="483" y="1800"/>
                    <a:pt x="465" y="1739"/>
                  </a:cubicBezTo>
                  <a:cubicBezTo>
                    <a:pt x="334" y="1286"/>
                    <a:pt x="460" y="713"/>
                    <a:pt x="877" y="448"/>
                  </a:cubicBezTo>
                  <a:cubicBezTo>
                    <a:pt x="1032" y="350"/>
                    <a:pt x="1199" y="307"/>
                    <a:pt x="1364" y="307"/>
                  </a:cubicBezTo>
                  <a:cubicBezTo>
                    <a:pt x="1664" y="307"/>
                    <a:pt x="1962" y="449"/>
                    <a:pt x="2181" y="668"/>
                  </a:cubicBezTo>
                  <a:cubicBezTo>
                    <a:pt x="2213" y="700"/>
                    <a:pt x="2247" y="714"/>
                    <a:pt x="2279" y="714"/>
                  </a:cubicBezTo>
                  <a:cubicBezTo>
                    <a:pt x="2386" y="714"/>
                    <a:pt x="2473" y="571"/>
                    <a:pt x="2386" y="462"/>
                  </a:cubicBezTo>
                  <a:cubicBezTo>
                    <a:pt x="2147" y="160"/>
                    <a:pt x="1766" y="0"/>
                    <a:pt x="1386"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6163850" y="397100"/>
              <a:ext cx="48700" cy="39525"/>
            </a:xfrm>
            <a:custGeom>
              <a:avLst/>
              <a:gdLst/>
              <a:ahLst/>
              <a:cxnLst/>
              <a:rect l="l" t="t" r="r" b="b"/>
              <a:pathLst>
                <a:path w="1948" h="1581" extrusionOk="0">
                  <a:moveTo>
                    <a:pt x="1052" y="0"/>
                  </a:moveTo>
                  <a:cubicBezTo>
                    <a:pt x="877" y="0"/>
                    <a:pt x="706" y="41"/>
                    <a:pt x="571" y="126"/>
                  </a:cubicBezTo>
                  <a:cubicBezTo>
                    <a:pt x="80" y="432"/>
                    <a:pt x="0" y="1137"/>
                    <a:pt x="393" y="1546"/>
                  </a:cubicBezTo>
                  <a:cubicBezTo>
                    <a:pt x="416" y="1570"/>
                    <a:pt x="444" y="1580"/>
                    <a:pt x="472" y="1580"/>
                  </a:cubicBezTo>
                  <a:cubicBezTo>
                    <a:pt x="554" y="1580"/>
                    <a:pt x="632" y="1489"/>
                    <a:pt x="578" y="1403"/>
                  </a:cubicBezTo>
                  <a:cubicBezTo>
                    <a:pt x="385" y="1092"/>
                    <a:pt x="425" y="593"/>
                    <a:pt x="765" y="396"/>
                  </a:cubicBezTo>
                  <a:cubicBezTo>
                    <a:pt x="867" y="337"/>
                    <a:pt x="966" y="312"/>
                    <a:pt x="1061" y="312"/>
                  </a:cubicBezTo>
                  <a:cubicBezTo>
                    <a:pt x="1317" y="312"/>
                    <a:pt x="1546" y="495"/>
                    <a:pt x="1724" y="698"/>
                  </a:cubicBezTo>
                  <a:cubicBezTo>
                    <a:pt x="1748" y="724"/>
                    <a:pt x="1776" y="736"/>
                    <a:pt x="1804" y="736"/>
                  </a:cubicBezTo>
                  <a:cubicBezTo>
                    <a:pt x="1877" y="736"/>
                    <a:pt x="1947" y="659"/>
                    <a:pt x="1929" y="579"/>
                  </a:cubicBezTo>
                  <a:cubicBezTo>
                    <a:pt x="1841" y="200"/>
                    <a:pt x="1437" y="0"/>
                    <a:pt x="1052"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9"/>
          <p:cNvGrpSpPr/>
          <p:nvPr/>
        </p:nvGrpSpPr>
        <p:grpSpPr>
          <a:xfrm>
            <a:off x="342886" y="4265085"/>
            <a:ext cx="606455" cy="543705"/>
            <a:chOff x="4358286" y="3358435"/>
            <a:chExt cx="606455" cy="543705"/>
          </a:xfrm>
        </p:grpSpPr>
        <p:sp>
          <p:nvSpPr>
            <p:cNvPr id="189" name="Google Shape;189;p9"/>
            <p:cNvSpPr/>
            <p:nvPr/>
          </p:nvSpPr>
          <p:spPr>
            <a:xfrm>
              <a:off x="4597874" y="3430796"/>
              <a:ext cx="366867" cy="398989"/>
            </a:xfrm>
            <a:custGeom>
              <a:avLst/>
              <a:gdLst/>
              <a:ahLst/>
              <a:cxnLst/>
              <a:rect l="l" t="t" r="r" b="b"/>
              <a:pathLst>
                <a:path w="15638" h="17009" extrusionOk="0">
                  <a:moveTo>
                    <a:pt x="6309" y="1"/>
                  </a:moveTo>
                  <a:cubicBezTo>
                    <a:pt x="4121" y="1"/>
                    <a:pt x="1959" y="1124"/>
                    <a:pt x="1037" y="3168"/>
                  </a:cubicBezTo>
                  <a:cubicBezTo>
                    <a:pt x="1" y="5463"/>
                    <a:pt x="403" y="8319"/>
                    <a:pt x="1185" y="10634"/>
                  </a:cubicBezTo>
                  <a:cubicBezTo>
                    <a:pt x="1838" y="12572"/>
                    <a:pt x="2824" y="14244"/>
                    <a:pt x="4263" y="15599"/>
                  </a:cubicBezTo>
                  <a:cubicBezTo>
                    <a:pt x="4381" y="15748"/>
                    <a:pt x="4503" y="15893"/>
                    <a:pt x="4631" y="16027"/>
                  </a:cubicBezTo>
                  <a:cubicBezTo>
                    <a:pt x="5300" y="16732"/>
                    <a:pt x="6036" y="17008"/>
                    <a:pt x="6782" y="17008"/>
                  </a:cubicBezTo>
                  <a:cubicBezTo>
                    <a:pt x="8219" y="17008"/>
                    <a:pt x="9693" y="15979"/>
                    <a:pt x="10793" y="15000"/>
                  </a:cubicBezTo>
                  <a:cubicBezTo>
                    <a:pt x="12398" y="13572"/>
                    <a:pt x="14623" y="12056"/>
                    <a:pt x="15116" y="9818"/>
                  </a:cubicBezTo>
                  <a:cubicBezTo>
                    <a:pt x="15637" y="7447"/>
                    <a:pt x="14082" y="5112"/>
                    <a:pt x="12650" y="3357"/>
                  </a:cubicBezTo>
                  <a:cubicBezTo>
                    <a:pt x="11133" y="1499"/>
                    <a:pt x="9019" y="107"/>
                    <a:pt x="6572" y="6"/>
                  </a:cubicBezTo>
                  <a:cubicBezTo>
                    <a:pt x="6484" y="2"/>
                    <a:pt x="6397" y="1"/>
                    <a:pt x="63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4358286" y="3358435"/>
              <a:ext cx="512182" cy="543705"/>
            </a:xfrm>
            <a:custGeom>
              <a:avLst/>
              <a:gdLst/>
              <a:ahLst/>
              <a:cxnLst/>
              <a:rect l="l" t="t" r="r" b="b"/>
              <a:pathLst>
                <a:path w="13681" h="14523" extrusionOk="0">
                  <a:moveTo>
                    <a:pt x="5653" y="501"/>
                  </a:moveTo>
                  <a:cubicBezTo>
                    <a:pt x="6359" y="501"/>
                    <a:pt x="7065" y="602"/>
                    <a:pt x="7756" y="826"/>
                  </a:cubicBezTo>
                  <a:cubicBezTo>
                    <a:pt x="9835" y="1501"/>
                    <a:pt x="11325" y="3318"/>
                    <a:pt x="11862" y="5404"/>
                  </a:cubicBezTo>
                  <a:cubicBezTo>
                    <a:pt x="12972" y="9728"/>
                    <a:pt x="9423" y="13553"/>
                    <a:pt x="5262" y="13964"/>
                  </a:cubicBezTo>
                  <a:cubicBezTo>
                    <a:pt x="7185" y="11652"/>
                    <a:pt x="8623" y="8678"/>
                    <a:pt x="7610" y="5648"/>
                  </a:cubicBezTo>
                  <a:cubicBezTo>
                    <a:pt x="6618" y="2683"/>
                    <a:pt x="3830" y="1819"/>
                    <a:pt x="1008" y="1819"/>
                  </a:cubicBezTo>
                  <a:cubicBezTo>
                    <a:pt x="994" y="1819"/>
                    <a:pt x="981" y="1819"/>
                    <a:pt x="967" y="1819"/>
                  </a:cubicBezTo>
                  <a:cubicBezTo>
                    <a:pt x="2400" y="1035"/>
                    <a:pt x="4026" y="501"/>
                    <a:pt x="5653" y="501"/>
                  </a:cubicBezTo>
                  <a:close/>
                  <a:moveTo>
                    <a:pt x="5686" y="0"/>
                  </a:moveTo>
                  <a:cubicBezTo>
                    <a:pt x="3770" y="0"/>
                    <a:pt x="1837" y="692"/>
                    <a:pt x="326" y="1835"/>
                  </a:cubicBezTo>
                  <a:cubicBezTo>
                    <a:pt x="4" y="1857"/>
                    <a:pt x="0" y="2355"/>
                    <a:pt x="319" y="2355"/>
                  </a:cubicBezTo>
                  <a:cubicBezTo>
                    <a:pt x="324" y="2355"/>
                    <a:pt x="329" y="2355"/>
                    <a:pt x="334" y="2354"/>
                  </a:cubicBezTo>
                  <a:cubicBezTo>
                    <a:pt x="553" y="2344"/>
                    <a:pt x="774" y="2339"/>
                    <a:pt x="994" y="2339"/>
                  </a:cubicBezTo>
                  <a:cubicBezTo>
                    <a:pt x="3686" y="2339"/>
                    <a:pt x="6364" y="3139"/>
                    <a:pt x="7190" y="6054"/>
                  </a:cubicBezTo>
                  <a:cubicBezTo>
                    <a:pt x="8039" y="9049"/>
                    <a:pt x="6419" y="11908"/>
                    <a:pt x="4478" y="14077"/>
                  </a:cubicBezTo>
                  <a:cubicBezTo>
                    <a:pt x="4334" y="14238"/>
                    <a:pt x="4425" y="14522"/>
                    <a:pt x="4656" y="14522"/>
                  </a:cubicBezTo>
                  <a:cubicBezTo>
                    <a:pt x="4658" y="14522"/>
                    <a:pt x="4660" y="14522"/>
                    <a:pt x="4661" y="14522"/>
                  </a:cubicBezTo>
                  <a:cubicBezTo>
                    <a:pt x="9467" y="14433"/>
                    <a:pt x="13681" y="10034"/>
                    <a:pt x="12331" y="5141"/>
                  </a:cubicBezTo>
                  <a:cubicBezTo>
                    <a:pt x="11757" y="3064"/>
                    <a:pt x="10272" y="1204"/>
                    <a:pt x="8222" y="443"/>
                  </a:cubicBezTo>
                  <a:cubicBezTo>
                    <a:pt x="7407" y="140"/>
                    <a:pt x="6549" y="0"/>
                    <a:pt x="5686"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9"/>
          <p:cNvSpPr/>
          <p:nvPr/>
        </p:nvSpPr>
        <p:spPr>
          <a:xfrm rot="-4334037">
            <a:off x="7544778" y="4110509"/>
            <a:ext cx="1839671" cy="1911514"/>
          </a:xfrm>
          <a:custGeom>
            <a:avLst/>
            <a:gdLst/>
            <a:ahLst/>
            <a:cxnLst/>
            <a:rect l="l" t="t" r="r" b="b"/>
            <a:pathLst>
              <a:path w="36761" h="38199" extrusionOk="0">
                <a:moveTo>
                  <a:pt x="15957" y="1"/>
                </a:moveTo>
                <a:cubicBezTo>
                  <a:pt x="11171" y="1"/>
                  <a:pt x="6481" y="1875"/>
                  <a:pt x="3481" y="5886"/>
                </a:cubicBezTo>
                <a:cubicBezTo>
                  <a:pt x="1227" y="8899"/>
                  <a:pt x="0" y="12734"/>
                  <a:pt x="192" y="16489"/>
                </a:cubicBezTo>
                <a:cubicBezTo>
                  <a:pt x="389" y="20351"/>
                  <a:pt x="2748" y="23970"/>
                  <a:pt x="6262" y="25593"/>
                </a:cubicBezTo>
                <a:cubicBezTo>
                  <a:pt x="7834" y="26319"/>
                  <a:pt x="9566" y="26540"/>
                  <a:pt x="11279" y="26540"/>
                </a:cubicBezTo>
                <a:cubicBezTo>
                  <a:pt x="11433" y="26540"/>
                  <a:pt x="11586" y="26538"/>
                  <a:pt x="11739" y="26535"/>
                </a:cubicBezTo>
                <a:cubicBezTo>
                  <a:pt x="13452" y="26497"/>
                  <a:pt x="15019" y="25932"/>
                  <a:pt x="16700" y="25712"/>
                </a:cubicBezTo>
                <a:cubicBezTo>
                  <a:pt x="16801" y="25699"/>
                  <a:pt x="16904" y="25690"/>
                  <a:pt x="17006" y="25682"/>
                </a:cubicBezTo>
                <a:cubicBezTo>
                  <a:pt x="16976" y="25680"/>
                  <a:pt x="17082" y="25664"/>
                  <a:pt x="17184" y="25664"/>
                </a:cubicBezTo>
                <a:cubicBezTo>
                  <a:pt x="17187" y="25664"/>
                  <a:pt x="17190" y="25664"/>
                  <a:pt x="17194" y="25664"/>
                </a:cubicBezTo>
                <a:cubicBezTo>
                  <a:pt x="17236" y="25660"/>
                  <a:pt x="17279" y="25657"/>
                  <a:pt x="17321" y="25653"/>
                </a:cubicBezTo>
                <a:lnTo>
                  <a:pt x="17321" y="25653"/>
                </a:lnTo>
                <a:cubicBezTo>
                  <a:pt x="17280" y="25657"/>
                  <a:pt x="17244" y="25662"/>
                  <a:pt x="17212" y="25665"/>
                </a:cubicBezTo>
                <a:cubicBezTo>
                  <a:pt x="17231" y="25665"/>
                  <a:pt x="17250" y="25667"/>
                  <a:pt x="17269" y="25669"/>
                </a:cubicBezTo>
                <a:cubicBezTo>
                  <a:pt x="17346" y="25680"/>
                  <a:pt x="17428" y="25693"/>
                  <a:pt x="17511" y="25706"/>
                </a:cubicBezTo>
                <a:cubicBezTo>
                  <a:pt x="17567" y="25710"/>
                  <a:pt x="17624" y="25716"/>
                  <a:pt x="17679" y="25727"/>
                </a:cubicBezTo>
                <a:cubicBezTo>
                  <a:pt x="17699" y="25729"/>
                  <a:pt x="17717" y="25732"/>
                  <a:pt x="17736" y="25733"/>
                </a:cubicBezTo>
                <a:cubicBezTo>
                  <a:pt x="17709" y="25716"/>
                  <a:pt x="17690" y="25698"/>
                  <a:pt x="17692" y="25678"/>
                </a:cubicBezTo>
                <a:lnTo>
                  <a:pt x="17692" y="25678"/>
                </a:lnTo>
                <a:lnTo>
                  <a:pt x="17810" y="25760"/>
                </a:lnTo>
                <a:lnTo>
                  <a:pt x="17813" y="25760"/>
                </a:lnTo>
                <a:cubicBezTo>
                  <a:pt x="17813" y="25761"/>
                  <a:pt x="17813" y="25761"/>
                  <a:pt x="17813" y="25761"/>
                </a:cubicBezTo>
                <a:lnTo>
                  <a:pt x="17841" y="25781"/>
                </a:lnTo>
                <a:cubicBezTo>
                  <a:pt x="17832" y="25779"/>
                  <a:pt x="17824" y="25775"/>
                  <a:pt x="17816" y="25772"/>
                </a:cubicBezTo>
                <a:lnTo>
                  <a:pt x="17816" y="25772"/>
                </a:lnTo>
                <a:cubicBezTo>
                  <a:pt x="17858" y="25912"/>
                  <a:pt x="17913" y="26102"/>
                  <a:pt x="17922" y="26102"/>
                </a:cubicBezTo>
                <a:cubicBezTo>
                  <a:pt x="17926" y="26102"/>
                  <a:pt x="17922" y="26072"/>
                  <a:pt x="17907" y="25996"/>
                </a:cubicBezTo>
                <a:lnTo>
                  <a:pt x="17907" y="25996"/>
                </a:lnTo>
                <a:cubicBezTo>
                  <a:pt x="18290" y="27858"/>
                  <a:pt x="18492" y="29699"/>
                  <a:pt x="19205" y="31492"/>
                </a:cubicBezTo>
                <a:cubicBezTo>
                  <a:pt x="20498" y="34742"/>
                  <a:pt x="23375" y="38199"/>
                  <a:pt x="26987" y="38199"/>
                </a:cubicBezTo>
                <a:cubicBezTo>
                  <a:pt x="27605" y="38199"/>
                  <a:pt x="28245" y="38097"/>
                  <a:pt x="28903" y="37876"/>
                </a:cubicBezTo>
                <a:cubicBezTo>
                  <a:pt x="31397" y="37037"/>
                  <a:pt x="35179" y="35732"/>
                  <a:pt x="36377" y="25212"/>
                </a:cubicBezTo>
                <a:cubicBezTo>
                  <a:pt x="36761" y="21847"/>
                  <a:pt x="36057" y="18552"/>
                  <a:pt x="34980" y="15358"/>
                </a:cubicBezTo>
                <a:cubicBezTo>
                  <a:pt x="32831" y="8993"/>
                  <a:pt x="28247" y="2968"/>
                  <a:pt x="21632" y="880"/>
                </a:cubicBezTo>
                <a:cubicBezTo>
                  <a:pt x="19793" y="300"/>
                  <a:pt x="17867" y="1"/>
                  <a:pt x="15957" y="1"/>
                </a:cubicBezTo>
                <a:close/>
              </a:path>
            </a:pathLst>
          </a:custGeom>
          <a:solidFill>
            <a:srgbClr val="FFF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9"/>
          <p:cNvGrpSpPr/>
          <p:nvPr/>
        </p:nvGrpSpPr>
        <p:grpSpPr>
          <a:xfrm>
            <a:off x="3555425" y="400978"/>
            <a:ext cx="1049485" cy="376584"/>
            <a:chOff x="1234200" y="1107225"/>
            <a:chExt cx="700825" cy="251475"/>
          </a:xfrm>
        </p:grpSpPr>
        <p:sp>
          <p:nvSpPr>
            <p:cNvPr id="193" name="Google Shape;193;p9"/>
            <p:cNvSpPr/>
            <p:nvPr/>
          </p:nvSpPr>
          <p:spPr>
            <a:xfrm>
              <a:off x="1234200" y="1117350"/>
              <a:ext cx="359275" cy="241350"/>
            </a:xfrm>
            <a:custGeom>
              <a:avLst/>
              <a:gdLst/>
              <a:ahLst/>
              <a:cxnLst/>
              <a:rect l="l" t="t" r="r" b="b"/>
              <a:pathLst>
                <a:path w="14371" h="9654" extrusionOk="0">
                  <a:moveTo>
                    <a:pt x="13273" y="492"/>
                  </a:moveTo>
                  <a:cubicBezTo>
                    <a:pt x="13020" y="1288"/>
                    <a:pt x="12847" y="2219"/>
                    <a:pt x="12849" y="3054"/>
                  </a:cubicBezTo>
                  <a:cubicBezTo>
                    <a:pt x="12827" y="3040"/>
                    <a:pt x="12801" y="3033"/>
                    <a:pt x="12775" y="3033"/>
                  </a:cubicBezTo>
                  <a:cubicBezTo>
                    <a:pt x="12771" y="3033"/>
                    <a:pt x="12768" y="3034"/>
                    <a:pt x="12764" y="3034"/>
                  </a:cubicBezTo>
                  <a:cubicBezTo>
                    <a:pt x="10789" y="3190"/>
                    <a:pt x="8821" y="3489"/>
                    <a:pt x="6847" y="3675"/>
                  </a:cubicBezTo>
                  <a:cubicBezTo>
                    <a:pt x="5069" y="3843"/>
                    <a:pt x="3277" y="3920"/>
                    <a:pt x="1501" y="4111"/>
                  </a:cubicBezTo>
                  <a:cubicBezTo>
                    <a:pt x="5400" y="2824"/>
                    <a:pt x="9325" y="1618"/>
                    <a:pt x="13273" y="492"/>
                  </a:cubicBezTo>
                  <a:close/>
                  <a:moveTo>
                    <a:pt x="12834" y="3378"/>
                  </a:moveTo>
                  <a:cubicBezTo>
                    <a:pt x="13198" y="4613"/>
                    <a:pt x="13651" y="5774"/>
                    <a:pt x="13929" y="7025"/>
                  </a:cubicBezTo>
                  <a:cubicBezTo>
                    <a:pt x="13510" y="6462"/>
                    <a:pt x="13154" y="5867"/>
                    <a:pt x="12788" y="5259"/>
                  </a:cubicBezTo>
                  <a:cubicBezTo>
                    <a:pt x="12771" y="5229"/>
                    <a:pt x="12741" y="5217"/>
                    <a:pt x="12712" y="5217"/>
                  </a:cubicBezTo>
                  <a:cubicBezTo>
                    <a:pt x="12696" y="5217"/>
                    <a:pt x="12681" y="5220"/>
                    <a:pt x="12667" y="5226"/>
                  </a:cubicBezTo>
                  <a:cubicBezTo>
                    <a:pt x="10624" y="4996"/>
                    <a:pt x="8563" y="4897"/>
                    <a:pt x="6515" y="4704"/>
                  </a:cubicBezTo>
                  <a:cubicBezTo>
                    <a:pt x="5277" y="4588"/>
                    <a:pt x="4034" y="4435"/>
                    <a:pt x="2790" y="4313"/>
                  </a:cubicBezTo>
                  <a:cubicBezTo>
                    <a:pt x="4195" y="4259"/>
                    <a:pt x="5603" y="4127"/>
                    <a:pt x="6995" y="4013"/>
                  </a:cubicBezTo>
                  <a:cubicBezTo>
                    <a:pt x="8929" y="3852"/>
                    <a:pt x="10898" y="3718"/>
                    <a:pt x="12812" y="3385"/>
                  </a:cubicBezTo>
                  <a:cubicBezTo>
                    <a:pt x="12819" y="3383"/>
                    <a:pt x="12827" y="3381"/>
                    <a:pt x="12834" y="3378"/>
                  </a:cubicBezTo>
                  <a:close/>
                  <a:moveTo>
                    <a:pt x="12831" y="5828"/>
                  </a:moveTo>
                  <a:cubicBezTo>
                    <a:pt x="13122" y="6451"/>
                    <a:pt x="13513" y="7020"/>
                    <a:pt x="13948" y="7556"/>
                  </a:cubicBezTo>
                  <a:cubicBezTo>
                    <a:pt x="13581" y="7446"/>
                    <a:pt x="13190" y="7420"/>
                    <a:pt x="12808" y="7420"/>
                  </a:cubicBezTo>
                  <a:cubicBezTo>
                    <a:pt x="12776" y="7420"/>
                    <a:pt x="12745" y="7420"/>
                    <a:pt x="12714" y="7421"/>
                  </a:cubicBezTo>
                  <a:cubicBezTo>
                    <a:pt x="12808" y="6878"/>
                    <a:pt x="12856" y="6333"/>
                    <a:pt x="12831" y="5828"/>
                  </a:cubicBezTo>
                  <a:close/>
                  <a:moveTo>
                    <a:pt x="888" y="4396"/>
                  </a:moveTo>
                  <a:cubicBezTo>
                    <a:pt x="2695" y="4706"/>
                    <a:pt x="4544" y="4846"/>
                    <a:pt x="6365" y="5020"/>
                  </a:cubicBezTo>
                  <a:cubicBezTo>
                    <a:pt x="8430" y="5217"/>
                    <a:pt x="10512" y="5460"/>
                    <a:pt x="12587" y="5532"/>
                  </a:cubicBezTo>
                  <a:cubicBezTo>
                    <a:pt x="12564" y="5551"/>
                    <a:pt x="12547" y="5577"/>
                    <a:pt x="12541" y="5606"/>
                  </a:cubicBezTo>
                  <a:cubicBezTo>
                    <a:pt x="12391" y="6238"/>
                    <a:pt x="12377" y="6907"/>
                    <a:pt x="12269" y="7550"/>
                  </a:cubicBezTo>
                  <a:cubicBezTo>
                    <a:pt x="12161" y="8199"/>
                    <a:pt x="12009" y="8838"/>
                    <a:pt x="11881" y="9483"/>
                  </a:cubicBezTo>
                  <a:cubicBezTo>
                    <a:pt x="11880" y="9489"/>
                    <a:pt x="11880" y="9497"/>
                    <a:pt x="11881" y="9503"/>
                  </a:cubicBezTo>
                  <a:cubicBezTo>
                    <a:pt x="11877" y="9498"/>
                    <a:pt x="11872" y="9494"/>
                    <a:pt x="11866" y="9491"/>
                  </a:cubicBezTo>
                  <a:cubicBezTo>
                    <a:pt x="9994" y="8527"/>
                    <a:pt x="7999" y="7774"/>
                    <a:pt x="6082" y="6901"/>
                  </a:cubicBezTo>
                  <a:cubicBezTo>
                    <a:pt x="4332" y="6103"/>
                    <a:pt x="2604" y="5262"/>
                    <a:pt x="888" y="4396"/>
                  </a:cubicBezTo>
                  <a:close/>
                  <a:moveTo>
                    <a:pt x="13534" y="1"/>
                  </a:moveTo>
                  <a:cubicBezTo>
                    <a:pt x="13515" y="1"/>
                    <a:pt x="13495" y="3"/>
                    <a:pt x="13473" y="9"/>
                  </a:cubicBezTo>
                  <a:cubicBezTo>
                    <a:pt x="9020" y="1267"/>
                    <a:pt x="4599" y="2636"/>
                    <a:pt x="212" y="4114"/>
                  </a:cubicBezTo>
                  <a:cubicBezTo>
                    <a:pt x="60" y="4165"/>
                    <a:pt x="1" y="4398"/>
                    <a:pt x="165" y="4481"/>
                  </a:cubicBezTo>
                  <a:cubicBezTo>
                    <a:pt x="2096" y="5462"/>
                    <a:pt x="4050" y="6398"/>
                    <a:pt x="6026" y="7287"/>
                  </a:cubicBezTo>
                  <a:cubicBezTo>
                    <a:pt x="7907" y="8134"/>
                    <a:pt x="9828" y="9043"/>
                    <a:pt x="11807" y="9629"/>
                  </a:cubicBezTo>
                  <a:cubicBezTo>
                    <a:pt x="11814" y="9631"/>
                    <a:pt x="11821" y="9632"/>
                    <a:pt x="11827" y="9632"/>
                  </a:cubicBezTo>
                  <a:cubicBezTo>
                    <a:pt x="11857" y="9632"/>
                    <a:pt x="11886" y="9613"/>
                    <a:pt x="11896" y="9583"/>
                  </a:cubicBezTo>
                  <a:cubicBezTo>
                    <a:pt x="11922" y="9628"/>
                    <a:pt x="11970" y="9653"/>
                    <a:pt x="12019" y="9653"/>
                  </a:cubicBezTo>
                  <a:cubicBezTo>
                    <a:pt x="12072" y="9653"/>
                    <a:pt x="12124" y="9624"/>
                    <a:pt x="12148" y="9556"/>
                  </a:cubicBezTo>
                  <a:cubicBezTo>
                    <a:pt x="12343" y="8999"/>
                    <a:pt x="12531" y="8359"/>
                    <a:pt x="12660" y="7706"/>
                  </a:cubicBezTo>
                  <a:cubicBezTo>
                    <a:pt x="12662" y="7706"/>
                    <a:pt x="12665" y="7708"/>
                    <a:pt x="12667" y="7708"/>
                  </a:cubicBezTo>
                  <a:cubicBezTo>
                    <a:pt x="12714" y="7706"/>
                    <a:pt x="12762" y="7706"/>
                    <a:pt x="12809" y="7706"/>
                  </a:cubicBezTo>
                  <a:cubicBezTo>
                    <a:pt x="13243" y="7706"/>
                    <a:pt x="13675" y="7756"/>
                    <a:pt x="14107" y="7756"/>
                  </a:cubicBezTo>
                  <a:cubicBezTo>
                    <a:pt x="14111" y="7756"/>
                    <a:pt x="14115" y="7756"/>
                    <a:pt x="14119" y="7756"/>
                  </a:cubicBezTo>
                  <a:cubicBezTo>
                    <a:pt x="14144" y="7776"/>
                    <a:pt x="14170" y="7784"/>
                    <a:pt x="14196" y="7784"/>
                  </a:cubicBezTo>
                  <a:cubicBezTo>
                    <a:pt x="14287" y="7784"/>
                    <a:pt x="14371" y="7681"/>
                    <a:pt x="14355" y="7583"/>
                  </a:cubicBezTo>
                  <a:cubicBezTo>
                    <a:pt x="14131" y="6164"/>
                    <a:pt x="13810" y="4572"/>
                    <a:pt x="13087" y="3309"/>
                  </a:cubicBezTo>
                  <a:cubicBezTo>
                    <a:pt x="13287" y="2340"/>
                    <a:pt x="13437" y="1355"/>
                    <a:pt x="13632" y="382"/>
                  </a:cubicBezTo>
                  <a:cubicBezTo>
                    <a:pt x="13801" y="285"/>
                    <a:pt x="13726" y="1"/>
                    <a:pt x="13534"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a:off x="1612725" y="1107225"/>
              <a:ext cx="322300" cy="121200"/>
            </a:xfrm>
            <a:custGeom>
              <a:avLst/>
              <a:gdLst/>
              <a:ahLst/>
              <a:cxnLst/>
              <a:rect l="l" t="t" r="r" b="b"/>
              <a:pathLst>
                <a:path w="12892" h="4848" extrusionOk="0">
                  <a:moveTo>
                    <a:pt x="12727" y="0"/>
                  </a:moveTo>
                  <a:cubicBezTo>
                    <a:pt x="12642" y="0"/>
                    <a:pt x="12552" y="57"/>
                    <a:pt x="12542" y="168"/>
                  </a:cubicBezTo>
                  <a:cubicBezTo>
                    <a:pt x="12486" y="782"/>
                    <a:pt x="12106" y="1363"/>
                    <a:pt x="11491" y="1544"/>
                  </a:cubicBezTo>
                  <a:cubicBezTo>
                    <a:pt x="11373" y="1579"/>
                    <a:pt x="11255" y="1593"/>
                    <a:pt x="11138" y="1593"/>
                  </a:cubicBezTo>
                  <a:cubicBezTo>
                    <a:pt x="10787" y="1593"/>
                    <a:pt x="10437" y="1465"/>
                    <a:pt x="10103" y="1370"/>
                  </a:cubicBezTo>
                  <a:cubicBezTo>
                    <a:pt x="9826" y="1292"/>
                    <a:pt x="9549" y="1235"/>
                    <a:pt x="9275" y="1235"/>
                  </a:cubicBezTo>
                  <a:cubicBezTo>
                    <a:pt x="9008" y="1235"/>
                    <a:pt x="8745" y="1289"/>
                    <a:pt x="8489" y="1431"/>
                  </a:cubicBezTo>
                  <a:cubicBezTo>
                    <a:pt x="7996" y="1703"/>
                    <a:pt x="7774" y="2149"/>
                    <a:pt x="7613" y="2665"/>
                  </a:cubicBezTo>
                  <a:cubicBezTo>
                    <a:pt x="7385" y="3393"/>
                    <a:pt x="6909" y="3695"/>
                    <a:pt x="6360" y="3695"/>
                  </a:cubicBezTo>
                  <a:cubicBezTo>
                    <a:pt x="5976" y="3695"/>
                    <a:pt x="5557" y="3548"/>
                    <a:pt x="5162" y="3294"/>
                  </a:cubicBezTo>
                  <a:cubicBezTo>
                    <a:pt x="4316" y="2750"/>
                    <a:pt x="3424" y="1711"/>
                    <a:pt x="2353" y="1711"/>
                  </a:cubicBezTo>
                  <a:cubicBezTo>
                    <a:pt x="2144" y="1711"/>
                    <a:pt x="1928" y="1750"/>
                    <a:pt x="1704" y="1841"/>
                  </a:cubicBezTo>
                  <a:cubicBezTo>
                    <a:pt x="690" y="2253"/>
                    <a:pt x="1" y="3785"/>
                    <a:pt x="415" y="4793"/>
                  </a:cubicBezTo>
                  <a:cubicBezTo>
                    <a:pt x="430" y="4831"/>
                    <a:pt x="461" y="4848"/>
                    <a:pt x="492" y="4848"/>
                  </a:cubicBezTo>
                  <a:cubicBezTo>
                    <a:pt x="536" y="4848"/>
                    <a:pt x="579" y="4812"/>
                    <a:pt x="567" y="4751"/>
                  </a:cubicBezTo>
                  <a:cubicBezTo>
                    <a:pt x="357" y="3721"/>
                    <a:pt x="1075" y="2053"/>
                    <a:pt x="2299" y="2053"/>
                  </a:cubicBezTo>
                  <a:cubicBezTo>
                    <a:pt x="2309" y="2053"/>
                    <a:pt x="2319" y="2053"/>
                    <a:pt x="2329" y="2053"/>
                  </a:cubicBezTo>
                  <a:cubicBezTo>
                    <a:pt x="3322" y="2075"/>
                    <a:pt x="4024" y="2906"/>
                    <a:pt x="4763" y="3449"/>
                  </a:cubicBezTo>
                  <a:cubicBezTo>
                    <a:pt x="5227" y="3790"/>
                    <a:pt x="5865" y="4088"/>
                    <a:pt x="6469" y="4088"/>
                  </a:cubicBezTo>
                  <a:cubicBezTo>
                    <a:pt x="6847" y="4088"/>
                    <a:pt x="7211" y="3972"/>
                    <a:pt x="7513" y="3678"/>
                  </a:cubicBezTo>
                  <a:cubicBezTo>
                    <a:pt x="7986" y="3215"/>
                    <a:pt x="7906" y="2456"/>
                    <a:pt x="8365" y="1990"/>
                  </a:cubicBezTo>
                  <a:cubicBezTo>
                    <a:pt x="8639" y="1709"/>
                    <a:pt x="8935" y="1617"/>
                    <a:pt x="9242" y="1617"/>
                  </a:cubicBezTo>
                  <a:cubicBezTo>
                    <a:pt x="9777" y="1617"/>
                    <a:pt x="10345" y="1898"/>
                    <a:pt x="10886" y="1955"/>
                  </a:cubicBezTo>
                  <a:cubicBezTo>
                    <a:pt x="10951" y="1961"/>
                    <a:pt x="11015" y="1965"/>
                    <a:pt x="11078" y="1965"/>
                  </a:cubicBezTo>
                  <a:cubicBezTo>
                    <a:pt x="12063" y="1965"/>
                    <a:pt x="12874" y="1170"/>
                    <a:pt x="12890" y="168"/>
                  </a:cubicBezTo>
                  <a:cubicBezTo>
                    <a:pt x="12892" y="55"/>
                    <a:pt x="12811" y="0"/>
                    <a:pt x="12727"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9"/>
          <p:cNvGrpSpPr/>
          <p:nvPr/>
        </p:nvGrpSpPr>
        <p:grpSpPr>
          <a:xfrm>
            <a:off x="8160615" y="3022020"/>
            <a:ext cx="540312" cy="397497"/>
            <a:chOff x="1240678" y="2802920"/>
            <a:chExt cx="540312" cy="397497"/>
          </a:xfrm>
        </p:grpSpPr>
        <p:sp>
          <p:nvSpPr>
            <p:cNvPr id="196" name="Google Shape;196;p9"/>
            <p:cNvSpPr/>
            <p:nvPr/>
          </p:nvSpPr>
          <p:spPr>
            <a:xfrm>
              <a:off x="1408026" y="2802920"/>
              <a:ext cx="372964" cy="397493"/>
            </a:xfrm>
            <a:custGeom>
              <a:avLst/>
              <a:gdLst/>
              <a:ahLst/>
              <a:cxnLst/>
              <a:rect l="l" t="t" r="r" b="b"/>
              <a:pathLst>
                <a:path w="22230" h="23692" extrusionOk="0">
                  <a:moveTo>
                    <a:pt x="11150" y="0"/>
                  </a:moveTo>
                  <a:cubicBezTo>
                    <a:pt x="10523" y="0"/>
                    <a:pt x="9888" y="123"/>
                    <a:pt x="9299" y="337"/>
                  </a:cubicBezTo>
                  <a:cubicBezTo>
                    <a:pt x="9230" y="362"/>
                    <a:pt x="9161" y="389"/>
                    <a:pt x="9092" y="417"/>
                  </a:cubicBezTo>
                  <a:cubicBezTo>
                    <a:pt x="8249" y="490"/>
                    <a:pt x="7422" y="706"/>
                    <a:pt x="6581" y="1074"/>
                  </a:cubicBezTo>
                  <a:cubicBezTo>
                    <a:pt x="5114" y="1719"/>
                    <a:pt x="3827" y="2712"/>
                    <a:pt x="2827" y="3965"/>
                  </a:cubicBezTo>
                  <a:cubicBezTo>
                    <a:pt x="550" y="6830"/>
                    <a:pt x="0" y="10570"/>
                    <a:pt x="621" y="14106"/>
                  </a:cubicBezTo>
                  <a:cubicBezTo>
                    <a:pt x="1212" y="17474"/>
                    <a:pt x="3033" y="20969"/>
                    <a:pt x="6181" y="22577"/>
                  </a:cubicBezTo>
                  <a:cubicBezTo>
                    <a:pt x="7656" y="23331"/>
                    <a:pt x="9299" y="23692"/>
                    <a:pt x="10947" y="23692"/>
                  </a:cubicBezTo>
                  <a:cubicBezTo>
                    <a:pt x="12405" y="23692"/>
                    <a:pt x="13866" y="23409"/>
                    <a:pt x="15218" y="22865"/>
                  </a:cubicBezTo>
                  <a:cubicBezTo>
                    <a:pt x="18281" y="21634"/>
                    <a:pt x="21001" y="19088"/>
                    <a:pt x="21810" y="15799"/>
                  </a:cubicBezTo>
                  <a:cubicBezTo>
                    <a:pt x="22229" y="14097"/>
                    <a:pt x="22172" y="12163"/>
                    <a:pt x="20981" y="10781"/>
                  </a:cubicBezTo>
                  <a:cubicBezTo>
                    <a:pt x="20178" y="9849"/>
                    <a:pt x="19012" y="9361"/>
                    <a:pt x="17865" y="8998"/>
                  </a:cubicBezTo>
                  <a:cubicBezTo>
                    <a:pt x="16857" y="8680"/>
                    <a:pt x="15732" y="8486"/>
                    <a:pt x="14945" y="7965"/>
                  </a:cubicBezTo>
                  <a:cubicBezTo>
                    <a:pt x="14730" y="7822"/>
                    <a:pt x="14547" y="7639"/>
                    <a:pt x="14482" y="7371"/>
                  </a:cubicBezTo>
                  <a:cubicBezTo>
                    <a:pt x="14333" y="6752"/>
                    <a:pt x="14524" y="6077"/>
                    <a:pt x="14633" y="5465"/>
                  </a:cubicBezTo>
                  <a:cubicBezTo>
                    <a:pt x="14907" y="3937"/>
                    <a:pt x="15041" y="2281"/>
                    <a:pt x="13865" y="1069"/>
                  </a:cubicBezTo>
                  <a:cubicBezTo>
                    <a:pt x="13132" y="313"/>
                    <a:pt x="12152" y="0"/>
                    <a:pt x="11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1240678" y="2809383"/>
              <a:ext cx="389200" cy="391035"/>
            </a:xfrm>
            <a:custGeom>
              <a:avLst/>
              <a:gdLst/>
              <a:ahLst/>
              <a:cxnLst/>
              <a:rect l="l" t="t" r="r" b="b"/>
              <a:pathLst>
                <a:path w="10396" h="10445" extrusionOk="0">
                  <a:moveTo>
                    <a:pt x="7781" y="513"/>
                  </a:moveTo>
                  <a:cubicBezTo>
                    <a:pt x="7992" y="513"/>
                    <a:pt x="8210" y="556"/>
                    <a:pt x="8427" y="651"/>
                  </a:cubicBezTo>
                  <a:cubicBezTo>
                    <a:pt x="9196" y="988"/>
                    <a:pt x="9555" y="1780"/>
                    <a:pt x="9736" y="2549"/>
                  </a:cubicBezTo>
                  <a:lnTo>
                    <a:pt x="9736" y="2548"/>
                  </a:lnTo>
                  <a:lnTo>
                    <a:pt x="9736" y="2548"/>
                  </a:lnTo>
                  <a:cubicBezTo>
                    <a:pt x="10307" y="4985"/>
                    <a:pt x="9578" y="7704"/>
                    <a:pt x="9063" y="10085"/>
                  </a:cubicBezTo>
                  <a:cubicBezTo>
                    <a:pt x="9059" y="10109"/>
                    <a:pt x="9057" y="10132"/>
                    <a:pt x="9058" y="10156"/>
                  </a:cubicBezTo>
                  <a:cubicBezTo>
                    <a:pt x="6605" y="9777"/>
                    <a:pt x="4017" y="9606"/>
                    <a:pt x="2095" y="7832"/>
                  </a:cubicBezTo>
                  <a:cubicBezTo>
                    <a:pt x="1634" y="7406"/>
                    <a:pt x="1178" y="6882"/>
                    <a:pt x="952" y="6290"/>
                  </a:cubicBezTo>
                  <a:cubicBezTo>
                    <a:pt x="515" y="5147"/>
                    <a:pt x="1411" y="4621"/>
                    <a:pt x="2432" y="4616"/>
                  </a:cubicBezTo>
                  <a:cubicBezTo>
                    <a:pt x="2440" y="4616"/>
                    <a:pt x="2448" y="4616"/>
                    <a:pt x="2455" y="4616"/>
                  </a:cubicBezTo>
                  <a:cubicBezTo>
                    <a:pt x="3723" y="4616"/>
                    <a:pt x="4982" y="5229"/>
                    <a:pt x="5969" y="5977"/>
                  </a:cubicBezTo>
                  <a:cubicBezTo>
                    <a:pt x="6012" y="6010"/>
                    <a:pt x="6055" y="6024"/>
                    <a:pt x="6095" y="6024"/>
                  </a:cubicBezTo>
                  <a:cubicBezTo>
                    <a:pt x="6265" y="6024"/>
                    <a:pt x="6386" y="5772"/>
                    <a:pt x="6257" y="5613"/>
                  </a:cubicBezTo>
                  <a:cubicBezTo>
                    <a:pt x="6256" y="5593"/>
                    <a:pt x="6250" y="5575"/>
                    <a:pt x="6238" y="5560"/>
                  </a:cubicBezTo>
                  <a:cubicBezTo>
                    <a:pt x="5531" y="4602"/>
                    <a:pt x="5640" y="2454"/>
                    <a:pt x="6249" y="1461"/>
                  </a:cubicBezTo>
                  <a:cubicBezTo>
                    <a:pt x="6599" y="889"/>
                    <a:pt x="7162" y="513"/>
                    <a:pt x="7781" y="513"/>
                  </a:cubicBezTo>
                  <a:close/>
                  <a:moveTo>
                    <a:pt x="7704" y="1"/>
                  </a:moveTo>
                  <a:cubicBezTo>
                    <a:pt x="5716" y="1"/>
                    <a:pt x="4777" y="3452"/>
                    <a:pt x="5706" y="5215"/>
                  </a:cubicBezTo>
                  <a:cubicBezTo>
                    <a:pt x="4753" y="4602"/>
                    <a:pt x="3590" y="4131"/>
                    <a:pt x="2459" y="4131"/>
                  </a:cubicBezTo>
                  <a:cubicBezTo>
                    <a:pt x="2266" y="4131"/>
                    <a:pt x="2074" y="4145"/>
                    <a:pt x="1884" y="4174"/>
                  </a:cubicBezTo>
                  <a:cubicBezTo>
                    <a:pt x="686" y="4358"/>
                    <a:pt x="1" y="5270"/>
                    <a:pt x="486" y="6442"/>
                  </a:cubicBezTo>
                  <a:cubicBezTo>
                    <a:pt x="1823" y="9675"/>
                    <a:pt x="6138" y="10444"/>
                    <a:pt x="9226" y="10444"/>
                  </a:cubicBezTo>
                  <a:cubicBezTo>
                    <a:pt x="9256" y="10444"/>
                    <a:pt x="9286" y="10444"/>
                    <a:pt x="9315" y="10444"/>
                  </a:cubicBezTo>
                  <a:cubicBezTo>
                    <a:pt x="9355" y="10443"/>
                    <a:pt x="9392" y="10422"/>
                    <a:pt x="9412" y="10388"/>
                  </a:cubicBezTo>
                  <a:cubicBezTo>
                    <a:pt x="9476" y="10365"/>
                    <a:pt x="9529" y="10313"/>
                    <a:pt x="9549" y="10223"/>
                  </a:cubicBezTo>
                  <a:cubicBezTo>
                    <a:pt x="9976" y="8326"/>
                    <a:pt x="10395" y="6397"/>
                    <a:pt x="10394" y="4443"/>
                  </a:cubicBezTo>
                  <a:cubicBezTo>
                    <a:pt x="10392" y="2962"/>
                    <a:pt x="10207" y="1094"/>
                    <a:pt x="8756" y="299"/>
                  </a:cubicBezTo>
                  <a:cubicBezTo>
                    <a:pt x="8380" y="93"/>
                    <a:pt x="8028" y="1"/>
                    <a:pt x="7704"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470"/>
        <p:cNvGrpSpPr/>
        <p:nvPr/>
      </p:nvGrpSpPr>
      <p:grpSpPr>
        <a:xfrm>
          <a:off x="0" y="0"/>
          <a:ext cx="0" cy="0"/>
          <a:chOff x="0" y="0"/>
          <a:chExt cx="0" cy="0"/>
        </a:xfrm>
      </p:grpSpPr>
      <p:pic>
        <p:nvPicPr>
          <p:cNvPr id="471" name="Google Shape;471;p23"/>
          <p:cNvPicPr preferRelativeResize="0"/>
          <p:nvPr/>
        </p:nvPicPr>
        <p:blipFill>
          <a:blip r:embed="rId2">
            <a:alphaModFix amt="93000"/>
          </a:blip>
          <a:stretch>
            <a:fillRect/>
          </a:stretch>
        </p:blipFill>
        <p:spPr>
          <a:xfrm>
            <a:off x="-35462" y="-19950"/>
            <a:ext cx="9214925" cy="5183401"/>
          </a:xfrm>
          <a:prstGeom prst="rect">
            <a:avLst/>
          </a:prstGeom>
          <a:noFill/>
          <a:ln>
            <a:noFill/>
          </a:ln>
        </p:spPr>
      </p:pic>
      <p:sp>
        <p:nvSpPr>
          <p:cNvPr id="472" name="Google Shape;472;p23"/>
          <p:cNvSpPr txBox="1">
            <a:spLocks noGrp="1"/>
          </p:cNvSpPr>
          <p:nvPr>
            <p:ph type="title"/>
          </p:nvPr>
        </p:nvSpPr>
        <p:spPr>
          <a:xfrm>
            <a:off x="722376" y="448056"/>
            <a:ext cx="7708500" cy="6402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9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73" name="Google Shape;473;p23"/>
          <p:cNvSpPr txBox="1">
            <a:spLocks noGrp="1"/>
          </p:cNvSpPr>
          <p:nvPr>
            <p:ph type="subTitle" idx="1"/>
          </p:nvPr>
        </p:nvSpPr>
        <p:spPr>
          <a:xfrm>
            <a:off x="4758811" y="3146450"/>
            <a:ext cx="2978400" cy="116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4" name="Google Shape;474;p23"/>
          <p:cNvSpPr txBox="1">
            <a:spLocks noGrp="1"/>
          </p:cNvSpPr>
          <p:nvPr>
            <p:ph type="subTitle" idx="2"/>
          </p:nvPr>
        </p:nvSpPr>
        <p:spPr>
          <a:xfrm>
            <a:off x="1415288" y="3146450"/>
            <a:ext cx="2979900" cy="116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5" name="Google Shape;475;p23"/>
          <p:cNvSpPr txBox="1">
            <a:spLocks noGrp="1"/>
          </p:cNvSpPr>
          <p:nvPr>
            <p:ph type="subTitle" idx="3"/>
          </p:nvPr>
        </p:nvSpPr>
        <p:spPr>
          <a:xfrm>
            <a:off x="1414838" y="2679192"/>
            <a:ext cx="29808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Gaegu"/>
                <a:ea typeface="Gaegu"/>
                <a:cs typeface="Gaegu"/>
                <a:sym typeface="Gaegu"/>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76" name="Google Shape;476;p23"/>
          <p:cNvSpPr txBox="1">
            <a:spLocks noGrp="1"/>
          </p:cNvSpPr>
          <p:nvPr>
            <p:ph type="subTitle" idx="4"/>
          </p:nvPr>
        </p:nvSpPr>
        <p:spPr>
          <a:xfrm>
            <a:off x="4757611" y="2679192"/>
            <a:ext cx="29808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Gaegu"/>
                <a:ea typeface="Gaegu"/>
                <a:cs typeface="Gaegu"/>
                <a:sym typeface="Gaegu"/>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77" name="Google Shape;477;p23"/>
          <p:cNvSpPr/>
          <p:nvPr/>
        </p:nvSpPr>
        <p:spPr>
          <a:xfrm rot="-4334037">
            <a:off x="-459222" y="4145809"/>
            <a:ext cx="1839671" cy="1911514"/>
          </a:xfrm>
          <a:custGeom>
            <a:avLst/>
            <a:gdLst/>
            <a:ahLst/>
            <a:cxnLst/>
            <a:rect l="l" t="t" r="r" b="b"/>
            <a:pathLst>
              <a:path w="36761" h="38199" extrusionOk="0">
                <a:moveTo>
                  <a:pt x="15957" y="1"/>
                </a:moveTo>
                <a:cubicBezTo>
                  <a:pt x="11171" y="1"/>
                  <a:pt x="6481" y="1875"/>
                  <a:pt x="3481" y="5886"/>
                </a:cubicBezTo>
                <a:cubicBezTo>
                  <a:pt x="1227" y="8899"/>
                  <a:pt x="0" y="12734"/>
                  <a:pt x="192" y="16489"/>
                </a:cubicBezTo>
                <a:cubicBezTo>
                  <a:pt x="389" y="20351"/>
                  <a:pt x="2748" y="23970"/>
                  <a:pt x="6262" y="25593"/>
                </a:cubicBezTo>
                <a:cubicBezTo>
                  <a:pt x="7834" y="26319"/>
                  <a:pt x="9566" y="26540"/>
                  <a:pt x="11279" y="26540"/>
                </a:cubicBezTo>
                <a:cubicBezTo>
                  <a:pt x="11433" y="26540"/>
                  <a:pt x="11586" y="26538"/>
                  <a:pt x="11739" y="26535"/>
                </a:cubicBezTo>
                <a:cubicBezTo>
                  <a:pt x="13452" y="26497"/>
                  <a:pt x="15019" y="25932"/>
                  <a:pt x="16700" y="25712"/>
                </a:cubicBezTo>
                <a:cubicBezTo>
                  <a:pt x="16801" y="25699"/>
                  <a:pt x="16904" y="25690"/>
                  <a:pt x="17006" y="25682"/>
                </a:cubicBezTo>
                <a:cubicBezTo>
                  <a:pt x="16976" y="25680"/>
                  <a:pt x="17082" y="25664"/>
                  <a:pt x="17184" y="25664"/>
                </a:cubicBezTo>
                <a:cubicBezTo>
                  <a:pt x="17187" y="25664"/>
                  <a:pt x="17190" y="25664"/>
                  <a:pt x="17194" y="25664"/>
                </a:cubicBezTo>
                <a:cubicBezTo>
                  <a:pt x="17236" y="25660"/>
                  <a:pt x="17279" y="25657"/>
                  <a:pt x="17321" y="25653"/>
                </a:cubicBezTo>
                <a:lnTo>
                  <a:pt x="17321" y="25653"/>
                </a:lnTo>
                <a:cubicBezTo>
                  <a:pt x="17280" y="25657"/>
                  <a:pt x="17244" y="25662"/>
                  <a:pt x="17212" y="25665"/>
                </a:cubicBezTo>
                <a:cubicBezTo>
                  <a:pt x="17231" y="25665"/>
                  <a:pt x="17250" y="25667"/>
                  <a:pt x="17269" y="25669"/>
                </a:cubicBezTo>
                <a:cubicBezTo>
                  <a:pt x="17346" y="25680"/>
                  <a:pt x="17428" y="25693"/>
                  <a:pt x="17511" y="25706"/>
                </a:cubicBezTo>
                <a:cubicBezTo>
                  <a:pt x="17567" y="25710"/>
                  <a:pt x="17624" y="25716"/>
                  <a:pt x="17679" y="25727"/>
                </a:cubicBezTo>
                <a:cubicBezTo>
                  <a:pt x="17699" y="25729"/>
                  <a:pt x="17717" y="25732"/>
                  <a:pt x="17736" y="25733"/>
                </a:cubicBezTo>
                <a:cubicBezTo>
                  <a:pt x="17709" y="25716"/>
                  <a:pt x="17690" y="25698"/>
                  <a:pt x="17692" y="25678"/>
                </a:cubicBezTo>
                <a:lnTo>
                  <a:pt x="17692" y="25678"/>
                </a:lnTo>
                <a:lnTo>
                  <a:pt x="17810" y="25760"/>
                </a:lnTo>
                <a:lnTo>
                  <a:pt x="17813" y="25760"/>
                </a:lnTo>
                <a:cubicBezTo>
                  <a:pt x="17813" y="25761"/>
                  <a:pt x="17813" y="25761"/>
                  <a:pt x="17813" y="25761"/>
                </a:cubicBezTo>
                <a:lnTo>
                  <a:pt x="17841" y="25781"/>
                </a:lnTo>
                <a:cubicBezTo>
                  <a:pt x="17832" y="25779"/>
                  <a:pt x="17824" y="25775"/>
                  <a:pt x="17816" y="25772"/>
                </a:cubicBezTo>
                <a:lnTo>
                  <a:pt x="17816" y="25772"/>
                </a:lnTo>
                <a:cubicBezTo>
                  <a:pt x="17858" y="25912"/>
                  <a:pt x="17913" y="26102"/>
                  <a:pt x="17922" y="26102"/>
                </a:cubicBezTo>
                <a:cubicBezTo>
                  <a:pt x="17926" y="26102"/>
                  <a:pt x="17922" y="26072"/>
                  <a:pt x="17907" y="25996"/>
                </a:cubicBezTo>
                <a:lnTo>
                  <a:pt x="17907" y="25996"/>
                </a:lnTo>
                <a:cubicBezTo>
                  <a:pt x="18290" y="27858"/>
                  <a:pt x="18492" y="29699"/>
                  <a:pt x="19205" y="31492"/>
                </a:cubicBezTo>
                <a:cubicBezTo>
                  <a:pt x="20498" y="34742"/>
                  <a:pt x="23375" y="38199"/>
                  <a:pt x="26987" y="38199"/>
                </a:cubicBezTo>
                <a:cubicBezTo>
                  <a:pt x="27605" y="38199"/>
                  <a:pt x="28245" y="38097"/>
                  <a:pt x="28903" y="37876"/>
                </a:cubicBezTo>
                <a:cubicBezTo>
                  <a:pt x="31397" y="37037"/>
                  <a:pt x="35179" y="35732"/>
                  <a:pt x="36377" y="25212"/>
                </a:cubicBezTo>
                <a:cubicBezTo>
                  <a:pt x="36761" y="21847"/>
                  <a:pt x="36057" y="18552"/>
                  <a:pt x="34980" y="15358"/>
                </a:cubicBezTo>
                <a:cubicBezTo>
                  <a:pt x="32831" y="8993"/>
                  <a:pt x="28247" y="2968"/>
                  <a:pt x="21632" y="880"/>
                </a:cubicBezTo>
                <a:cubicBezTo>
                  <a:pt x="19793" y="300"/>
                  <a:pt x="17867" y="1"/>
                  <a:pt x="15957" y="1"/>
                </a:cubicBezTo>
                <a:close/>
              </a:path>
            </a:pathLst>
          </a:custGeom>
          <a:solidFill>
            <a:srgbClr val="FFF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3"/>
          <p:cNvSpPr/>
          <p:nvPr/>
        </p:nvSpPr>
        <p:spPr>
          <a:xfrm rot="-769238">
            <a:off x="7997562" y="-817037"/>
            <a:ext cx="1839710" cy="1911488"/>
          </a:xfrm>
          <a:custGeom>
            <a:avLst/>
            <a:gdLst/>
            <a:ahLst/>
            <a:cxnLst/>
            <a:rect l="l" t="t" r="r" b="b"/>
            <a:pathLst>
              <a:path w="36761" h="38199" extrusionOk="0">
                <a:moveTo>
                  <a:pt x="15957" y="1"/>
                </a:moveTo>
                <a:cubicBezTo>
                  <a:pt x="11171" y="1"/>
                  <a:pt x="6481" y="1875"/>
                  <a:pt x="3481" y="5886"/>
                </a:cubicBezTo>
                <a:cubicBezTo>
                  <a:pt x="1227" y="8899"/>
                  <a:pt x="0" y="12734"/>
                  <a:pt x="192" y="16489"/>
                </a:cubicBezTo>
                <a:cubicBezTo>
                  <a:pt x="389" y="20351"/>
                  <a:pt x="2748" y="23970"/>
                  <a:pt x="6262" y="25593"/>
                </a:cubicBezTo>
                <a:cubicBezTo>
                  <a:pt x="7834" y="26319"/>
                  <a:pt x="9566" y="26540"/>
                  <a:pt x="11279" y="26540"/>
                </a:cubicBezTo>
                <a:cubicBezTo>
                  <a:pt x="11433" y="26540"/>
                  <a:pt x="11586" y="26538"/>
                  <a:pt x="11739" y="26535"/>
                </a:cubicBezTo>
                <a:cubicBezTo>
                  <a:pt x="13452" y="26497"/>
                  <a:pt x="15019" y="25932"/>
                  <a:pt x="16700" y="25712"/>
                </a:cubicBezTo>
                <a:cubicBezTo>
                  <a:pt x="16801" y="25699"/>
                  <a:pt x="16904" y="25690"/>
                  <a:pt x="17006" y="25682"/>
                </a:cubicBezTo>
                <a:cubicBezTo>
                  <a:pt x="16976" y="25680"/>
                  <a:pt x="17082" y="25664"/>
                  <a:pt x="17184" y="25664"/>
                </a:cubicBezTo>
                <a:cubicBezTo>
                  <a:pt x="17187" y="25664"/>
                  <a:pt x="17190" y="25664"/>
                  <a:pt x="17194" y="25664"/>
                </a:cubicBezTo>
                <a:cubicBezTo>
                  <a:pt x="17236" y="25660"/>
                  <a:pt x="17279" y="25657"/>
                  <a:pt x="17321" y="25653"/>
                </a:cubicBezTo>
                <a:lnTo>
                  <a:pt x="17321" y="25653"/>
                </a:lnTo>
                <a:cubicBezTo>
                  <a:pt x="17280" y="25657"/>
                  <a:pt x="17244" y="25662"/>
                  <a:pt x="17212" y="25665"/>
                </a:cubicBezTo>
                <a:cubicBezTo>
                  <a:pt x="17231" y="25665"/>
                  <a:pt x="17250" y="25667"/>
                  <a:pt x="17269" y="25669"/>
                </a:cubicBezTo>
                <a:cubicBezTo>
                  <a:pt x="17346" y="25680"/>
                  <a:pt x="17428" y="25693"/>
                  <a:pt x="17511" y="25706"/>
                </a:cubicBezTo>
                <a:cubicBezTo>
                  <a:pt x="17567" y="25710"/>
                  <a:pt x="17624" y="25716"/>
                  <a:pt x="17679" y="25727"/>
                </a:cubicBezTo>
                <a:cubicBezTo>
                  <a:pt x="17699" y="25729"/>
                  <a:pt x="17717" y="25732"/>
                  <a:pt x="17736" y="25733"/>
                </a:cubicBezTo>
                <a:cubicBezTo>
                  <a:pt x="17709" y="25716"/>
                  <a:pt x="17690" y="25698"/>
                  <a:pt x="17692" y="25678"/>
                </a:cubicBezTo>
                <a:lnTo>
                  <a:pt x="17692" y="25678"/>
                </a:lnTo>
                <a:lnTo>
                  <a:pt x="17810" y="25760"/>
                </a:lnTo>
                <a:lnTo>
                  <a:pt x="17813" y="25760"/>
                </a:lnTo>
                <a:cubicBezTo>
                  <a:pt x="17813" y="25761"/>
                  <a:pt x="17813" y="25761"/>
                  <a:pt x="17813" y="25761"/>
                </a:cubicBezTo>
                <a:lnTo>
                  <a:pt x="17841" y="25781"/>
                </a:lnTo>
                <a:cubicBezTo>
                  <a:pt x="17832" y="25779"/>
                  <a:pt x="17824" y="25775"/>
                  <a:pt x="17816" y="25772"/>
                </a:cubicBezTo>
                <a:lnTo>
                  <a:pt x="17816" y="25772"/>
                </a:lnTo>
                <a:cubicBezTo>
                  <a:pt x="17858" y="25912"/>
                  <a:pt x="17913" y="26102"/>
                  <a:pt x="17922" y="26102"/>
                </a:cubicBezTo>
                <a:cubicBezTo>
                  <a:pt x="17926" y="26102"/>
                  <a:pt x="17922" y="26072"/>
                  <a:pt x="17907" y="25996"/>
                </a:cubicBezTo>
                <a:lnTo>
                  <a:pt x="17907" y="25996"/>
                </a:lnTo>
                <a:cubicBezTo>
                  <a:pt x="18290" y="27858"/>
                  <a:pt x="18492" y="29699"/>
                  <a:pt x="19205" y="31492"/>
                </a:cubicBezTo>
                <a:cubicBezTo>
                  <a:pt x="20498" y="34742"/>
                  <a:pt x="23375" y="38199"/>
                  <a:pt x="26987" y="38199"/>
                </a:cubicBezTo>
                <a:cubicBezTo>
                  <a:pt x="27605" y="38199"/>
                  <a:pt x="28245" y="38097"/>
                  <a:pt x="28903" y="37876"/>
                </a:cubicBezTo>
                <a:cubicBezTo>
                  <a:pt x="31397" y="37037"/>
                  <a:pt x="35179" y="35732"/>
                  <a:pt x="36377" y="25212"/>
                </a:cubicBezTo>
                <a:cubicBezTo>
                  <a:pt x="36761" y="21847"/>
                  <a:pt x="36057" y="18552"/>
                  <a:pt x="34980" y="15358"/>
                </a:cubicBezTo>
                <a:cubicBezTo>
                  <a:pt x="32831" y="8993"/>
                  <a:pt x="28247" y="2968"/>
                  <a:pt x="21632" y="880"/>
                </a:cubicBezTo>
                <a:cubicBezTo>
                  <a:pt x="19793" y="300"/>
                  <a:pt x="17867" y="1"/>
                  <a:pt x="15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514"/>
        <p:cNvGrpSpPr/>
        <p:nvPr/>
      </p:nvGrpSpPr>
      <p:grpSpPr>
        <a:xfrm>
          <a:off x="0" y="0"/>
          <a:ext cx="0" cy="0"/>
          <a:chOff x="0" y="0"/>
          <a:chExt cx="0" cy="0"/>
        </a:xfrm>
      </p:grpSpPr>
      <p:pic>
        <p:nvPicPr>
          <p:cNvPr id="515" name="Google Shape;515;p26"/>
          <p:cNvPicPr preferRelativeResize="0"/>
          <p:nvPr/>
        </p:nvPicPr>
        <p:blipFill>
          <a:blip r:embed="rId2">
            <a:alphaModFix amt="93000"/>
          </a:blip>
          <a:stretch>
            <a:fillRect/>
          </a:stretch>
        </p:blipFill>
        <p:spPr>
          <a:xfrm>
            <a:off x="-35462" y="-19950"/>
            <a:ext cx="9214925" cy="5183401"/>
          </a:xfrm>
          <a:prstGeom prst="rect">
            <a:avLst/>
          </a:prstGeom>
          <a:noFill/>
          <a:ln>
            <a:noFill/>
          </a:ln>
        </p:spPr>
      </p:pic>
      <p:sp>
        <p:nvSpPr>
          <p:cNvPr id="516" name="Google Shape;516;p26"/>
          <p:cNvSpPr txBox="1">
            <a:spLocks noGrp="1"/>
          </p:cNvSpPr>
          <p:nvPr>
            <p:ph type="title"/>
          </p:nvPr>
        </p:nvSpPr>
        <p:spPr>
          <a:xfrm>
            <a:off x="722376" y="448056"/>
            <a:ext cx="7708500" cy="6402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9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7" name="Google Shape;517;p26"/>
          <p:cNvSpPr txBox="1">
            <a:spLocks noGrp="1"/>
          </p:cNvSpPr>
          <p:nvPr>
            <p:ph type="subTitle" idx="1"/>
          </p:nvPr>
        </p:nvSpPr>
        <p:spPr>
          <a:xfrm>
            <a:off x="716081" y="3133129"/>
            <a:ext cx="2469000" cy="85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18" name="Google Shape;518;p26"/>
          <p:cNvSpPr txBox="1">
            <a:spLocks noGrp="1"/>
          </p:cNvSpPr>
          <p:nvPr>
            <p:ph type="subTitle" idx="2"/>
          </p:nvPr>
        </p:nvSpPr>
        <p:spPr>
          <a:xfrm>
            <a:off x="3335550" y="3133125"/>
            <a:ext cx="2472900" cy="8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19" name="Google Shape;519;p26"/>
          <p:cNvSpPr txBox="1">
            <a:spLocks noGrp="1"/>
          </p:cNvSpPr>
          <p:nvPr>
            <p:ph type="subTitle" idx="3"/>
          </p:nvPr>
        </p:nvSpPr>
        <p:spPr>
          <a:xfrm>
            <a:off x="5965547" y="3133129"/>
            <a:ext cx="2469000" cy="85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20" name="Google Shape;520;p26"/>
          <p:cNvSpPr txBox="1">
            <a:spLocks noGrp="1"/>
          </p:cNvSpPr>
          <p:nvPr>
            <p:ph type="subTitle" idx="4"/>
          </p:nvPr>
        </p:nvSpPr>
        <p:spPr>
          <a:xfrm>
            <a:off x="716081" y="2710564"/>
            <a:ext cx="24690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Gaegu"/>
                <a:ea typeface="Gaegu"/>
                <a:cs typeface="Gaegu"/>
                <a:sym typeface="Gaegu"/>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21" name="Google Shape;521;p26"/>
          <p:cNvSpPr txBox="1">
            <a:spLocks noGrp="1"/>
          </p:cNvSpPr>
          <p:nvPr>
            <p:ph type="subTitle" idx="5"/>
          </p:nvPr>
        </p:nvSpPr>
        <p:spPr>
          <a:xfrm>
            <a:off x="3337500" y="2710564"/>
            <a:ext cx="24690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Gaegu"/>
                <a:ea typeface="Gaegu"/>
                <a:cs typeface="Gaegu"/>
                <a:sym typeface="Gaegu"/>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22" name="Google Shape;522;p26"/>
          <p:cNvSpPr txBox="1">
            <a:spLocks noGrp="1"/>
          </p:cNvSpPr>
          <p:nvPr>
            <p:ph type="subTitle" idx="6"/>
          </p:nvPr>
        </p:nvSpPr>
        <p:spPr>
          <a:xfrm>
            <a:off x="5965547" y="2710564"/>
            <a:ext cx="24690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Gaegu"/>
                <a:ea typeface="Gaegu"/>
                <a:cs typeface="Gaegu"/>
                <a:sym typeface="Gaegu"/>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23" name="Google Shape;523;p26"/>
          <p:cNvSpPr/>
          <p:nvPr/>
        </p:nvSpPr>
        <p:spPr>
          <a:xfrm rot="-4334037">
            <a:off x="-690797" y="-688491"/>
            <a:ext cx="1839671" cy="1911514"/>
          </a:xfrm>
          <a:custGeom>
            <a:avLst/>
            <a:gdLst/>
            <a:ahLst/>
            <a:cxnLst/>
            <a:rect l="l" t="t" r="r" b="b"/>
            <a:pathLst>
              <a:path w="36761" h="38199" extrusionOk="0">
                <a:moveTo>
                  <a:pt x="15957" y="1"/>
                </a:moveTo>
                <a:cubicBezTo>
                  <a:pt x="11171" y="1"/>
                  <a:pt x="6481" y="1875"/>
                  <a:pt x="3481" y="5886"/>
                </a:cubicBezTo>
                <a:cubicBezTo>
                  <a:pt x="1227" y="8899"/>
                  <a:pt x="0" y="12734"/>
                  <a:pt x="192" y="16489"/>
                </a:cubicBezTo>
                <a:cubicBezTo>
                  <a:pt x="389" y="20351"/>
                  <a:pt x="2748" y="23970"/>
                  <a:pt x="6262" y="25593"/>
                </a:cubicBezTo>
                <a:cubicBezTo>
                  <a:pt x="7834" y="26319"/>
                  <a:pt x="9566" y="26540"/>
                  <a:pt x="11279" y="26540"/>
                </a:cubicBezTo>
                <a:cubicBezTo>
                  <a:pt x="11433" y="26540"/>
                  <a:pt x="11586" y="26538"/>
                  <a:pt x="11739" y="26535"/>
                </a:cubicBezTo>
                <a:cubicBezTo>
                  <a:pt x="13452" y="26497"/>
                  <a:pt x="15019" y="25932"/>
                  <a:pt x="16700" y="25712"/>
                </a:cubicBezTo>
                <a:cubicBezTo>
                  <a:pt x="16801" y="25699"/>
                  <a:pt x="16904" y="25690"/>
                  <a:pt x="17006" y="25682"/>
                </a:cubicBezTo>
                <a:cubicBezTo>
                  <a:pt x="16976" y="25680"/>
                  <a:pt x="17082" y="25664"/>
                  <a:pt x="17184" y="25664"/>
                </a:cubicBezTo>
                <a:cubicBezTo>
                  <a:pt x="17187" y="25664"/>
                  <a:pt x="17190" y="25664"/>
                  <a:pt x="17194" y="25664"/>
                </a:cubicBezTo>
                <a:cubicBezTo>
                  <a:pt x="17236" y="25660"/>
                  <a:pt x="17279" y="25657"/>
                  <a:pt x="17321" y="25653"/>
                </a:cubicBezTo>
                <a:lnTo>
                  <a:pt x="17321" y="25653"/>
                </a:lnTo>
                <a:cubicBezTo>
                  <a:pt x="17280" y="25657"/>
                  <a:pt x="17244" y="25662"/>
                  <a:pt x="17212" y="25665"/>
                </a:cubicBezTo>
                <a:cubicBezTo>
                  <a:pt x="17231" y="25665"/>
                  <a:pt x="17250" y="25667"/>
                  <a:pt x="17269" y="25669"/>
                </a:cubicBezTo>
                <a:cubicBezTo>
                  <a:pt x="17346" y="25680"/>
                  <a:pt x="17428" y="25693"/>
                  <a:pt x="17511" y="25706"/>
                </a:cubicBezTo>
                <a:cubicBezTo>
                  <a:pt x="17567" y="25710"/>
                  <a:pt x="17624" y="25716"/>
                  <a:pt x="17679" y="25727"/>
                </a:cubicBezTo>
                <a:cubicBezTo>
                  <a:pt x="17699" y="25729"/>
                  <a:pt x="17717" y="25732"/>
                  <a:pt x="17736" y="25733"/>
                </a:cubicBezTo>
                <a:cubicBezTo>
                  <a:pt x="17709" y="25716"/>
                  <a:pt x="17690" y="25698"/>
                  <a:pt x="17692" y="25678"/>
                </a:cubicBezTo>
                <a:lnTo>
                  <a:pt x="17692" y="25678"/>
                </a:lnTo>
                <a:lnTo>
                  <a:pt x="17810" y="25760"/>
                </a:lnTo>
                <a:lnTo>
                  <a:pt x="17813" y="25760"/>
                </a:lnTo>
                <a:cubicBezTo>
                  <a:pt x="17813" y="25761"/>
                  <a:pt x="17813" y="25761"/>
                  <a:pt x="17813" y="25761"/>
                </a:cubicBezTo>
                <a:lnTo>
                  <a:pt x="17841" y="25781"/>
                </a:lnTo>
                <a:cubicBezTo>
                  <a:pt x="17832" y="25779"/>
                  <a:pt x="17824" y="25775"/>
                  <a:pt x="17816" y="25772"/>
                </a:cubicBezTo>
                <a:lnTo>
                  <a:pt x="17816" y="25772"/>
                </a:lnTo>
                <a:cubicBezTo>
                  <a:pt x="17858" y="25912"/>
                  <a:pt x="17913" y="26102"/>
                  <a:pt x="17922" y="26102"/>
                </a:cubicBezTo>
                <a:cubicBezTo>
                  <a:pt x="17926" y="26102"/>
                  <a:pt x="17922" y="26072"/>
                  <a:pt x="17907" y="25996"/>
                </a:cubicBezTo>
                <a:lnTo>
                  <a:pt x="17907" y="25996"/>
                </a:lnTo>
                <a:cubicBezTo>
                  <a:pt x="18290" y="27858"/>
                  <a:pt x="18492" y="29699"/>
                  <a:pt x="19205" y="31492"/>
                </a:cubicBezTo>
                <a:cubicBezTo>
                  <a:pt x="20498" y="34742"/>
                  <a:pt x="23375" y="38199"/>
                  <a:pt x="26987" y="38199"/>
                </a:cubicBezTo>
                <a:cubicBezTo>
                  <a:pt x="27605" y="38199"/>
                  <a:pt x="28245" y="38097"/>
                  <a:pt x="28903" y="37876"/>
                </a:cubicBezTo>
                <a:cubicBezTo>
                  <a:pt x="31397" y="37037"/>
                  <a:pt x="35179" y="35732"/>
                  <a:pt x="36377" y="25212"/>
                </a:cubicBezTo>
                <a:cubicBezTo>
                  <a:pt x="36761" y="21847"/>
                  <a:pt x="36057" y="18552"/>
                  <a:pt x="34980" y="15358"/>
                </a:cubicBezTo>
                <a:cubicBezTo>
                  <a:pt x="32831" y="8993"/>
                  <a:pt x="28247" y="2968"/>
                  <a:pt x="21632" y="880"/>
                </a:cubicBezTo>
                <a:cubicBezTo>
                  <a:pt x="19793" y="300"/>
                  <a:pt x="17867" y="1"/>
                  <a:pt x="15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6"/>
          <p:cNvSpPr/>
          <p:nvPr/>
        </p:nvSpPr>
        <p:spPr>
          <a:xfrm rot="-4006628">
            <a:off x="8034438" y="4116536"/>
            <a:ext cx="1320753" cy="1436450"/>
          </a:xfrm>
          <a:custGeom>
            <a:avLst/>
            <a:gdLst/>
            <a:ahLst/>
            <a:cxnLst/>
            <a:rect l="l" t="t" r="r" b="b"/>
            <a:pathLst>
              <a:path w="15638" h="17009" extrusionOk="0">
                <a:moveTo>
                  <a:pt x="6309" y="1"/>
                </a:moveTo>
                <a:cubicBezTo>
                  <a:pt x="4121" y="1"/>
                  <a:pt x="1959" y="1124"/>
                  <a:pt x="1037" y="3168"/>
                </a:cubicBezTo>
                <a:cubicBezTo>
                  <a:pt x="1" y="5463"/>
                  <a:pt x="403" y="8319"/>
                  <a:pt x="1185" y="10634"/>
                </a:cubicBezTo>
                <a:cubicBezTo>
                  <a:pt x="1838" y="12572"/>
                  <a:pt x="2824" y="14244"/>
                  <a:pt x="4263" y="15599"/>
                </a:cubicBezTo>
                <a:cubicBezTo>
                  <a:pt x="4381" y="15748"/>
                  <a:pt x="4503" y="15893"/>
                  <a:pt x="4631" y="16027"/>
                </a:cubicBezTo>
                <a:cubicBezTo>
                  <a:pt x="5300" y="16732"/>
                  <a:pt x="6036" y="17008"/>
                  <a:pt x="6782" y="17008"/>
                </a:cubicBezTo>
                <a:cubicBezTo>
                  <a:pt x="8219" y="17008"/>
                  <a:pt x="9693" y="15979"/>
                  <a:pt x="10793" y="15000"/>
                </a:cubicBezTo>
                <a:cubicBezTo>
                  <a:pt x="12398" y="13572"/>
                  <a:pt x="14623" y="12056"/>
                  <a:pt x="15116" y="9818"/>
                </a:cubicBezTo>
                <a:cubicBezTo>
                  <a:pt x="15637" y="7447"/>
                  <a:pt x="14082" y="5112"/>
                  <a:pt x="12650" y="3357"/>
                </a:cubicBezTo>
                <a:cubicBezTo>
                  <a:pt x="11133" y="1499"/>
                  <a:pt x="9019" y="107"/>
                  <a:pt x="6572" y="6"/>
                </a:cubicBezTo>
                <a:cubicBezTo>
                  <a:pt x="6484" y="2"/>
                  <a:pt x="6397" y="1"/>
                  <a:pt x="6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536"/>
        <p:cNvGrpSpPr/>
        <p:nvPr/>
      </p:nvGrpSpPr>
      <p:grpSpPr>
        <a:xfrm>
          <a:off x="0" y="0"/>
          <a:ext cx="0" cy="0"/>
          <a:chOff x="0" y="0"/>
          <a:chExt cx="0" cy="0"/>
        </a:xfrm>
      </p:grpSpPr>
      <p:pic>
        <p:nvPicPr>
          <p:cNvPr id="537" name="Google Shape;537;p28"/>
          <p:cNvPicPr preferRelativeResize="0"/>
          <p:nvPr/>
        </p:nvPicPr>
        <p:blipFill>
          <a:blip r:embed="rId2">
            <a:alphaModFix amt="93000"/>
          </a:blip>
          <a:stretch>
            <a:fillRect/>
          </a:stretch>
        </p:blipFill>
        <p:spPr>
          <a:xfrm>
            <a:off x="-35462" y="-19950"/>
            <a:ext cx="9214925" cy="5183401"/>
          </a:xfrm>
          <a:prstGeom prst="rect">
            <a:avLst/>
          </a:prstGeom>
          <a:noFill/>
          <a:ln>
            <a:noFill/>
          </a:ln>
        </p:spPr>
      </p:pic>
      <p:sp>
        <p:nvSpPr>
          <p:cNvPr id="538" name="Google Shape;538;p28"/>
          <p:cNvSpPr txBox="1">
            <a:spLocks noGrp="1"/>
          </p:cNvSpPr>
          <p:nvPr>
            <p:ph type="title"/>
          </p:nvPr>
        </p:nvSpPr>
        <p:spPr>
          <a:xfrm>
            <a:off x="722376" y="448056"/>
            <a:ext cx="7708500" cy="6402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9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9" name="Google Shape;539;p28"/>
          <p:cNvSpPr txBox="1">
            <a:spLocks noGrp="1"/>
          </p:cNvSpPr>
          <p:nvPr>
            <p:ph type="subTitle" idx="1"/>
          </p:nvPr>
        </p:nvSpPr>
        <p:spPr>
          <a:xfrm>
            <a:off x="1899038" y="2290400"/>
            <a:ext cx="2231100" cy="5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40" name="Google Shape;540;p28"/>
          <p:cNvSpPr txBox="1">
            <a:spLocks noGrp="1"/>
          </p:cNvSpPr>
          <p:nvPr>
            <p:ph type="subTitle" idx="2"/>
          </p:nvPr>
        </p:nvSpPr>
        <p:spPr>
          <a:xfrm>
            <a:off x="5013850" y="2290400"/>
            <a:ext cx="2231100" cy="5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41" name="Google Shape;541;p28"/>
          <p:cNvSpPr txBox="1">
            <a:spLocks noGrp="1"/>
          </p:cNvSpPr>
          <p:nvPr>
            <p:ph type="subTitle" idx="3"/>
          </p:nvPr>
        </p:nvSpPr>
        <p:spPr>
          <a:xfrm>
            <a:off x="1899488" y="4028600"/>
            <a:ext cx="2230200" cy="5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42" name="Google Shape;542;p28"/>
          <p:cNvSpPr txBox="1">
            <a:spLocks noGrp="1"/>
          </p:cNvSpPr>
          <p:nvPr>
            <p:ph type="subTitle" idx="4"/>
          </p:nvPr>
        </p:nvSpPr>
        <p:spPr>
          <a:xfrm>
            <a:off x="5013850" y="4028600"/>
            <a:ext cx="2231100" cy="5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43" name="Google Shape;543;p28"/>
          <p:cNvSpPr txBox="1">
            <a:spLocks noGrp="1"/>
          </p:cNvSpPr>
          <p:nvPr>
            <p:ph type="subTitle" idx="5"/>
          </p:nvPr>
        </p:nvSpPr>
        <p:spPr>
          <a:xfrm>
            <a:off x="1899038" y="1914425"/>
            <a:ext cx="2231100" cy="469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Gaegu"/>
                <a:ea typeface="Gaegu"/>
                <a:cs typeface="Gaegu"/>
                <a:sym typeface="Gaegu"/>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44" name="Google Shape;544;p28"/>
          <p:cNvSpPr txBox="1">
            <a:spLocks noGrp="1"/>
          </p:cNvSpPr>
          <p:nvPr>
            <p:ph type="subTitle" idx="6"/>
          </p:nvPr>
        </p:nvSpPr>
        <p:spPr>
          <a:xfrm>
            <a:off x="1899038" y="3652675"/>
            <a:ext cx="2231100" cy="469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Gaegu"/>
                <a:ea typeface="Gaegu"/>
                <a:cs typeface="Gaegu"/>
                <a:sym typeface="Gaegu"/>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45" name="Google Shape;545;p28"/>
          <p:cNvSpPr txBox="1">
            <a:spLocks noGrp="1"/>
          </p:cNvSpPr>
          <p:nvPr>
            <p:ph type="subTitle" idx="7"/>
          </p:nvPr>
        </p:nvSpPr>
        <p:spPr>
          <a:xfrm>
            <a:off x="5013850" y="1914425"/>
            <a:ext cx="2231100" cy="46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Gaegu"/>
                <a:ea typeface="Gaegu"/>
                <a:cs typeface="Gaegu"/>
                <a:sym typeface="Gaegu"/>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46" name="Google Shape;546;p28"/>
          <p:cNvSpPr txBox="1">
            <a:spLocks noGrp="1"/>
          </p:cNvSpPr>
          <p:nvPr>
            <p:ph type="subTitle" idx="8"/>
          </p:nvPr>
        </p:nvSpPr>
        <p:spPr>
          <a:xfrm>
            <a:off x="5013850" y="3652675"/>
            <a:ext cx="2231100" cy="469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Gaegu"/>
                <a:ea typeface="Gaegu"/>
                <a:cs typeface="Gaegu"/>
                <a:sym typeface="Gaegu"/>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47" name="Google Shape;547;p28"/>
          <p:cNvSpPr/>
          <p:nvPr/>
        </p:nvSpPr>
        <p:spPr>
          <a:xfrm rot="-4006628">
            <a:off x="-584824" y="-178726"/>
            <a:ext cx="1320753" cy="1436450"/>
          </a:xfrm>
          <a:custGeom>
            <a:avLst/>
            <a:gdLst/>
            <a:ahLst/>
            <a:cxnLst/>
            <a:rect l="l" t="t" r="r" b="b"/>
            <a:pathLst>
              <a:path w="15638" h="17009" extrusionOk="0">
                <a:moveTo>
                  <a:pt x="6309" y="1"/>
                </a:moveTo>
                <a:cubicBezTo>
                  <a:pt x="4121" y="1"/>
                  <a:pt x="1959" y="1124"/>
                  <a:pt x="1037" y="3168"/>
                </a:cubicBezTo>
                <a:cubicBezTo>
                  <a:pt x="1" y="5463"/>
                  <a:pt x="403" y="8319"/>
                  <a:pt x="1185" y="10634"/>
                </a:cubicBezTo>
                <a:cubicBezTo>
                  <a:pt x="1838" y="12572"/>
                  <a:pt x="2824" y="14244"/>
                  <a:pt x="4263" y="15599"/>
                </a:cubicBezTo>
                <a:cubicBezTo>
                  <a:pt x="4381" y="15748"/>
                  <a:pt x="4503" y="15893"/>
                  <a:pt x="4631" y="16027"/>
                </a:cubicBezTo>
                <a:cubicBezTo>
                  <a:pt x="5300" y="16732"/>
                  <a:pt x="6036" y="17008"/>
                  <a:pt x="6782" y="17008"/>
                </a:cubicBezTo>
                <a:cubicBezTo>
                  <a:pt x="8219" y="17008"/>
                  <a:pt x="9693" y="15979"/>
                  <a:pt x="10793" y="15000"/>
                </a:cubicBezTo>
                <a:cubicBezTo>
                  <a:pt x="12398" y="13572"/>
                  <a:pt x="14623" y="12056"/>
                  <a:pt x="15116" y="9818"/>
                </a:cubicBezTo>
                <a:cubicBezTo>
                  <a:pt x="15637" y="7447"/>
                  <a:pt x="14082" y="5112"/>
                  <a:pt x="12650" y="3357"/>
                </a:cubicBezTo>
                <a:cubicBezTo>
                  <a:pt x="11133" y="1499"/>
                  <a:pt x="9019" y="107"/>
                  <a:pt x="6572" y="6"/>
                </a:cubicBezTo>
                <a:cubicBezTo>
                  <a:pt x="6484" y="2"/>
                  <a:pt x="6397" y="1"/>
                  <a:pt x="6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rot="673746">
            <a:off x="7819938" y="3968758"/>
            <a:ext cx="1839631" cy="1911499"/>
          </a:xfrm>
          <a:custGeom>
            <a:avLst/>
            <a:gdLst/>
            <a:ahLst/>
            <a:cxnLst/>
            <a:rect l="l" t="t" r="r" b="b"/>
            <a:pathLst>
              <a:path w="36761" h="38199" extrusionOk="0">
                <a:moveTo>
                  <a:pt x="15957" y="1"/>
                </a:moveTo>
                <a:cubicBezTo>
                  <a:pt x="11171" y="1"/>
                  <a:pt x="6481" y="1875"/>
                  <a:pt x="3481" y="5886"/>
                </a:cubicBezTo>
                <a:cubicBezTo>
                  <a:pt x="1227" y="8899"/>
                  <a:pt x="0" y="12734"/>
                  <a:pt x="192" y="16489"/>
                </a:cubicBezTo>
                <a:cubicBezTo>
                  <a:pt x="389" y="20351"/>
                  <a:pt x="2748" y="23970"/>
                  <a:pt x="6262" y="25593"/>
                </a:cubicBezTo>
                <a:cubicBezTo>
                  <a:pt x="7834" y="26319"/>
                  <a:pt x="9566" y="26540"/>
                  <a:pt x="11279" y="26540"/>
                </a:cubicBezTo>
                <a:cubicBezTo>
                  <a:pt x="11433" y="26540"/>
                  <a:pt x="11586" y="26538"/>
                  <a:pt x="11739" y="26535"/>
                </a:cubicBezTo>
                <a:cubicBezTo>
                  <a:pt x="13452" y="26497"/>
                  <a:pt x="15019" y="25932"/>
                  <a:pt x="16700" y="25712"/>
                </a:cubicBezTo>
                <a:cubicBezTo>
                  <a:pt x="16801" y="25699"/>
                  <a:pt x="16904" y="25690"/>
                  <a:pt x="17006" y="25682"/>
                </a:cubicBezTo>
                <a:cubicBezTo>
                  <a:pt x="16976" y="25680"/>
                  <a:pt x="17082" y="25664"/>
                  <a:pt x="17184" y="25664"/>
                </a:cubicBezTo>
                <a:cubicBezTo>
                  <a:pt x="17187" y="25664"/>
                  <a:pt x="17190" y="25664"/>
                  <a:pt x="17194" y="25664"/>
                </a:cubicBezTo>
                <a:cubicBezTo>
                  <a:pt x="17236" y="25660"/>
                  <a:pt x="17279" y="25657"/>
                  <a:pt x="17321" y="25653"/>
                </a:cubicBezTo>
                <a:lnTo>
                  <a:pt x="17321" y="25653"/>
                </a:lnTo>
                <a:cubicBezTo>
                  <a:pt x="17280" y="25657"/>
                  <a:pt x="17244" y="25662"/>
                  <a:pt x="17212" y="25665"/>
                </a:cubicBezTo>
                <a:cubicBezTo>
                  <a:pt x="17231" y="25665"/>
                  <a:pt x="17250" y="25667"/>
                  <a:pt x="17269" y="25669"/>
                </a:cubicBezTo>
                <a:cubicBezTo>
                  <a:pt x="17346" y="25680"/>
                  <a:pt x="17428" y="25693"/>
                  <a:pt x="17511" y="25706"/>
                </a:cubicBezTo>
                <a:cubicBezTo>
                  <a:pt x="17567" y="25710"/>
                  <a:pt x="17624" y="25716"/>
                  <a:pt x="17679" y="25727"/>
                </a:cubicBezTo>
                <a:cubicBezTo>
                  <a:pt x="17699" y="25729"/>
                  <a:pt x="17717" y="25732"/>
                  <a:pt x="17736" y="25733"/>
                </a:cubicBezTo>
                <a:cubicBezTo>
                  <a:pt x="17709" y="25716"/>
                  <a:pt x="17690" y="25698"/>
                  <a:pt x="17692" y="25678"/>
                </a:cubicBezTo>
                <a:lnTo>
                  <a:pt x="17692" y="25678"/>
                </a:lnTo>
                <a:lnTo>
                  <a:pt x="17810" y="25760"/>
                </a:lnTo>
                <a:lnTo>
                  <a:pt x="17813" y="25760"/>
                </a:lnTo>
                <a:cubicBezTo>
                  <a:pt x="17813" y="25761"/>
                  <a:pt x="17813" y="25761"/>
                  <a:pt x="17813" y="25761"/>
                </a:cubicBezTo>
                <a:lnTo>
                  <a:pt x="17841" y="25781"/>
                </a:lnTo>
                <a:cubicBezTo>
                  <a:pt x="17832" y="25779"/>
                  <a:pt x="17824" y="25775"/>
                  <a:pt x="17816" y="25772"/>
                </a:cubicBezTo>
                <a:lnTo>
                  <a:pt x="17816" y="25772"/>
                </a:lnTo>
                <a:cubicBezTo>
                  <a:pt x="17858" y="25912"/>
                  <a:pt x="17913" y="26102"/>
                  <a:pt x="17922" y="26102"/>
                </a:cubicBezTo>
                <a:cubicBezTo>
                  <a:pt x="17926" y="26102"/>
                  <a:pt x="17922" y="26072"/>
                  <a:pt x="17907" y="25996"/>
                </a:cubicBezTo>
                <a:lnTo>
                  <a:pt x="17907" y="25996"/>
                </a:lnTo>
                <a:cubicBezTo>
                  <a:pt x="18290" y="27858"/>
                  <a:pt x="18492" y="29699"/>
                  <a:pt x="19205" y="31492"/>
                </a:cubicBezTo>
                <a:cubicBezTo>
                  <a:pt x="20498" y="34742"/>
                  <a:pt x="23375" y="38199"/>
                  <a:pt x="26987" y="38199"/>
                </a:cubicBezTo>
                <a:cubicBezTo>
                  <a:pt x="27605" y="38199"/>
                  <a:pt x="28245" y="38097"/>
                  <a:pt x="28903" y="37876"/>
                </a:cubicBezTo>
                <a:cubicBezTo>
                  <a:pt x="31397" y="37037"/>
                  <a:pt x="35179" y="35732"/>
                  <a:pt x="36377" y="25212"/>
                </a:cubicBezTo>
                <a:cubicBezTo>
                  <a:pt x="36761" y="21847"/>
                  <a:pt x="36057" y="18552"/>
                  <a:pt x="34980" y="15358"/>
                </a:cubicBezTo>
                <a:cubicBezTo>
                  <a:pt x="32831" y="8993"/>
                  <a:pt x="28247" y="2968"/>
                  <a:pt x="21632" y="880"/>
                </a:cubicBezTo>
                <a:cubicBezTo>
                  <a:pt x="19793" y="300"/>
                  <a:pt x="17867" y="1"/>
                  <a:pt x="15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rot="-9590817">
            <a:off x="-498624" y="3612250"/>
            <a:ext cx="3256280" cy="2328759"/>
          </a:xfrm>
          <a:custGeom>
            <a:avLst/>
            <a:gdLst/>
            <a:ahLst/>
            <a:cxnLst/>
            <a:rect l="l" t="t" r="r" b="b"/>
            <a:pathLst>
              <a:path w="65065" h="46537" extrusionOk="0">
                <a:moveTo>
                  <a:pt x="4711" y="1"/>
                </a:moveTo>
                <a:cubicBezTo>
                  <a:pt x="3875" y="1"/>
                  <a:pt x="3093" y="479"/>
                  <a:pt x="2561" y="1205"/>
                </a:cubicBezTo>
                <a:cubicBezTo>
                  <a:pt x="198" y="4426"/>
                  <a:pt x="1" y="8618"/>
                  <a:pt x="1595" y="12204"/>
                </a:cubicBezTo>
                <a:cubicBezTo>
                  <a:pt x="2837" y="14999"/>
                  <a:pt x="5593" y="16970"/>
                  <a:pt x="8484" y="16970"/>
                </a:cubicBezTo>
                <a:cubicBezTo>
                  <a:pt x="9564" y="16970"/>
                  <a:pt x="10663" y="16695"/>
                  <a:pt x="11709" y="16086"/>
                </a:cubicBezTo>
                <a:cubicBezTo>
                  <a:pt x="12334" y="15722"/>
                  <a:pt x="12887" y="15249"/>
                  <a:pt x="13490" y="14853"/>
                </a:cubicBezTo>
                <a:cubicBezTo>
                  <a:pt x="13648" y="14748"/>
                  <a:pt x="14135" y="14539"/>
                  <a:pt x="14054" y="14539"/>
                </a:cubicBezTo>
                <a:cubicBezTo>
                  <a:pt x="14032" y="14539"/>
                  <a:pt x="13965" y="14555"/>
                  <a:pt x="13834" y="14594"/>
                </a:cubicBezTo>
                <a:lnTo>
                  <a:pt x="13834" y="14594"/>
                </a:lnTo>
                <a:cubicBezTo>
                  <a:pt x="13920" y="14568"/>
                  <a:pt x="14004" y="14541"/>
                  <a:pt x="14088" y="14516"/>
                </a:cubicBezTo>
                <a:lnTo>
                  <a:pt x="14097" y="14516"/>
                </a:lnTo>
                <a:cubicBezTo>
                  <a:pt x="14164" y="14555"/>
                  <a:pt x="14245" y="14600"/>
                  <a:pt x="14313" y="14636"/>
                </a:cubicBezTo>
                <a:cubicBezTo>
                  <a:pt x="14381" y="14736"/>
                  <a:pt x="14746" y="15089"/>
                  <a:pt x="14792" y="15089"/>
                </a:cubicBezTo>
                <a:cubicBezTo>
                  <a:pt x="14801" y="15089"/>
                  <a:pt x="14797" y="15074"/>
                  <a:pt x="14775" y="15040"/>
                </a:cubicBezTo>
                <a:lnTo>
                  <a:pt x="14775" y="15040"/>
                </a:lnTo>
                <a:cubicBezTo>
                  <a:pt x="15265" y="15704"/>
                  <a:pt x="15598" y="16488"/>
                  <a:pt x="15931" y="17236"/>
                </a:cubicBezTo>
                <a:cubicBezTo>
                  <a:pt x="17573" y="20919"/>
                  <a:pt x="19733" y="24326"/>
                  <a:pt x="23632" y="25888"/>
                </a:cubicBezTo>
                <a:cubicBezTo>
                  <a:pt x="24668" y="26304"/>
                  <a:pt x="25772" y="26504"/>
                  <a:pt x="26879" y="26504"/>
                </a:cubicBezTo>
                <a:cubicBezTo>
                  <a:pt x="27752" y="26504"/>
                  <a:pt x="28626" y="26379"/>
                  <a:pt x="29471" y="26137"/>
                </a:cubicBezTo>
                <a:cubicBezTo>
                  <a:pt x="30349" y="25885"/>
                  <a:pt x="31192" y="25509"/>
                  <a:pt x="32030" y="25151"/>
                </a:cubicBezTo>
                <a:cubicBezTo>
                  <a:pt x="32298" y="25036"/>
                  <a:pt x="32567" y="24919"/>
                  <a:pt x="32835" y="24803"/>
                </a:cubicBezTo>
                <a:lnTo>
                  <a:pt x="32835" y="24803"/>
                </a:lnTo>
                <a:cubicBezTo>
                  <a:pt x="32809" y="24814"/>
                  <a:pt x="32798" y="24818"/>
                  <a:pt x="32798" y="24818"/>
                </a:cubicBezTo>
                <a:cubicBezTo>
                  <a:pt x="32797" y="24818"/>
                  <a:pt x="32847" y="24797"/>
                  <a:pt x="32907" y="24772"/>
                </a:cubicBezTo>
                <a:lnTo>
                  <a:pt x="32932" y="24761"/>
                </a:lnTo>
                <a:lnTo>
                  <a:pt x="32932" y="24761"/>
                </a:lnTo>
                <a:cubicBezTo>
                  <a:pt x="32981" y="24741"/>
                  <a:pt x="33030" y="24721"/>
                  <a:pt x="33062" y="24709"/>
                </a:cubicBezTo>
                <a:cubicBezTo>
                  <a:pt x="33295" y="24619"/>
                  <a:pt x="33527" y="24527"/>
                  <a:pt x="33765" y="24446"/>
                </a:cubicBezTo>
                <a:cubicBezTo>
                  <a:pt x="34072" y="24342"/>
                  <a:pt x="34386" y="24276"/>
                  <a:pt x="34695" y="24181"/>
                </a:cubicBezTo>
                <a:lnTo>
                  <a:pt x="34709" y="24177"/>
                </a:lnTo>
                <a:cubicBezTo>
                  <a:pt x="34765" y="24182"/>
                  <a:pt x="34829" y="24185"/>
                  <a:pt x="34893" y="24185"/>
                </a:cubicBezTo>
                <a:cubicBezTo>
                  <a:pt x="34974" y="24185"/>
                  <a:pt x="35056" y="24180"/>
                  <a:pt x="35120" y="24165"/>
                </a:cubicBezTo>
                <a:cubicBezTo>
                  <a:pt x="35201" y="24193"/>
                  <a:pt x="35284" y="24218"/>
                  <a:pt x="35367" y="24242"/>
                </a:cubicBezTo>
                <a:lnTo>
                  <a:pt x="35415" y="24285"/>
                </a:lnTo>
                <a:cubicBezTo>
                  <a:pt x="35428" y="24296"/>
                  <a:pt x="35437" y="24302"/>
                  <a:pt x="35448" y="24312"/>
                </a:cubicBezTo>
                <a:cubicBezTo>
                  <a:pt x="35452" y="24319"/>
                  <a:pt x="35455" y="24322"/>
                  <a:pt x="35461" y="24328"/>
                </a:cubicBezTo>
                <a:cubicBezTo>
                  <a:pt x="35475" y="24345"/>
                  <a:pt x="35539" y="24402"/>
                  <a:pt x="35602" y="24463"/>
                </a:cubicBezTo>
                <a:cubicBezTo>
                  <a:pt x="35611" y="24486"/>
                  <a:pt x="35622" y="24511"/>
                  <a:pt x="35637" y="24542"/>
                </a:cubicBezTo>
                <a:cubicBezTo>
                  <a:pt x="35700" y="24671"/>
                  <a:pt x="35786" y="24874"/>
                  <a:pt x="35879" y="24998"/>
                </a:cubicBezTo>
                <a:cubicBezTo>
                  <a:pt x="36045" y="25689"/>
                  <a:pt x="36299" y="26354"/>
                  <a:pt x="36432" y="27060"/>
                </a:cubicBezTo>
                <a:cubicBezTo>
                  <a:pt x="36723" y="28604"/>
                  <a:pt x="36897" y="30162"/>
                  <a:pt x="37254" y="31694"/>
                </a:cubicBezTo>
                <a:cubicBezTo>
                  <a:pt x="37674" y="33503"/>
                  <a:pt x="38287" y="35236"/>
                  <a:pt x="39047" y="36930"/>
                </a:cubicBezTo>
                <a:cubicBezTo>
                  <a:pt x="40489" y="40139"/>
                  <a:pt x="42895" y="43072"/>
                  <a:pt x="46022" y="44752"/>
                </a:cubicBezTo>
                <a:cubicBezTo>
                  <a:pt x="48065" y="45850"/>
                  <a:pt x="50458" y="46536"/>
                  <a:pt x="52823" y="46536"/>
                </a:cubicBezTo>
                <a:cubicBezTo>
                  <a:pt x="54036" y="46536"/>
                  <a:pt x="55243" y="46356"/>
                  <a:pt x="56391" y="45957"/>
                </a:cubicBezTo>
                <a:cubicBezTo>
                  <a:pt x="60213" y="44630"/>
                  <a:pt x="62918" y="41404"/>
                  <a:pt x="63979" y="37537"/>
                </a:cubicBezTo>
                <a:cubicBezTo>
                  <a:pt x="65064" y="33580"/>
                  <a:pt x="64717" y="29177"/>
                  <a:pt x="64715" y="25114"/>
                </a:cubicBezTo>
                <a:cubicBezTo>
                  <a:pt x="64714" y="21008"/>
                  <a:pt x="64659" y="16903"/>
                  <a:pt x="64551" y="12799"/>
                </a:cubicBezTo>
                <a:cubicBezTo>
                  <a:pt x="64498" y="10749"/>
                  <a:pt x="64647" y="8500"/>
                  <a:pt x="64129" y="6502"/>
                </a:cubicBezTo>
                <a:cubicBezTo>
                  <a:pt x="63505" y="4095"/>
                  <a:pt x="61649" y="2714"/>
                  <a:pt x="59418" y="1908"/>
                </a:cubicBezTo>
                <a:cubicBezTo>
                  <a:pt x="55648" y="545"/>
                  <a:pt x="51458" y="657"/>
                  <a:pt x="47505" y="606"/>
                </a:cubicBezTo>
                <a:cubicBezTo>
                  <a:pt x="39147" y="499"/>
                  <a:pt x="30788" y="391"/>
                  <a:pt x="22428" y="284"/>
                </a:cubicBezTo>
                <a:cubicBezTo>
                  <a:pt x="20540" y="260"/>
                  <a:pt x="18651" y="236"/>
                  <a:pt x="16763" y="236"/>
                </a:cubicBezTo>
                <a:cubicBezTo>
                  <a:pt x="16575" y="236"/>
                  <a:pt x="16388" y="236"/>
                  <a:pt x="16200" y="237"/>
                </a:cubicBezTo>
                <a:cubicBezTo>
                  <a:pt x="16041" y="237"/>
                  <a:pt x="15881" y="238"/>
                  <a:pt x="15721" y="238"/>
                </a:cubicBezTo>
                <a:cubicBezTo>
                  <a:pt x="15488" y="238"/>
                  <a:pt x="15254" y="237"/>
                  <a:pt x="15020" y="237"/>
                </a:cubicBezTo>
                <a:cubicBezTo>
                  <a:pt x="13364" y="237"/>
                  <a:pt x="11698" y="251"/>
                  <a:pt x="10059" y="470"/>
                </a:cubicBezTo>
                <a:cubicBezTo>
                  <a:pt x="9595" y="533"/>
                  <a:pt x="8874" y="569"/>
                  <a:pt x="8157" y="569"/>
                </a:cubicBezTo>
                <a:cubicBezTo>
                  <a:pt x="7162" y="569"/>
                  <a:pt x="6173" y="499"/>
                  <a:pt x="5889" y="332"/>
                </a:cubicBezTo>
                <a:cubicBezTo>
                  <a:pt x="5498" y="104"/>
                  <a:pt x="5099" y="1"/>
                  <a:pt x="4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p:nvPr/>
        </p:nvSpPr>
        <p:spPr>
          <a:xfrm rot="1825164">
            <a:off x="7323140" y="-179436"/>
            <a:ext cx="3256297" cy="2328870"/>
          </a:xfrm>
          <a:custGeom>
            <a:avLst/>
            <a:gdLst/>
            <a:ahLst/>
            <a:cxnLst/>
            <a:rect l="l" t="t" r="r" b="b"/>
            <a:pathLst>
              <a:path w="65065" h="46537" extrusionOk="0">
                <a:moveTo>
                  <a:pt x="4711" y="1"/>
                </a:moveTo>
                <a:cubicBezTo>
                  <a:pt x="3875" y="1"/>
                  <a:pt x="3093" y="479"/>
                  <a:pt x="2561" y="1205"/>
                </a:cubicBezTo>
                <a:cubicBezTo>
                  <a:pt x="198" y="4426"/>
                  <a:pt x="1" y="8618"/>
                  <a:pt x="1595" y="12204"/>
                </a:cubicBezTo>
                <a:cubicBezTo>
                  <a:pt x="2837" y="14999"/>
                  <a:pt x="5593" y="16970"/>
                  <a:pt x="8484" y="16970"/>
                </a:cubicBezTo>
                <a:cubicBezTo>
                  <a:pt x="9564" y="16970"/>
                  <a:pt x="10663" y="16695"/>
                  <a:pt x="11709" y="16086"/>
                </a:cubicBezTo>
                <a:cubicBezTo>
                  <a:pt x="12334" y="15722"/>
                  <a:pt x="12887" y="15249"/>
                  <a:pt x="13490" y="14853"/>
                </a:cubicBezTo>
                <a:cubicBezTo>
                  <a:pt x="13648" y="14748"/>
                  <a:pt x="14135" y="14539"/>
                  <a:pt x="14054" y="14539"/>
                </a:cubicBezTo>
                <a:cubicBezTo>
                  <a:pt x="14032" y="14539"/>
                  <a:pt x="13965" y="14555"/>
                  <a:pt x="13834" y="14594"/>
                </a:cubicBezTo>
                <a:lnTo>
                  <a:pt x="13834" y="14594"/>
                </a:lnTo>
                <a:cubicBezTo>
                  <a:pt x="13920" y="14568"/>
                  <a:pt x="14004" y="14541"/>
                  <a:pt x="14088" y="14516"/>
                </a:cubicBezTo>
                <a:lnTo>
                  <a:pt x="14097" y="14516"/>
                </a:lnTo>
                <a:cubicBezTo>
                  <a:pt x="14164" y="14555"/>
                  <a:pt x="14245" y="14600"/>
                  <a:pt x="14313" y="14636"/>
                </a:cubicBezTo>
                <a:cubicBezTo>
                  <a:pt x="14381" y="14736"/>
                  <a:pt x="14746" y="15089"/>
                  <a:pt x="14792" y="15089"/>
                </a:cubicBezTo>
                <a:cubicBezTo>
                  <a:pt x="14801" y="15089"/>
                  <a:pt x="14797" y="15074"/>
                  <a:pt x="14775" y="15040"/>
                </a:cubicBezTo>
                <a:lnTo>
                  <a:pt x="14775" y="15040"/>
                </a:lnTo>
                <a:cubicBezTo>
                  <a:pt x="15265" y="15704"/>
                  <a:pt x="15598" y="16488"/>
                  <a:pt x="15931" y="17236"/>
                </a:cubicBezTo>
                <a:cubicBezTo>
                  <a:pt x="17573" y="20919"/>
                  <a:pt x="19733" y="24326"/>
                  <a:pt x="23632" y="25888"/>
                </a:cubicBezTo>
                <a:cubicBezTo>
                  <a:pt x="24668" y="26304"/>
                  <a:pt x="25772" y="26504"/>
                  <a:pt x="26879" y="26504"/>
                </a:cubicBezTo>
                <a:cubicBezTo>
                  <a:pt x="27752" y="26504"/>
                  <a:pt x="28626" y="26379"/>
                  <a:pt x="29471" y="26137"/>
                </a:cubicBezTo>
                <a:cubicBezTo>
                  <a:pt x="30349" y="25885"/>
                  <a:pt x="31192" y="25509"/>
                  <a:pt x="32030" y="25151"/>
                </a:cubicBezTo>
                <a:cubicBezTo>
                  <a:pt x="32298" y="25036"/>
                  <a:pt x="32567" y="24919"/>
                  <a:pt x="32835" y="24803"/>
                </a:cubicBezTo>
                <a:lnTo>
                  <a:pt x="32835" y="24803"/>
                </a:lnTo>
                <a:cubicBezTo>
                  <a:pt x="32809" y="24814"/>
                  <a:pt x="32798" y="24818"/>
                  <a:pt x="32798" y="24818"/>
                </a:cubicBezTo>
                <a:cubicBezTo>
                  <a:pt x="32797" y="24818"/>
                  <a:pt x="32847" y="24797"/>
                  <a:pt x="32907" y="24772"/>
                </a:cubicBezTo>
                <a:lnTo>
                  <a:pt x="32932" y="24761"/>
                </a:lnTo>
                <a:lnTo>
                  <a:pt x="32932" y="24761"/>
                </a:lnTo>
                <a:cubicBezTo>
                  <a:pt x="32981" y="24741"/>
                  <a:pt x="33030" y="24721"/>
                  <a:pt x="33062" y="24709"/>
                </a:cubicBezTo>
                <a:cubicBezTo>
                  <a:pt x="33295" y="24619"/>
                  <a:pt x="33527" y="24527"/>
                  <a:pt x="33765" y="24446"/>
                </a:cubicBezTo>
                <a:cubicBezTo>
                  <a:pt x="34072" y="24342"/>
                  <a:pt x="34386" y="24276"/>
                  <a:pt x="34695" y="24181"/>
                </a:cubicBezTo>
                <a:lnTo>
                  <a:pt x="34709" y="24177"/>
                </a:lnTo>
                <a:cubicBezTo>
                  <a:pt x="34765" y="24182"/>
                  <a:pt x="34829" y="24185"/>
                  <a:pt x="34893" y="24185"/>
                </a:cubicBezTo>
                <a:cubicBezTo>
                  <a:pt x="34974" y="24185"/>
                  <a:pt x="35056" y="24180"/>
                  <a:pt x="35120" y="24165"/>
                </a:cubicBezTo>
                <a:cubicBezTo>
                  <a:pt x="35201" y="24193"/>
                  <a:pt x="35284" y="24218"/>
                  <a:pt x="35367" y="24242"/>
                </a:cubicBezTo>
                <a:lnTo>
                  <a:pt x="35415" y="24285"/>
                </a:lnTo>
                <a:cubicBezTo>
                  <a:pt x="35428" y="24296"/>
                  <a:pt x="35437" y="24302"/>
                  <a:pt x="35448" y="24312"/>
                </a:cubicBezTo>
                <a:cubicBezTo>
                  <a:pt x="35452" y="24319"/>
                  <a:pt x="35455" y="24322"/>
                  <a:pt x="35461" y="24328"/>
                </a:cubicBezTo>
                <a:cubicBezTo>
                  <a:pt x="35475" y="24345"/>
                  <a:pt x="35539" y="24402"/>
                  <a:pt x="35602" y="24463"/>
                </a:cubicBezTo>
                <a:cubicBezTo>
                  <a:pt x="35611" y="24486"/>
                  <a:pt x="35622" y="24511"/>
                  <a:pt x="35637" y="24542"/>
                </a:cubicBezTo>
                <a:cubicBezTo>
                  <a:pt x="35700" y="24671"/>
                  <a:pt x="35786" y="24874"/>
                  <a:pt x="35879" y="24998"/>
                </a:cubicBezTo>
                <a:cubicBezTo>
                  <a:pt x="36045" y="25689"/>
                  <a:pt x="36299" y="26354"/>
                  <a:pt x="36432" y="27060"/>
                </a:cubicBezTo>
                <a:cubicBezTo>
                  <a:pt x="36723" y="28604"/>
                  <a:pt x="36897" y="30162"/>
                  <a:pt x="37254" y="31694"/>
                </a:cubicBezTo>
                <a:cubicBezTo>
                  <a:pt x="37674" y="33503"/>
                  <a:pt x="38287" y="35236"/>
                  <a:pt x="39047" y="36930"/>
                </a:cubicBezTo>
                <a:cubicBezTo>
                  <a:pt x="40489" y="40139"/>
                  <a:pt x="42895" y="43072"/>
                  <a:pt x="46022" y="44752"/>
                </a:cubicBezTo>
                <a:cubicBezTo>
                  <a:pt x="48065" y="45850"/>
                  <a:pt x="50458" y="46536"/>
                  <a:pt x="52823" y="46536"/>
                </a:cubicBezTo>
                <a:cubicBezTo>
                  <a:pt x="54036" y="46536"/>
                  <a:pt x="55243" y="46356"/>
                  <a:pt x="56391" y="45957"/>
                </a:cubicBezTo>
                <a:cubicBezTo>
                  <a:pt x="60213" y="44630"/>
                  <a:pt x="62918" y="41404"/>
                  <a:pt x="63979" y="37537"/>
                </a:cubicBezTo>
                <a:cubicBezTo>
                  <a:pt x="65064" y="33580"/>
                  <a:pt x="64717" y="29177"/>
                  <a:pt x="64715" y="25114"/>
                </a:cubicBezTo>
                <a:cubicBezTo>
                  <a:pt x="64714" y="21008"/>
                  <a:pt x="64659" y="16903"/>
                  <a:pt x="64551" y="12799"/>
                </a:cubicBezTo>
                <a:cubicBezTo>
                  <a:pt x="64498" y="10749"/>
                  <a:pt x="64647" y="8500"/>
                  <a:pt x="64129" y="6502"/>
                </a:cubicBezTo>
                <a:cubicBezTo>
                  <a:pt x="63505" y="4095"/>
                  <a:pt x="61649" y="2714"/>
                  <a:pt x="59418" y="1908"/>
                </a:cubicBezTo>
                <a:cubicBezTo>
                  <a:pt x="55648" y="545"/>
                  <a:pt x="51458" y="657"/>
                  <a:pt x="47505" y="606"/>
                </a:cubicBezTo>
                <a:cubicBezTo>
                  <a:pt x="39147" y="499"/>
                  <a:pt x="30788" y="391"/>
                  <a:pt x="22428" y="284"/>
                </a:cubicBezTo>
                <a:cubicBezTo>
                  <a:pt x="20540" y="260"/>
                  <a:pt x="18651" y="236"/>
                  <a:pt x="16763" y="236"/>
                </a:cubicBezTo>
                <a:cubicBezTo>
                  <a:pt x="16575" y="236"/>
                  <a:pt x="16388" y="236"/>
                  <a:pt x="16200" y="237"/>
                </a:cubicBezTo>
                <a:cubicBezTo>
                  <a:pt x="16041" y="237"/>
                  <a:pt x="15881" y="238"/>
                  <a:pt x="15721" y="238"/>
                </a:cubicBezTo>
                <a:cubicBezTo>
                  <a:pt x="15488" y="238"/>
                  <a:pt x="15254" y="237"/>
                  <a:pt x="15020" y="237"/>
                </a:cubicBezTo>
                <a:cubicBezTo>
                  <a:pt x="13364" y="237"/>
                  <a:pt x="11698" y="251"/>
                  <a:pt x="10059" y="470"/>
                </a:cubicBezTo>
                <a:cubicBezTo>
                  <a:pt x="9595" y="533"/>
                  <a:pt x="8874" y="569"/>
                  <a:pt x="8157" y="569"/>
                </a:cubicBezTo>
                <a:cubicBezTo>
                  <a:pt x="7162" y="569"/>
                  <a:pt x="6173" y="499"/>
                  <a:pt x="5889" y="332"/>
                </a:cubicBezTo>
                <a:cubicBezTo>
                  <a:pt x="5498" y="104"/>
                  <a:pt x="5099" y="1"/>
                  <a:pt x="4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551"/>
        <p:cNvGrpSpPr/>
        <p:nvPr/>
      </p:nvGrpSpPr>
      <p:grpSpPr>
        <a:xfrm>
          <a:off x="0" y="0"/>
          <a:ext cx="0" cy="0"/>
          <a:chOff x="0" y="0"/>
          <a:chExt cx="0" cy="0"/>
        </a:xfrm>
      </p:grpSpPr>
      <p:pic>
        <p:nvPicPr>
          <p:cNvPr id="552" name="Google Shape;552;p29"/>
          <p:cNvPicPr preferRelativeResize="0"/>
          <p:nvPr/>
        </p:nvPicPr>
        <p:blipFill>
          <a:blip r:embed="rId2">
            <a:alphaModFix amt="93000"/>
          </a:blip>
          <a:stretch>
            <a:fillRect/>
          </a:stretch>
        </p:blipFill>
        <p:spPr>
          <a:xfrm>
            <a:off x="-35462" y="-19950"/>
            <a:ext cx="9214925" cy="5183401"/>
          </a:xfrm>
          <a:prstGeom prst="rect">
            <a:avLst/>
          </a:prstGeom>
          <a:noFill/>
          <a:ln>
            <a:noFill/>
          </a:ln>
        </p:spPr>
      </p:pic>
      <p:sp>
        <p:nvSpPr>
          <p:cNvPr id="553" name="Google Shape;553;p29"/>
          <p:cNvSpPr txBox="1">
            <a:spLocks noGrp="1"/>
          </p:cNvSpPr>
          <p:nvPr>
            <p:ph type="title"/>
          </p:nvPr>
        </p:nvSpPr>
        <p:spPr>
          <a:xfrm>
            <a:off x="722376" y="445025"/>
            <a:ext cx="7704000" cy="6402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9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4" name="Google Shape;554;p29"/>
          <p:cNvSpPr txBox="1">
            <a:spLocks noGrp="1"/>
          </p:cNvSpPr>
          <p:nvPr>
            <p:ph type="subTitle" idx="1"/>
          </p:nvPr>
        </p:nvSpPr>
        <p:spPr>
          <a:xfrm>
            <a:off x="933025" y="2221475"/>
            <a:ext cx="22311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55" name="Google Shape;555;p29"/>
          <p:cNvSpPr txBox="1">
            <a:spLocks noGrp="1"/>
          </p:cNvSpPr>
          <p:nvPr>
            <p:ph type="subTitle" idx="2"/>
          </p:nvPr>
        </p:nvSpPr>
        <p:spPr>
          <a:xfrm>
            <a:off x="3456458" y="2221475"/>
            <a:ext cx="22311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56" name="Google Shape;556;p29"/>
          <p:cNvSpPr txBox="1">
            <a:spLocks noGrp="1"/>
          </p:cNvSpPr>
          <p:nvPr>
            <p:ph type="subTitle" idx="3"/>
          </p:nvPr>
        </p:nvSpPr>
        <p:spPr>
          <a:xfrm>
            <a:off x="933025" y="3966789"/>
            <a:ext cx="22311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57" name="Google Shape;557;p29"/>
          <p:cNvSpPr txBox="1">
            <a:spLocks noGrp="1"/>
          </p:cNvSpPr>
          <p:nvPr>
            <p:ph type="subTitle" idx="4"/>
          </p:nvPr>
        </p:nvSpPr>
        <p:spPr>
          <a:xfrm>
            <a:off x="3456458" y="3966789"/>
            <a:ext cx="22311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58" name="Google Shape;558;p29"/>
          <p:cNvSpPr txBox="1">
            <a:spLocks noGrp="1"/>
          </p:cNvSpPr>
          <p:nvPr>
            <p:ph type="subTitle" idx="5"/>
          </p:nvPr>
        </p:nvSpPr>
        <p:spPr>
          <a:xfrm>
            <a:off x="5979878" y="2221475"/>
            <a:ext cx="22311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59" name="Google Shape;559;p29"/>
          <p:cNvSpPr txBox="1">
            <a:spLocks noGrp="1"/>
          </p:cNvSpPr>
          <p:nvPr>
            <p:ph type="subTitle" idx="6"/>
          </p:nvPr>
        </p:nvSpPr>
        <p:spPr>
          <a:xfrm>
            <a:off x="5979878" y="3966789"/>
            <a:ext cx="22311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60" name="Google Shape;560;p29"/>
          <p:cNvSpPr txBox="1">
            <a:spLocks noGrp="1"/>
          </p:cNvSpPr>
          <p:nvPr>
            <p:ph type="subTitle" idx="7"/>
          </p:nvPr>
        </p:nvSpPr>
        <p:spPr>
          <a:xfrm>
            <a:off x="933014" y="1937887"/>
            <a:ext cx="22311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Gaegu"/>
                <a:ea typeface="Gaegu"/>
                <a:cs typeface="Gaegu"/>
                <a:sym typeface="Gaegu"/>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61" name="Google Shape;561;p29"/>
          <p:cNvSpPr txBox="1">
            <a:spLocks noGrp="1"/>
          </p:cNvSpPr>
          <p:nvPr>
            <p:ph type="subTitle" idx="8"/>
          </p:nvPr>
        </p:nvSpPr>
        <p:spPr>
          <a:xfrm>
            <a:off x="3456450" y="1937887"/>
            <a:ext cx="22311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Gaegu"/>
                <a:ea typeface="Gaegu"/>
                <a:cs typeface="Gaegu"/>
                <a:sym typeface="Gaegu"/>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62" name="Google Shape;562;p29"/>
          <p:cNvSpPr txBox="1">
            <a:spLocks noGrp="1"/>
          </p:cNvSpPr>
          <p:nvPr>
            <p:ph type="subTitle" idx="9"/>
          </p:nvPr>
        </p:nvSpPr>
        <p:spPr>
          <a:xfrm>
            <a:off x="5979872" y="1937887"/>
            <a:ext cx="22311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Gaegu"/>
                <a:ea typeface="Gaegu"/>
                <a:cs typeface="Gaegu"/>
                <a:sym typeface="Gaegu"/>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63" name="Google Shape;563;p29"/>
          <p:cNvSpPr txBox="1">
            <a:spLocks noGrp="1"/>
          </p:cNvSpPr>
          <p:nvPr>
            <p:ph type="subTitle" idx="13"/>
          </p:nvPr>
        </p:nvSpPr>
        <p:spPr>
          <a:xfrm>
            <a:off x="933014" y="3682064"/>
            <a:ext cx="22311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Gaegu"/>
                <a:ea typeface="Gaegu"/>
                <a:cs typeface="Gaegu"/>
                <a:sym typeface="Gaegu"/>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64" name="Google Shape;564;p29"/>
          <p:cNvSpPr txBox="1">
            <a:spLocks noGrp="1"/>
          </p:cNvSpPr>
          <p:nvPr>
            <p:ph type="subTitle" idx="14"/>
          </p:nvPr>
        </p:nvSpPr>
        <p:spPr>
          <a:xfrm>
            <a:off x="3456450" y="3682064"/>
            <a:ext cx="22311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Gaegu"/>
                <a:ea typeface="Gaegu"/>
                <a:cs typeface="Gaegu"/>
                <a:sym typeface="Gaegu"/>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65" name="Google Shape;565;p29"/>
          <p:cNvSpPr txBox="1">
            <a:spLocks noGrp="1"/>
          </p:cNvSpPr>
          <p:nvPr>
            <p:ph type="subTitle" idx="15"/>
          </p:nvPr>
        </p:nvSpPr>
        <p:spPr>
          <a:xfrm>
            <a:off x="5979872" y="3682064"/>
            <a:ext cx="22311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Gaegu"/>
                <a:ea typeface="Gaegu"/>
                <a:cs typeface="Gaegu"/>
                <a:sym typeface="Gaegu"/>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66" name="Google Shape;566;p29"/>
          <p:cNvSpPr/>
          <p:nvPr/>
        </p:nvSpPr>
        <p:spPr>
          <a:xfrm rot="-3584762">
            <a:off x="-362974" y="-1313682"/>
            <a:ext cx="3256261" cy="2328744"/>
          </a:xfrm>
          <a:custGeom>
            <a:avLst/>
            <a:gdLst/>
            <a:ahLst/>
            <a:cxnLst/>
            <a:rect l="l" t="t" r="r" b="b"/>
            <a:pathLst>
              <a:path w="65065" h="46537" extrusionOk="0">
                <a:moveTo>
                  <a:pt x="4711" y="1"/>
                </a:moveTo>
                <a:cubicBezTo>
                  <a:pt x="3875" y="1"/>
                  <a:pt x="3093" y="479"/>
                  <a:pt x="2561" y="1205"/>
                </a:cubicBezTo>
                <a:cubicBezTo>
                  <a:pt x="198" y="4426"/>
                  <a:pt x="1" y="8618"/>
                  <a:pt x="1595" y="12204"/>
                </a:cubicBezTo>
                <a:cubicBezTo>
                  <a:pt x="2837" y="14999"/>
                  <a:pt x="5593" y="16970"/>
                  <a:pt x="8484" y="16970"/>
                </a:cubicBezTo>
                <a:cubicBezTo>
                  <a:pt x="9564" y="16970"/>
                  <a:pt x="10663" y="16695"/>
                  <a:pt x="11709" y="16086"/>
                </a:cubicBezTo>
                <a:cubicBezTo>
                  <a:pt x="12334" y="15722"/>
                  <a:pt x="12887" y="15249"/>
                  <a:pt x="13490" y="14853"/>
                </a:cubicBezTo>
                <a:cubicBezTo>
                  <a:pt x="13648" y="14748"/>
                  <a:pt x="14135" y="14539"/>
                  <a:pt x="14054" y="14539"/>
                </a:cubicBezTo>
                <a:cubicBezTo>
                  <a:pt x="14032" y="14539"/>
                  <a:pt x="13965" y="14555"/>
                  <a:pt x="13834" y="14594"/>
                </a:cubicBezTo>
                <a:lnTo>
                  <a:pt x="13834" y="14594"/>
                </a:lnTo>
                <a:cubicBezTo>
                  <a:pt x="13920" y="14568"/>
                  <a:pt x="14004" y="14541"/>
                  <a:pt x="14088" y="14516"/>
                </a:cubicBezTo>
                <a:lnTo>
                  <a:pt x="14097" y="14516"/>
                </a:lnTo>
                <a:cubicBezTo>
                  <a:pt x="14164" y="14555"/>
                  <a:pt x="14245" y="14600"/>
                  <a:pt x="14313" y="14636"/>
                </a:cubicBezTo>
                <a:cubicBezTo>
                  <a:pt x="14381" y="14736"/>
                  <a:pt x="14746" y="15089"/>
                  <a:pt x="14792" y="15089"/>
                </a:cubicBezTo>
                <a:cubicBezTo>
                  <a:pt x="14801" y="15089"/>
                  <a:pt x="14797" y="15074"/>
                  <a:pt x="14775" y="15040"/>
                </a:cubicBezTo>
                <a:lnTo>
                  <a:pt x="14775" y="15040"/>
                </a:lnTo>
                <a:cubicBezTo>
                  <a:pt x="15265" y="15704"/>
                  <a:pt x="15598" y="16488"/>
                  <a:pt x="15931" y="17236"/>
                </a:cubicBezTo>
                <a:cubicBezTo>
                  <a:pt x="17573" y="20919"/>
                  <a:pt x="19733" y="24326"/>
                  <a:pt x="23632" y="25888"/>
                </a:cubicBezTo>
                <a:cubicBezTo>
                  <a:pt x="24668" y="26304"/>
                  <a:pt x="25772" y="26504"/>
                  <a:pt x="26879" y="26504"/>
                </a:cubicBezTo>
                <a:cubicBezTo>
                  <a:pt x="27752" y="26504"/>
                  <a:pt x="28626" y="26379"/>
                  <a:pt x="29471" y="26137"/>
                </a:cubicBezTo>
                <a:cubicBezTo>
                  <a:pt x="30349" y="25885"/>
                  <a:pt x="31192" y="25509"/>
                  <a:pt x="32030" y="25151"/>
                </a:cubicBezTo>
                <a:cubicBezTo>
                  <a:pt x="32298" y="25036"/>
                  <a:pt x="32567" y="24919"/>
                  <a:pt x="32835" y="24803"/>
                </a:cubicBezTo>
                <a:lnTo>
                  <a:pt x="32835" y="24803"/>
                </a:lnTo>
                <a:cubicBezTo>
                  <a:pt x="32809" y="24814"/>
                  <a:pt x="32798" y="24818"/>
                  <a:pt x="32798" y="24818"/>
                </a:cubicBezTo>
                <a:cubicBezTo>
                  <a:pt x="32797" y="24818"/>
                  <a:pt x="32847" y="24797"/>
                  <a:pt x="32907" y="24772"/>
                </a:cubicBezTo>
                <a:lnTo>
                  <a:pt x="32932" y="24761"/>
                </a:lnTo>
                <a:lnTo>
                  <a:pt x="32932" y="24761"/>
                </a:lnTo>
                <a:cubicBezTo>
                  <a:pt x="32981" y="24741"/>
                  <a:pt x="33030" y="24721"/>
                  <a:pt x="33062" y="24709"/>
                </a:cubicBezTo>
                <a:cubicBezTo>
                  <a:pt x="33295" y="24619"/>
                  <a:pt x="33527" y="24527"/>
                  <a:pt x="33765" y="24446"/>
                </a:cubicBezTo>
                <a:cubicBezTo>
                  <a:pt x="34072" y="24342"/>
                  <a:pt x="34386" y="24276"/>
                  <a:pt x="34695" y="24181"/>
                </a:cubicBezTo>
                <a:lnTo>
                  <a:pt x="34709" y="24177"/>
                </a:lnTo>
                <a:cubicBezTo>
                  <a:pt x="34765" y="24182"/>
                  <a:pt x="34829" y="24185"/>
                  <a:pt x="34893" y="24185"/>
                </a:cubicBezTo>
                <a:cubicBezTo>
                  <a:pt x="34974" y="24185"/>
                  <a:pt x="35056" y="24180"/>
                  <a:pt x="35120" y="24165"/>
                </a:cubicBezTo>
                <a:cubicBezTo>
                  <a:pt x="35201" y="24193"/>
                  <a:pt x="35284" y="24218"/>
                  <a:pt x="35367" y="24242"/>
                </a:cubicBezTo>
                <a:lnTo>
                  <a:pt x="35415" y="24285"/>
                </a:lnTo>
                <a:cubicBezTo>
                  <a:pt x="35428" y="24296"/>
                  <a:pt x="35437" y="24302"/>
                  <a:pt x="35448" y="24312"/>
                </a:cubicBezTo>
                <a:cubicBezTo>
                  <a:pt x="35452" y="24319"/>
                  <a:pt x="35455" y="24322"/>
                  <a:pt x="35461" y="24328"/>
                </a:cubicBezTo>
                <a:cubicBezTo>
                  <a:pt x="35475" y="24345"/>
                  <a:pt x="35539" y="24402"/>
                  <a:pt x="35602" y="24463"/>
                </a:cubicBezTo>
                <a:cubicBezTo>
                  <a:pt x="35611" y="24486"/>
                  <a:pt x="35622" y="24511"/>
                  <a:pt x="35637" y="24542"/>
                </a:cubicBezTo>
                <a:cubicBezTo>
                  <a:pt x="35700" y="24671"/>
                  <a:pt x="35786" y="24874"/>
                  <a:pt x="35879" y="24998"/>
                </a:cubicBezTo>
                <a:cubicBezTo>
                  <a:pt x="36045" y="25689"/>
                  <a:pt x="36299" y="26354"/>
                  <a:pt x="36432" y="27060"/>
                </a:cubicBezTo>
                <a:cubicBezTo>
                  <a:pt x="36723" y="28604"/>
                  <a:pt x="36897" y="30162"/>
                  <a:pt x="37254" y="31694"/>
                </a:cubicBezTo>
                <a:cubicBezTo>
                  <a:pt x="37674" y="33503"/>
                  <a:pt x="38287" y="35236"/>
                  <a:pt x="39047" y="36930"/>
                </a:cubicBezTo>
                <a:cubicBezTo>
                  <a:pt x="40489" y="40139"/>
                  <a:pt x="42895" y="43072"/>
                  <a:pt x="46022" y="44752"/>
                </a:cubicBezTo>
                <a:cubicBezTo>
                  <a:pt x="48065" y="45850"/>
                  <a:pt x="50458" y="46536"/>
                  <a:pt x="52823" y="46536"/>
                </a:cubicBezTo>
                <a:cubicBezTo>
                  <a:pt x="54036" y="46536"/>
                  <a:pt x="55243" y="46356"/>
                  <a:pt x="56391" y="45957"/>
                </a:cubicBezTo>
                <a:cubicBezTo>
                  <a:pt x="60213" y="44630"/>
                  <a:pt x="62918" y="41404"/>
                  <a:pt x="63979" y="37537"/>
                </a:cubicBezTo>
                <a:cubicBezTo>
                  <a:pt x="65064" y="33580"/>
                  <a:pt x="64717" y="29177"/>
                  <a:pt x="64715" y="25114"/>
                </a:cubicBezTo>
                <a:cubicBezTo>
                  <a:pt x="64714" y="21008"/>
                  <a:pt x="64659" y="16903"/>
                  <a:pt x="64551" y="12799"/>
                </a:cubicBezTo>
                <a:cubicBezTo>
                  <a:pt x="64498" y="10749"/>
                  <a:pt x="64647" y="8500"/>
                  <a:pt x="64129" y="6502"/>
                </a:cubicBezTo>
                <a:cubicBezTo>
                  <a:pt x="63505" y="4095"/>
                  <a:pt x="61649" y="2714"/>
                  <a:pt x="59418" y="1908"/>
                </a:cubicBezTo>
                <a:cubicBezTo>
                  <a:pt x="55648" y="545"/>
                  <a:pt x="51458" y="657"/>
                  <a:pt x="47505" y="606"/>
                </a:cubicBezTo>
                <a:cubicBezTo>
                  <a:pt x="39147" y="499"/>
                  <a:pt x="30788" y="391"/>
                  <a:pt x="22428" y="284"/>
                </a:cubicBezTo>
                <a:cubicBezTo>
                  <a:pt x="20540" y="260"/>
                  <a:pt x="18651" y="236"/>
                  <a:pt x="16763" y="236"/>
                </a:cubicBezTo>
                <a:cubicBezTo>
                  <a:pt x="16575" y="236"/>
                  <a:pt x="16388" y="236"/>
                  <a:pt x="16200" y="237"/>
                </a:cubicBezTo>
                <a:cubicBezTo>
                  <a:pt x="16041" y="237"/>
                  <a:pt x="15881" y="238"/>
                  <a:pt x="15721" y="238"/>
                </a:cubicBezTo>
                <a:cubicBezTo>
                  <a:pt x="15488" y="238"/>
                  <a:pt x="15254" y="237"/>
                  <a:pt x="15020" y="237"/>
                </a:cubicBezTo>
                <a:cubicBezTo>
                  <a:pt x="13364" y="237"/>
                  <a:pt x="11698" y="251"/>
                  <a:pt x="10059" y="470"/>
                </a:cubicBezTo>
                <a:cubicBezTo>
                  <a:pt x="9595" y="533"/>
                  <a:pt x="8874" y="569"/>
                  <a:pt x="8157" y="569"/>
                </a:cubicBezTo>
                <a:cubicBezTo>
                  <a:pt x="7162" y="569"/>
                  <a:pt x="6173" y="499"/>
                  <a:pt x="5889" y="332"/>
                </a:cubicBezTo>
                <a:cubicBezTo>
                  <a:pt x="5498" y="104"/>
                  <a:pt x="5099" y="1"/>
                  <a:pt x="47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9"/>
          <p:cNvSpPr/>
          <p:nvPr/>
        </p:nvSpPr>
        <p:spPr>
          <a:xfrm rot="6066202">
            <a:off x="7807155" y="3874345"/>
            <a:ext cx="1839677" cy="1911529"/>
          </a:xfrm>
          <a:custGeom>
            <a:avLst/>
            <a:gdLst/>
            <a:ahLst/>
            <a:cxnLst/>
            <a:rect l="l" t="t" r="r" b="b"/>
            <a:pathLst>
              <a:path w="36761" h="38199" extrusionOk="0">
                <a:moveTo>
                  <a:pt x="15957" y="1"/>
                </a:moveTo>
                <a:cubicBezTo>
                  <a:pt x="11171" y="1"/>
                  <a:pt x="6481" y="1875"/>
                  <a:pt x="3481" y="5886"/>
                </a:cubicBezTo>
                <a:cubicBezTo>
                  <a:pt x="1227" y="8899"/>
                  <a:pt x="0" y="12734"/>
                  <a:pt x="192" y="16489"/>
                </a:cubicBezTo>
                <a:cubicBezTo>
                  <a:pt x="389" y="20351"/>
                  <a:pt x="2748" y="23970"/>
                  <a:pt x="6262" y="25593"/>
                </a:cubicBezTo>
                <a:cubicBezTo>
                  <a:pt x="7834" y="26319"/>
                  <a:pt x="9566" y="26540"/>
                  <a:pt x="11279" y="26540"/>
                </a:cubicBezTo>
                <a:cubicBezTo>
                  <a:pt x="11433" y="26540"/>
                  <a:pt x="11586" y="26538"/>
                  <a:pt x="11739" y="26535"/>
                </a:cubicBezTo>
                <a:cubicBezTo>
                  <a:pt x="13452" y="26497"/>
                  <a:pt x="15019" y="25932"/>
                  <a:pt x="16700" y="25712"/>
                </a:cubicBezTo>
                <a:cubicBezTo>
                  <a:pt x="16801" y="25699"/>
                  <a:pt x="16904" y="25690"/>
                  <a:pt x="17006" y="25682"/>
                </a:cubicBezTo>
                <a:cubicBezTo>
                  <a:pt x="16976" y="25680"/>
                  <a:pt x="17082" y="25664"/>
                  <a:pt x="17184" y="25664"/>
                </a:cubicBezTo>
                <a:cubicBezTo>
                  <a:pt x="17187" y="25664"/>
                  <a:pt x="17190" y="25664"/>
                  <a:pt x="17194" y="25664"/>
                </a:cubicBezTo>
                <a:cubicBezTo>
                  <a:pt x="17236" y="25660"/>
                  <a:pt x="17279" y="25657"/>
                  <a:pt x="17321" y="25653"/>
                </a:cubicBezTo>
                <a:lnTo>
                  <a:pt x="17321" y="25653"/>
                </a:lnTo>
                <a:cubicBezTo>
                  <a:pt x="17280" y="25657"/>
                  <a:pt x="17244" y="25662"/>
                  <a:pt x="17212" y="25665"/>
                </a:cubicBezTo>
                <a:cubicBezTo>
                  <a:pt x="17231" y="25665"/>
                  <a:pt x="17250" y="25667"/>
                  <a:pt x="17269" y="25669"/>
                </a:cubicBezTo>
                <a:cubicBezTo>
                  <a:pt x="17346" y="25680"/>
                  <a:pt x="17428" y="25693"/>
                  <a:pt x="17511" y="25706"/>
                </a:cubicBezTo>
                <a:cubicBezTo>
                  <a:pt x="17567" y="25710"/>
                  <a:pt x="17624" y="25716"/>
                  <a:pt x="17679" y="25727"/>
                </a:cubicBezTo>
                <a:cubicBezTo>
                  <a:pt x="17699" y="25729"/>
                  <a:pt x="17717" y="25732"/>
                  <a:pt x="17736" y="25733"/>
                </a:cubicBezTo>
                <a:cubicBezTo>
                  <a:pt x="17709" y="25716"/>
                  <a:pt x="17690" y="25698"/>
                  <a:pt x="17692" y="25678"/>
                </a:cubicBezTo>
                <a:lnTo>
                  <a:pt x="17692" y="25678"/>
                </a:lnTo>
                <a:lnTo>
                  <a:pt x="17810" y="25760"/>
                </a:lnTo>
                <a:lnTo>
                  <a:pt x="17813" y="25760"/>
                </a:lnTo>
                <a:cubicBezTo>
                  <a:pt x="17813" y="25761"/>
                  <a:pt x="17813" y="25761"/>
                  <a:pt x="17813" y="25761"/>
                </a:cubicBezTo>
                <a:lnTo>
                  <a:pt x="17841" y="25781"/>
                </a:lnTo>
                <a:cubicBezTo>
                  <a:pt x="17832" y="25779"/>
                  <a:pt x="17824" y="25775"/>
                  <a:pt x="17816" y="25772"/>
                </a:cubicBezTo>
                <a:lnTo>
                  <a:pt x="17816" y="25772"/>
                </a:lnTo>
                <a:cubicBezTo>
                  <a:pt x="17858" y="25912"/>
                  <a:pt x="17913" y="26102"/>
                  <a:pt x="17922" y="26102"/>
                </a:cubicBezTo>
                <a:cubicBezTo>
                  <a:pt x="17926" y="26102"/>
                  <a:pt x="17922" y="26072"/>
                  <a:pt x="17907" y="25996"/>
                </a:cubicBezTo>
                <a:lnTo>
                  <a:pt x="17907" y="25996"/>
                </a:lnTo>
                <a:cubicBezTo>
                  <a:pt x="18290" y="27858"/>
                  <a:pt x="18492" y="29699"/>
                  <a:pt x="19205" y="31492"/>
                </a:cubicBezTo>
                <a:cubicBezTo>
                  <a:pt x="20498" y="34742"/>
                  <a:pt x="23375" y="38199"/>
                  <a:pt x="26987" y="38199"/>
                </a:cubicBezTo>
                <a:cubicBezTo>
                  <a:pt x="27605" y="38199"/>
                  <a:pt x="28245" y="38097"/>
                  <a:pt x="28903" y="37876"/>
                </a:cubicBezTo>
                <a:cubicBezTo>
                  <a:pt x="31397" y="37037"/>
                  <a:pt x="35179" y="35732"/>
                  <a:pt x="36377" y="25212"/>
                </a:cubicBezTo>
                <a:cubicBezTo>
                  <a:pt x="36761" y="21847"/>
                  <a:pt x="36057" y="18552"/>
                  <a:pt x="34980" y="15358"/>
                </a:cubicBezTo>
                <a:cubicBezTo>
                  <a:pt x="32831" y="8993"/>
                  <a:pt x="28247" y="2968"/>
                  <a:pt x="21632" y="880"/>
                </a:cubicBezTo>
                <a:cubicBezTo>
                  <a:pt x="19793" y="300"/>
                  <a:pt x="17867" y="1"/>
                  <a:pt x="15957" y="1"/>
                </a:cubicBezTo>
                <a:close/>
              </a:path>
            </a:pathLst>
          </a:custGeom>
          <a:solidFill>
            <a:srgbClr val="FFF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2376" y="448056"/>
            <a:ext cx="7708500" cy="640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900"/>
              <a:buFont typeface="Gaegu"/>
              <a:buNone/>
              <a:defRPr sz="3900" b="1">
                <a:solidFill>
                  <a:schemeClr val="dk1"/>
                </a:solidFill>
                <a:latin typeface="Gaegu"/>
                <a:ea typeface="Gaegu"/>
                <a:cs typeface="Gaegu"/>
                <a:sym typeface="Gaegu"/>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Balsamiq Sans"/>
              <a:buChar char="●"/>
              <a:defRPr>
                <a:solidFill>
                  <a:schemeClr val="dk2"/>
                </a:solidFill>
                <a:latin typeface="Balsamiq Sans"/>
                <a:ea typeface="Balsamiq Sans"/>
                <a:cs typeface="Balsamiq Sans"/>
                <a:sym typeface="Balsamiq Sans"/>
              </a:defRPr>
            </a:lvl1pPr>
            <a:lvl2pPr marL="914400" lvl="1" indent="-317500">
              <a:lnSpc>
                <a:spcPct val="100000"/>
              </a:lnSpc>
              <a:spcBef>
                <a:spcPts val="1600"/>
              </a:spcBef>
              <a:spcAft>
                <a:spcPts val="0"/>
              </a:spcAft>
              <a:buClr>
                <a:schemeClr val="dk2"/>
              </a:buClr>
              <a:buSzPts val="1400"/>
              <a:buFont typeface="Balsamiq Sans"/>
              <a:buChar char="○"/>
              <a:defRPr>
                <a:solidFill>
                  <a:schemeClr val="dk2"/>
                </a:solidFill>
                <a:latin typeface="Balsamiq Sans"/>
                <a:ea typeface="Balsamiq Sans"/>
                <a:cs typeface="Balsamiq Sans"/>
                <a:sym typeface="Balsamiq Sans"/>
              </a:defRPr>
            </a:lvl2pPr>
            <a:lvl3pPr marL="1371600" lvl="2" indent="-317500">
              <a:lnSpc>
                <a:spcPct val="100000"/>
              </a:lnSpc>
              <a:spcBef>
                <a:spcPts val="1600"/>
              </a:spcBef>
              <a:spcAft>
                <a:spcPts val="0"/>
              </a:spcAft>
              <a:buClr>
                <a:schemeClr val="dk2"/>
              </a:buClr>
              <a:buSzPts val="1400"/>
              <a:buFont typeface="Balsamiq Sans"/>
              <a:buChar char="■"/>
              <a:defRPr>
                <a:solidFill>
                  <a:schemeClr val="dk2"/>
                </a:solidFill>
                <a:latin typeface="Balsamiq Sans"/>
                <a:ea typeface="Balsamiq Sans"/>
                <a:cs typeface="Balsamiq Sans"/>
                <a:sym typeface="Balsamiq Sans"/>
              </a:defRPr>
            </a:lvl3pPr>
            <a:lvl4pPr marL="1828800" lvl="3" indent="-317500">
              <a:lnSpc>
                <a:spcPct val="100000"/>
              </a:lnSpc>
              <a:spcBef>
                <a:spcPts val="1600"/>
              </a:spcBef>
              <a:spcAft>
                <a:spcPts val="0"/>
              </a:spcAft>
              <a:buClr>
                <a:schemeClr val="dk2"/>
              </a:buClr>
              <a:buSzPts val="1400"/>
              <a:buFont typeface="Balsamiq Sans"/>
              <a:buChar char="●"/>
              <a:defRPr>
                <a:solidFill>
                  <a:schemeClr val="dk2"/>
                </a:solidFill>
                <a:latin typeface="Balsamiq Sans"/>
                <a:ea typeface="Balsamiq Sans"/>
                <a:cs typeface="Balsamiq Sans"/>
                <a:sym typeface="Balsamiq Sans"/>
              </a:defRPr>
            </a:lvl4pPr>
            <a:lvl5pPr marL="2286000" lvl="4" indent="-317500">
              <a:lnSpc>
                <a:spcPct val="100000"/>
              </a:lnSpc>
              <a:spcBef>
                <a:spcPts val="1600"/>
              </a:spcBef>
              <a:spcAft>
                <a:spcPts val="0"/>
              </a:spcAft>
              <a:buClr>
                <a:schemeClr val="dk2"/>
              </a:buClr>
              <a:buSzPts val="1400"/>
              <a:buFont typeface="Balsamiq Sans"/>
              <a:buChar char="○"/>
              <a:defRPr>
                <a:solidFill>
                  <a:schemeClr val="dk2"/>
                </a:solidFill>
                <a:latin typeface="Balsamiq Sans"/>
                <a:ea typeface="Balsamiq Sans"/>
                <a:cs typeface="Balsamiq Sans"/>
                <a:sym typeface="Balsamiq Sans"/>
              </a:defRPr>
            </a:lvl5pPr>
            <a:lvl6pPr marL="2743200" lvl="5" indent="-317500">
              <a:lnSpc>
                <a:spcPct val="100000"/>
              </a:lnSpc>
              <a:spcBef>
                <a:spcPts val="1600"/>
              </a:spcBef>
              <a:spcAft>
                <a:spcPts val="0"/>
              </a:spcAft>
              <a:buClr>
                <a:schemeClr val="dk2"/>
              </a:buClr>
              <a:buSzPts val="1400"/>
              <a:buFont typeface="Balsamiq Sans"/>
              <a:buChar char="■"/>
              <a:defRPr>
                <a:solidFill>
                  <a:schemeClr val="dk2"/>
                </a:solidFill>
                <a:latin typeface="Balsamiq Sans"/>
                <a:ea typeface="Balsamiq Sans"/>
                <a:cs typeface="Balsamiq Sans"/>
                <a:sym typeface="Balsamiq Sans"/>
              </a:defRPr>
            </a:lvl6pPr>
            <a:lvl7pPr marL="3200400" lvl="6" indent="-317500">
              <a:lnSpc>
                <a:spcPct val="100000"/>
              </a:lnSpc>
              <a:spcBef>
                <a:spcPts val="1600"/>
              </a:spcBef>
              <a:spcAft>
                <a:spcPts val="0"/>
              </a:spcAft>
              <a:buClr>
                <a:schemeClr val="dk2"/>
              </a:buClr>
              <a:buSzPts val="1400"/>
              <a:buFont typeface="Balsamiq Sans"/>
              <a:buChar char="●"/>
              <a:defRPr>
                <a:solidFill>
                  <a:schemeClr val="dk2"/>
                </a:solidFill>
                <a:latin typeface="Balsamiq Sans"/>
                <a:ea typeface="Balsamiq Sans"/>
                <a:cs typeface="Balsamiq Sans"/>
                <a:sym typeface="Balsamiq Sans"/>
              </a:defRPr>
            </a:lvl7pPr>
            <a:lvl8pPr marL="3657600" lvl="7" indent="-317500">
              <a:lnSpc>
                <a:spcPct val="100000"/>
              </a:lnSpc>
              <a:spcBef>
                <a:spcPts val="1600"/>
              </a:spcBef>
              <a:spcAft>
                <a:spcPts val="0"/>
              </a:spcAft>
              <a:buClr>
                <a:schemeClr val="dk2"/>
              </a:buClr>
              <a:buSzPts val="1400"/>
              <a:buFont typeface="Balsamiq Sans"/>
              <a:buChar char="○"/>
              <a:defRPr>
                <a:solidFill>
                  <a:schemeClr val="dk2"/>
                </a:solidFill>
                <a:latin typeface="Balsamiq Sans"/>
                <a:ea typeface="Balsamiq Sans"/>
                <a:cs typeface="Balsamiq Sans"/>
                <a:sym typeface="Balsamiq Sans"/>
              </a:defRPr>
            </a:lvl8pPr>
            <a:lvl9pPr marL="4114800" lvl="8" indent="-317500">
              <a:lnSpc>
                <a:spcPct val="100000"/>
              </a:lnSpc>
              <a:spcBef>
                <a:spcPts val="1600"/>
              </a:spcBef>
              <a:spcAft>
                <a:spcPts val="1600"/>
              </a:spcAft>
              <a:buClr>
                <a:schemeClr val="dk2"/>
              </a:buClr>
              <a:buSzPts val="1400"/>
              <a:buFont typeface="Balsamiq Sans"/>
              <a:buChar char="■"/>
              <a:defRPr>
                <a:solidFill>
                  <a:schemeClr val="dk2"/>
                </a:solidFill>
                <a:latin typeface="Balsamiq Sans"/>
                <a:ea typeface="Balsamiq Sans"/>
                <a:cs typeface="Balsamiq Sans"/>
                <a:sym typeface="Balsamiq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69" r:id="rId6"/>
    <p:sldLayoutId id="2147483672" r:id="rId7"/>
    <p:sldLayoutId id="2147483674" r:id="rId8"/>
    <p:sldLayoutId id="2147483675" r:id="rId9"/>
    <p:sldLayoutId id="2147483677" r:id="rId10"/>
    <p:sldLayoutId id="2147483687" r:id="rId11"/>
    <p:sldLayoutId id="2147483688" r:id="rId12"/>
    <p:sldLayoutId id="2147483705" r:id="rId13"/>
  </p:sldLayoutIdLst>
  <p:transition spd="med">
    <p:push dir="u"/>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sv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sv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sv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sv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sv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17.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61" name="Google Shape;861;p46"/>
          <p:cNvSpPr/>
          <p:nvPr/>
        </p:nvSpPr>
        <p:spPr>
          <a:xfrm>
            <a:off x="-583831" y="4330221"/>
            <a:ext cx="341692" cy="399383"/>
          </a:xfrm>
          <a:custGeom>
            <a:avLst/>
            <a:gdLst/>
            <a:ahLst/>
            <a:cxnLst/>
            <a:rect l="l" t="t" r="r" b="b"/>
            <a:pathLst>
              <a:path w="9127" h="10668" extrusionOk="0">
                <a:moveTo>
                  <a:pt x="4526" y="0"/>
                </a:moveTo>
                <a:cubicBezTo>
                  <a:pt x="4450" y="0"/>
                  <a:pt x="4373" y="46"/>
                  <a:pt x="4340" y="134"/>
                </a:cubicBezTo>
                <a:cubicBezTo>
                  <a:pt x="3510" y="2283"/>
                  <a:pt x="2683" y="4473"/>
                  <a:pt x="2090" y="6707"/>
                </a:cubicBezTo>
                <a:cubicBezTo>
                  <a:pt x="1647" y="5490"/>
                  <a:pt x="1014" y="4305"/>
                  <a:pt x="498" y="3133"/>
                </a:cubicBezTo>
                <a:cubicBezTo>
                  <a:pt x="469" y="3066"/>
                  <a:pt x="414" y="3039"/>
                  <a:pt x="356" y="3039"/>
                </a:cubicBezTo>
                <a:cubicBezTo>
                  <a:pt x="257" y="3039"/>
                  <a:pt x="150" y="3120"/>
                  <a:pt x="148" y="3228"/>
                </a:cubicBezTo>
                <a:cubicBezTo>
                  <a:pt x="124" y="4242"/>
                  <a:pt x="115" y="5257"/>
                  <a:pt x="118" y="6272"/>
                </a:cubicBezTo>
                <a:cubicBezTo>
                  <a:pt x="121" y="7141"/>
                  <a:pt x="1" y="8120"/>
                  <a:pt x="279" y="8951"/>
                </a:cubicBezTo>
                <a:cubicBezTo>
                  <a:pt x="288" y="8978"/>
                  <a:pt x="314" y="8993"/>
                  <a:pt x="338" y="8993"/>
                </a:cubicBezTo>
                <a:cubicBezTo>
                  <a:pt x="362" y="8993"/>
                  <a:pt x="386" y="8979"/>
                  <a:pt x="393" y="8951"/>
                </a:cubicBezTo>
                <a:cubicBezTo>
                  <a:pt x="634" y="8108"/>
                  <a:pt x="484" y="7143"/>
                  <a:pt x="484" y="6272"/>
                </a:cubicBezTo>
                <a:cubicBezTo>
                  <a:pt x="484" y="5553"/>
                  <a:pt x="495" y="4834"/>
                  <a:pt x="508" y="4115"/>
                </a:cubicBezTo>
                <a:cubicBezTo>
                  <a:pt x="947" y="5188"/>
                  <a:pt x="1372" y="6298"/>
                  <a:pt x="1940" y="7289"/>
                </a:cubicBezTo>
                <a:cubicBezTo>
                  <a:pt x="1931" y="7323"/>
                  <a:pt x="1922" y="7357"/>
                  <a:pt x="1913" y="7391"/>
                </a:cubicBezTo>
                <a:cubicBezTo>
                  <a:pt x="1891" y="7481"/>
                  <a:pt x="1960" y="7538"/>
                  <a:pt x="2030" y="7538"/>
                </a:cubicBezTo>
                <a:cubicBezTo>
                  <a:pt x="2047" y="7538"/>
                  <a:pt x="2064" y="7534"/>
                  <a:pt x="2080" y="7527"/>
                </a:cubicBezTo>
                <a:cubicBezTo>
                  <a:pt x="2108" y="7564"/>
                  <a:pt x="2148" y="7580"/>
                  <a:pt x="2188" y="7580"/>
                </a:cubicBezTo>
                <a:cubicBezTo>
                  <a:pt x="2271" y="7580"/>
                  <a:pt x="2352" y="7510"/>
                  <a:pt x="2323" y="7410"/>
                </a:cubicBezTo>
                <a:cubicBezTo>
                  <a:pt x="2300" y="7330"/>
                  <a:pt x="2272" y="7251"/>
                  <a:pt x="2247" y="7170"/>
                </a:cubicBezTo>
                <a:cubicBezTo>
                  <a:pt x="3014" y="5035"/>
                  <a:pt x="3699" y="2875"/>
                  <a:pt x="4504" y="752"/>
                </a:cubicBezTo>
                <a:cubicBezTo>
                  <a:pt x="5164" y="2843"/>
                  <a:pt x="5681" y="5024"/>
                  <a:pt x="6482" y="7053"/>
                </a:cubicBezTo>
                <a:cubicBezTo>
                  <a:pt x="6482" y="7053"/>
                  <a:pt x="6483" y="7054"/>
                  <a:pt x="6483" y="7055"/>
                </a:cubicBezTo>
                <a:cubicBezTo>
                  <a:pt x="6492" y="7095"/>
                  <a:pt x="6522" y="7128"/>
                  <a:pt x="6561" y="7142"/>
                </a:cubicBezTo>
                <a:cubicBezTo>
                  <a:pt x="6583" y="7153"/>
                  <a:pt x="6607" y="7159"/>
                  <a:pt x="6631" y="7159"/>
                </a:cubicBezTo>
                <a:cubicBezTo>
                  <a:pt x="6717" y="7159"/>
                  <a:pt x="6800" y="7088"/>
                  <a:pt x="6779" y="6970"/>
                </a:cubicBezTo>
                <a:cubicBezTo>
                  <a:pt x="6778" y="6962"/>
                  <a:pt x="6776" y="6954"/>
                  <a:pt x="6775" y="6947"/>
                </a:cubicBezTo>
                <a:cubicBezTo>
                  <a:pt x="7299" y="5928"/>
                  <a:pt x="7862" y="4989"/>
                  <a:pt x="8607" y="4133"/>
                </a:cubicBezTo>
                <a:lnTo>
                  <a:pt x="8607" y="4133"/>
                </a:lnTo>
                <a:cubicBezTo>
                  <a:pt x="8232" y="5943"/>
                  <a:pt x="7816" y="7756"/>
                  <a:pt x="7540" y="9580"/>
                </a:cubicBezTo>
                <a:cubicBezTo>
                  <a:pt x="7537" y="9608"/>
                  <a:pt x="7539" y="9638"/>
                  <a:pt x="7548" y="9665"/>
                </a:cubicBezTo>
                <a:cubicBezTo>
                  <a:pt x="6520" y="9962"/>
                  <a:pt x="5575" y="10254"/>
                  <a:pt x="4509" y="10254"/>
                </a:cubicBezTo>
                <a:cubicBezTo>
                  <a:pt x="4387" y="10254"/>
                  <a:pt x="4265" y="10250"/>
                  <a:pt x="4140" y="10242"/>
                </a:cubicBezTo>
                <a:cubicBezTo>
                  <a:pt x="2849" y="10160"/>
                  <a:pt x="1685" y="9703"/>
                  <a:pt x="585" y="9046"/>
                </a:cubicBezTo>
                <a:cubicBezTo>
                  <a:pt x="569" y="9037"/>
                  <a:pt x="553" y="9033"/>
                  <a:pt x="538" y="9033"/>
                </a:cubicBezTo>
                <a:cubicBezTo>
                  <a:pt x="455" y="9033"/>
                  <a:pt x="382" y="9146"/>
                  <a:pt x="460" y="9208"/>
                </a:cubicBezTo>
                <a:cubicBezTo>
                  <a:pt x="1621" y="10111"/>
                  <a:pt x="3276" y="10668"/>
                  <a:pt x="4876" y="10668"/>
                </a:cubicBezTo>
                <a:cubicBezTo>
                  <a:pt x="5888" y="10668"/>
                  <a:pt x="6878" y="10445"/>
                  <a:pt x="7708" y="9947"/>
                </a:cubicBezTo>
                <a:cubicBezTo>
                  <a:pt x="7775" y="9908"/>
                  <a:pt x="7792" y="9839"/>
                  <a:pt x="7778" y="9778"/>
                </a:cubicBezTo>
                <a:cubicBezTo>
                  <a:pt x="7818" y="9762"/>
                  <a:pt x="7850" y="9728"/>
                  <a:pt x="7865" y="9670"/>
                </a:cubicBezTo>
                <a:cubicBezTo>
                  <a:pt x="8366" y="7663"/>
                  <a:pt x="8696" y="5599"/>
                  <a:pt x="9100" y="3571"/>
                </a:cubicBezTo>
                <a:cubicBezTo>
                  <a:pt x="9126" y="3444"/>
                  <a:pt x="9026" y="3334"/>
                  <a:pt x="8916" y="3334"/>
                </a:cubicBezTo>
                <a:cubicBezTo>
                  <a:pt x="8874" y="3334"/>
                  <a:pt x="8829" y="3351"/>
                  <a:pt x="8790" y="3390"/>
                </a:cubicBezTo>
                <a:cubicBezTo>
                  <a:pt x="7907" y="4276"/>
                  <a:pt x="7145" y="5300"/>
                  <a:pt x="6679" y="6464"/>
                </a:cubicBezTo>
                <a:cubicBezTo>
                  <a:pt x="6226" y="4326"/>
                  <a:pt x="5391" y="2192"/>
                  <a:pt x="4702" y="134"/>
                </a:cubicBezTo>
                <a:cubicBezTo>
                  <a:pt x="4672" y="43"/>
                  <a:pt x="4599" y="0"/>
                  <a:pt x="4526"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2" name="Google Shape;862;p46"/>
          <p:cNvGrpSpPr/>
          <p:nvPr/>
        </p:nvGrpSpPr>
        <p:grpSpPr>
          <a:xfrm>
            <a:off x="6559194" y="631858"/>
            <a:ext cx="483465" cy="435230"/>
            <a:chOff x="5561194" y="3773696"/>
            <a:chExt cx="483465" cy="435230"/>
          </a:xfrm>
        </p:grpSpPr>
        <p:sp>
          <p:nvSpPr>
            <p:cNvPr id="863" name="Google Shape;863;p46"/>
            <p:cNvSpPr/>
            <p:nvPr/>
          </p:nvSpPr>
          <p:spPr>
            <a:xfrm rot="7268192">
              <a:off x="5661276" y="3797127"/>
              <a:ext cx="273867" cy="388369"/>
            </a:xfrm>
            <a:custGeom>
              <a:avLst/>
              <a:gdLst/>
              <a:ahLst/>
              <a:cxnLst/>
              <a:rect l="l" t="t" r="r" b="b"/>
              <a:pathLst>
                <a:path w="16324" h="23149" extrusionOk="0">
                  <a:moveTo>
                    <a:pt x="4424" y="0"/>
                  </a:moveTo>
                  <a:cubicBezTo>
                    <a:pt x="3860" y="0"/>
                    <a:pt x="3308" y="116"/>
                    <a:pt x="2811" y="436"/>
                  </a:cubicBezTo>
                  <a:cubicBezTo>
                    <a:pt x="1301" y="1410"/>
                    <a:pt x="1170" y="2872"/>
                    <a:pt x="1080" y="4500"/>
                  </a:cubicBezTo>
                  <a:lnTo>
                    <a:pt x="312" y="18385"/>
                  </a:lnTo>
                  <a:cubicBezTo>
                    <a:pt x="284" y="18903"/>
                    <a:pt x="0" y="21510"/>
                    <a:pt x="895" y="22125"/>
                  </a:cubicBezTo>
                  <a:cubicBezTo>
                    <a:pt x="1733" y="22702"/>
                    <a:pt x="2516" y="23002"/>
                    <a:pt x="3539" y="23096"/>
                  </a:cubicBezTo>
                  <a:cubicBezTo>
                    <a:pt x="3913" y="23131"/>
                    <a:pt x="4288" y="23148"/>
                    <a:pt x="4664" y="23148"/>
                  </a:cubicBezTo>
                  <a:cubicBezTo>
                    <a:pt x="5090" y="23148"/>
                    <a:pt x="5516" y="23126"/>
                    <a:pt x="5940" y="23082"/>
                  </a:cubicBezTo>
                  <a:cubicBezTo>
                    <a:pt x="7751" y="22891"/>
                    <a:pt x="9596" y="22260"/>
                    <a:pt x="11103" y="21217"/>
                  </a:cubicBezTo>
                  <a:cubicBezTo>
                    <a:pt x="14166" y="19094"/>
                    <a:pt x="16040" y="15614"/>
                    <a:pt x="16178" y="11893"/>
                  </a:cubicBezTo>
                  <a:cubicBezTo>
                    <a:pt x="16324" y="7977"/>
                    <a:pt x="14179" y="4644"/>
                    <a:pt x="11068" y="2448"/>
                  </a:cubicBezTo>
                  <a:cubicBezTo>
                    <a:pt x="9680" y="1468"/>
                    <a:pt x="8014" y="792"/>
                    <a:pt x="6385" y="334"/>
                  </a:cubicBezTo>
                  <a:cubicBezTo>
                    <a:pt x="5763" y="159"/>
                    <a:pt x="5085" y="0"/>
                    <a:pt x="4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6"/>
            <p:cNvSpPr/>
            <p:nvPr/>
          </p:nvSpPr>
          <p:spPr>
            <a:xfrm>
              <a:off x="5646922" y="3789450"/>
              <a:ext cx="397736" cy="403726"/>
            </a:xfrm>
            <a:custGeom>
              <a:avLst/>
              <a:gdLst/>
              <a:ahLst/>
              <a:cxnLst/>
              <a:rect l="l" t="t" r="r" b="b"/>
              <a:pathLst>
                <a:path w="10624" h="10784" extrusionOk="0">
                  <a:moveTo>
                    <a:pt x="8265" y="544"/>
                  </a:moveTo>
                  <a:lnTo>
                    <a:pt x="8265" y="544"/>
                  </a:lnTo>
                  <a:cubicBezTo>
                    <a:pt x="8145" y="1746"/>
                    <a:pt x="7963" y="2988"/>
                    <a:pt x="7994" y="4187"/>
                  </a:cubicBezTo>
                  <a:cubicBezTo>
                    <a:pt x="7904" y="4251"/>
                    <a:pt x="7861" y="4391"/>
                    <a:pt x="7968" y="4486"/>
                  </a:cubicBezTo>
                  <a:cubicBezTo>
                    <a:pt x="8700" y="5138"/>
                    <a:pt x="9382" y="5843"/>
                    <a:pt x="10009" y="6596"/>
                  </a:cubicBezTo>
                  <a:cubicBezTo>
                    <a:pt x="9115" y="6719"/>
                    <a:pt x="8215" y="6788"/>
                    <a:pt x="7313" y="6802"/>
                  </a:cubicBezTo>
                  <a:cubicBezTo>
                    <a:pt x="7250" y="6803"/>
                    <a:pt x="7178" y="6851"/>
                    <a:pt x="7156" y="6909"/>
                  </a:cubicBezTo>
                  <a:cubicBezTo>
                    <a:pt x="6919" y="7528"/>
                    <a:pt x="6669" y="8142"/>
                    <a:pt x="6401" y="8749"/>
                  </a:cubicBezTo>
                  <a:cubicBezTo>
                    <a:pt x="6309" y="8958"/>
                    <a:pt x="5826" y="10334"/>
                    <a:pt x="5574" y="10338"/>
                  </a:cubicBezTo>
                  <a:cubicBezTo>
                    <a:pt x="5574" y="10338"/>
                    <a:pt x="5574" y="10338"/>
                    <a:pt x="5574" y="10338"/>
                  </a:cubicBezTo>
                  <a:cubicBezTo>
                    <a:pt x="5431" y="10338"/>
                    <a:pt x="4410" y="6872"/>
                    <a:pt x="4297" y="6564"/>
                  </a:cubicBezTo>
                  <a:cubicBezTo>
                    <a:pt x="4284" y="6526"/>
                    <a:pt x="4254" y="6497"/>
                    <a:pt x="4215" y="6487"/>
                  </a:cubicBezTo>
                  <a:cubicBezTo>
                    <a:pt x="4186" y="6459"/>
                    <a:pt x="4147" y="6445"/>
                    <a:pt x="4107" y="6445"/>
                  </a:cubicBezTo>
                  <a:cubicBezTo>
                    <a:pt x="4098" y="6445"/>
                    <a:pt x="4088" y="6446"/>
                    <a:pt x="4079" y="6447"/>
                  </a:cubicBezTo>
                  <a:cubicBezTo>
                    <a:pt x="3061" y="6584"/>
                    <a:pt x="2035" y="6653"/>
                    <a:pt x="1007" y="6653"/>
                  </a:cubicBezTo>
                  <a:cubicBezTo>
                    <a:pt x="875" y="6653"/>
                    <a:pt x="742" y="6652"/>
                    <a:pt x="609" y="6650"/>
                  </a:cubicBezTo>
                  <a:cubicBezTo>
                    <a:pt x="1335" y="5736"/>
                    <a:pt x="2312" y="5115"/>
                    <a:pt x="3308" y="4508"/>
                  </a:cubicBezTo>
                  <a:cubicBezTo>
                    <a:pt x="3377" y="4466"/>
                    <a:pt x="3408" y="4362"/>
                    <a:pt x="3378" y="4288"/>
                  </a:cubicBezTo>
                  <a:cubicBezTo>
                    <a:pt x="3013" y="3352"/>
                    <a:pt x="2674" y="2407"/>
                    <a:pt x="2354" y="1454"/>
                  </a:cubicBezTo>
                  <a:lnTo>
                    <a:pt x="2354" y="1454"/>
                  </a:lnTo>
                  <a:cubicBezTo>
                    <a:pt x="3212" y="1726"/>
                    <a:pt x="3997" y="2160"/>
                    <a:pt x="4846" y="2430"/>
                  </a:cubicBezTo>
                  <a:cubicBezTo>
                    <a:pt x="4838" y="2437"/>
                    <a:pt x="4828" y="2445"/>
                    <a:pt x="4820" y="2453"/>
                  </a:cubicBezTo>
                  <a:cubicBezTo>
                    <a:pt x="4744" y="2524"/>
                    <a:pt x="4823" y="2618"/>
                    <a:pt x="4906" y="2618"/>
                  </a:cubicBezTo>
                  <a:cubicBezTo>
                    <a:pt x="4924" y="2618"/>
                    <a:pt x="4941" y="2614"/>
                    <a:pt x="4958" y="2605"/>
                  </a:cubicBezTo>
                  <a:cubicBezTo>
                    <a:pt x="6088" y="1966"/>
                    <a:pt x="7145" y="1204"/>
                    <a:pt x="8265" y="544"/>
                  </a:cubicBezTo>
                  <a:close/>
                  <a:moveTo>
                    <a:pt x="8490" y="0"/>
                  </a:moveTo>
                  <a:cubicBezTo>
                    <a:pt x="8454" y="0"/>
                    <a:pt x="8417" y="10"/>
                    <a:pt x="8380" y="31"/>
                  </a:cubicBezTo>
                  <a:cubicBezTo>
                    <a:pt x="7218" y="699"/>
                    <a:pt x="6004" y="1401"/>
                    <a:pt x="4996" y="2298"/>
                  </a:cubicBezTo>
                  <a:cubicBezTo>
                    <a:pt x="4256" y="1581"/>
                    <a:pt x="3059" y="1235"/>
                    <a:pt x="2093" y="983"/>
                  </a:cubicBezTo>
                  <a:cubicBezTo>
                    <a:pt x="2078" y="979"/>
                    <a:pt x="2063" y="977"/>
                    <a:pt x="2049" y="977"/>
                  </a:cubicBezTo>
                  <a:cubicBezTo>
                    <a:pt x="1925" y="977"/>
                    <a:pt x="1840" y="1118"/>
                    <a:pt x="1878" y="1234"/>
                  </a:cubicBezTo>
                  <a:cubicBezTo>
                    <a:pt x="2080" y="1859"/>
                    <a:pt x="2293" y="2482"/>
                    <a:pt x="2519" y="3100"/>
                  </a:cubicBezTo>
                  <a:cubicBezTo>
                    <a:pt x="2625" y="3392"/>
                    <a:pt x="2809" y="3717"/>
                    <a:pt x="2866" y="4022"/>
                  </a:cubicBezTo>
                  <a:cubicBezTo>
                    <a:pt x="2933" y="4381"/>
                    <a:pt x="2763" y="4393"/>
                    <a:pt x="2466" y="4582"/>
                  </a:cubicBezTo>
                  <a:cubicBezTo>
                    <a:pt x="1554" y="5162"/>
                    <a:pt x="710" y="5807"/>
                    <a:pt x="95" y="6708"/>
                  </a:cubicBezTo>
                  <a:cubicBezTo>
                    <a:pt x="0" y="6848"/>
                    <a:pt x="86" y="7012"/>
                    <a:pt x="254" y="7018"/>
                  </a:cubicBezTo>
                  <a:cubicBezTo>
                    <a:pt x="506" y="7026"/>
                    <a:pt x="759" y="7030"/>
                    <a:pt x="1011" y="7030"/>
                  </a:cubicBezTo>
                  <a:cubicBezTo>
                    <a:pt x="2044" y="7030"/>
                    <a:pt x="3077" y="6961"/>
                    <a:pt x="4101" y="6822"/>
                  </a:cubicBezTo>
                  <a:cubicBezTo>
                    <a:pt x="4421" y="7953"/>
                    <a:pt x="4766" y="9076"/>
                    <a:pt x="5136" y="10191"/>
                  </a:cubicBezTo>
                  <a:cubicBezTo>
                    <a:pt x="5226" y="10463"/>
                    <a:pt x="5360" y="10783"/>
                    <a:pt x="5593" y="10783"/>
                  </a:cubicBezTo>
                  <a:cubicBezTo>
                    <a:pt x="5679" y="10783"/>
                    <a:pt x="5777" y="10740"/>
                    <a:pt x="5892" y="10636"/>
                  </a:cubicBezTo>
                  <a:cubicBezTo>
                    <a:pt x="6188" y="10367"/>
                    <a:pt x="6349" y="9776"/>
                    <a:pt x="6509" y="9428"/>
                  </a:cubicBezTo>
                  <a:cubicBezTo>
                    <a:pt x="6747" y="8912"/>
                    <a:pt x="6972" y="8391"/>
                    <a:pt x="7185" y="7864"/>
                  </a:cubicBezTo>
                  <a:cubicBezTo>
                    <a:pt x="7296" y="7591"/>
                    <a:pt x="7333" y="7317"/>
                    <a:pt x="7618" y="7174"/>
                  </a:cubicBezTo>
                  <a:cubicBezTo>
                    <a:pt x="7694" y="7136"/>
                    <a:pt x="7808" y="7125"/>
                    <a:pt x="7932" y="7125"/>
                  </a:cubicBezTo>
                  <a:cubicBezTo>
                    <a:pt x="8085" y="7125"/>
                    <a:pt x="8254" y="7142"/>
                    <a:pt x="8384" y="7142"/>
                  </a:cubicBezTo>
                  <a:cubicBezTo>
                    <a:pt x="8408" y="7142"/>
                    <a:pt x="8430" y="7141"/>
                    <a:pt x="8451" y="7140"/>
                  </a:cubicBezTo>
                  <a:cubicBezTo>
                    <a:pt x="9100" y="7098"/>
                    <a:pt x="9742" y="7022"/>
                    <a:pt x="10385" y="6924"/>
                  </a:cubicBezTo>
                  <a:cubicBezTo>
                    <a:pt x="10515" y="6904"/>
                    <a:pt x="10623" y="6749"/>
                    <a:pt x="10525" y="6628"/>
                  </a:cubicBezTo>
                  <a:cubicBezTo>
                    <a:pt x="9848" y="5785"/>
                    <a:pt x="9103" y="4999"/>
                    <a:pt x="8297" y="4279"/>
                  </a:cubicBezTo>
                  <a:cubicBezTo>
                    <a:pt x="8305" y="4266"/>
                    <a:pt x="8311" y="4251"/>
                    <a:pt x="8314" y="4236"/>
                  </a:cubicBezTo>
                  <a:cubicBezTo>
                    <a:pt x="8571" y="2939"/>
                    <a:pt x="8573" y="1543"/>
                    <a:pt x="8680" y="225"/>
                  </a:cubicBezTo>
                  <a:cubicBezTo>
                    <a:pt x="8691" y="95"/>
                    <a:pt x="8601" y="0"/>
                    <a:pt x="8490"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 name="Google Shape;865;p46"/>
          <p:cNvGrpSpPr/>
          <p:nvPr/>
        </p:nvGrpSpPr>
        <p:grpSpPr>
          <a:xfrm>
            <a:off x="3339719" y="3865633"/>
            <a:ext cx="499009" cy="470627"/>
            <a:chOff x="1215869" y="3604408"/>
            <a:chExt cx="499009" cy="470627"/>
          </a:xfrm>
        </p:grpSpPr>
        <p:sp>
          <p:nvSpPr>
            <p:cNvPr id="866" name="Google Shape;866;p46"/>
            <p:cNvSpPr/>
            <p:nvPr/>
          </p:nvSpPr>
          <p:spPr>
            <a:xfrm>
              <a:off x="1341914" y="3604408"/>
              <a:ext cx="372964" cy="397493"/>
            </a:xfrm>
            <a:custGeom>
              <a:avLst/>
              <a:gdLst/>
              <a:ahLst/>
              <a:cxnLst/>
              <a:rect l="l" t="t" r="r" b="b"/>
              <a:pathLst>
                <a:path w="22230" h="23692" extrusionOk="0">
                  <a:moveTo>
                    <a:pt x="11150" y="0"/>
                  </a:moveTo>
                  <a:cubicBezTo>
                    <a:pt x="10523" y="0"/>
                    <a:pt x="9888" y="123"/>
                    <a:pt x="9299" y="337"/>
                  </a:cubicBezTo>
                  <a:cubicBezTo>
                    <a:pt x="9230" y="362"/>
                    <a:pt x="9161" y="389"/>
                    <a:pt x="9092" y="417"/>
                  </a:cubicBezTo>
                  <a:cubicBezTo>
                    <a:pt x="8249" y="490"/>
                    <a:pt x="7422" y="706"/>
                    <a:pt x="6581" y="1074"/>
                  </a:cubicBezTo>
                  <a:cubicBezTo>
                    <a:pt x="5114" y="1719"/>
                    <a:pt x="3827" y="2712"/>
                    <a:pt x="2827" y="3965"/>
                  </a:cubicBezTo>
                  <a:cubicBezTo>
                    <a:pt x="550" y="6830"/>
                    <a:pt x="0" y="10570"/>
                    <a:pt x="621" y="14106"/>
                  </a:cubicBezTo>
                  <a:cubicBezTo>
                    <a:pt x="1212" y="17474"/>
                    <a:pt x="3033" y="20969"/>
                    <a:pt x="6181" y="22577"/>
                  </a:cubicBezTo>
                  <a:cubicBezTo>
                    <a:pt x="7656" y="23331"/>
                    <a:pt x="9299" y="23692"/>
                    <a:pt x="10947" y="23692"/>
                  </a:cubicBezTo>
                  <a:cubicBezTo>
                    <a:pt x="12405" y="23692"/>
                    <a:pt x="13866" y="23409"/>
                    <a:pt x="15218" y="22865"/>
                  </a:cubicBezTo>
                  <a:cubicBezTo>
                    <a:pt x="18281" y="21634"/>
                    <a:pt x="21001" y="19088"/>
                    <a:pt x="21810" y="15799"/>
                  </a:cubicBezTo>
                  <a:cubicBezTo>
                    <a:pt x="22229" y="14097"/>
                    <a:pt x="22172" y="12163"/>
                    <a:pt x="20981" y="10781"/>
                  </a:cubicBezTo>
                  <a:cubicBezTo>
                    <a:pt x="20178" y="9849"/>
                    <a:pt x="19012" y="9361"/>
                    <a:pt x="17865" y="8998"/>
                  </a:cubicBezTo>
                  <a:cubicBezTo>
                    <a:pt x="16857" y="8680"/>
                    <a:pt x="15732" y="8486"/>
                    <a:pt x="14945" y="7965"/>
                  </a:cubicBezTo>
                  <a:cubicBezTo>
                    <a:pt x="14730" y="7822"/>
                    <a:pt x="14547" y="7639"/>
                    <a:pt x="14482" y="7371"/>
                  </a:cubicBezTo>
                  <a:cubicBezTo>
                    <a:pt x="14333" y="6752"/>
                    <a:pt x="14524" y="6077"/>
                    <a:pt x="14633" y="5465"/>
                  </a:cubicBezTo>
                  <a:cubicBezTo>
                    <a:pt x="14907" y="3937"/>
                    <a:pt x="15041" y="2281"/>
                    <a:pt x="13865" y="1069"/>
                  </a:cubicBezTo>
                  <a:cubicBezTo>
                    <a:pt x="13132" y="313"/>
                    <a:pt x="12152" y="0"/>
                    <a:pt x="11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6"/>
            <p:cNvSpPr/>
            <p:nvPr/>
          </p:nvSpPr>
          <p:spPr>
            <a:xfrm>
              <a:off x="1215869" y="3667341"/>
              <a:ext cx="438842" cy="407694"/>
            </a:xfrm>
            <a:custGeom>
              <a:avLst/>
              <a:gdLst/>
              <a:ahLst/>
              <a:cxnLst/>
              <a:rect l="l" t="t" r="r" b="b"/>
              <a:pathLst>
                <a:path w="11722" h="10890" extrusionOk="0">
                  <a:moveTo>
                    <a:pt x="3518" y="997"/>
                  </a:moveTo>
                  <a:cubicBezTo>
                    <a:pt x="3674" y="1220"/>
                    <a:pt x="3775" y="1442"/>
                    <a:pt x="3746" y="1735"/>
                  </a:cubicBezTo>
                  <a:cubicBezTo>
                    <a:pt x="3707" y="2106"/>
                    <a:pt x="3468" y="2428"/>
                    <a:pt x="3124" y="2573"/>
                  </a:cubicBezTo>
                  <a:cubicBezTo>
                    <a:pt x="3028" y="2613"/>
                    <a:pt x="2936" y="2631"/>
                    <a:pt x="2850" y="2631"/>
                  </a:cubicBezTo>
                  <a:cubicBezTo>
                    <a:pt x="2797" y="2631"/>
                    <a:pt x="2746" y="2624"/>
                    <a:pt x="2699" y="2611"/>
                  </a:cubicBezTo>
                  <a:cubicBezTo>
                    <a:pt x="2682" y="2597"/>
                    <a:pt x="2661" y="2589"/>
                    <a:pt x="2640" y="2589"/>
                  </a:cubicBezTo>
                  <a:cubicBezTo>
                    <a:pt x="2639" y="2589"/>
                    <a:pt x="2638" y="2589"/>
                    <a:pt x="2636" y="2589"/>
                  </a:cubicBezTo>
                  <a:cubicBezTo>
                    <a:pt x="2397" y="2493"/>
                    <a:pt x="2255" y="2246"/>
                    <a:pt x="2292" y="1992"/>
                  </a:cubicBezTo>
                  <a:cubicBezTo>
                    <a:pt x="2338" y="1947"/>
                    <a:pt x="2384" y="1904"/>
                    <a:pt x="2432" y="1861"/>
                  </a:cubicBezTo>
                  <a:cubicBezTo>
                    <a:pt x="2462" y="1836"/>
                    <a:pt x="2470" y="1795"/>
                    <a:pt x="2455" y="1760"/>
                  </a:cubicBezTo>
                  <a:cubicBezTo>
                    <a:pt x="2761" y="1450"/>
                    <a:pt x="3122" y="1197"/>
                    <a:pt x="3518" y="997"/>
                  </a:cubicBezTo>
                  <a:close/>
                  <a:moveTo>
                    <a:pt x="6044" y="430"/>
                  </a:moveTo>
                  <a:cubicBezTo>
                    <a:pt x="7468" y="430"/>
                    <a:pt x="8907" y="905"/>
                    <a:pt x="9850" y="1810"/>
                  </a:cubicBezTo>
                  <a:cubicBezTo>
                    <a:pt x="10649" y="2577"/>
                    <a:pt x="10969" y="3715"/>
                    <a:pt x="10929" y="4904"/>
                  </a:cubicBezTo>
                  <a:cubicBezTo>
                    <a:pt x="9558" y="3079"/>
                    <a:pt x="6686" y="1789"/>
                    <a:pt x="4402" y="1789"/>
                  </a:cubicBezTo>
                  <a:cubicBezTo>
                    <a:pt x="4286" y="1789"/>
                    <a:pt x="4170" y="1792"/>
                    <a:pt x="4057" y="1799"/>
                  </a:cubicBezTo>
                  <a:cubicBezTo>
                    <a:pt x="4096" y="1465"/>
                    <a:pt x="4021" y="1096"/>
                    <a:pt x="3780" y="874"/>
                  </a:cubicBezTo>
                  <a:cubicBezTo>
                    <a:pt x="4473" y="575"/>
                    <a:pt x="5256" y="430"/>
                    <a:pt x="6044" y="430"/>
                  </a:cubicBezTo>
                  <a:close/>
                  <a:moveTo>
                    <a:pt x="4030" y="1960"/>
                  </a:moveTo>
                  <a:cubicBezTo>
                    <a:pt x="5327" y="2178"/>
                    <a:pt x="6545" y="2384"/>
                    <a:pt x="7755" y="2971"/>
                  </a:cubicBezTo>
                  <a:cubicBezTo>
                    <a:pt x="9005" y="3579"/>
                    <a:pt x="9876" y="4477"/>
                    <a:pt x="10898" y="5358"/>
                  </a:cubicBezTo>
                  <a:cubicBezTo>
                    <a:pt x="10707" y="7146"/>
                    <a:pt x="9752" y="8958"/>
                    <a:pt x="8433" y="9741"/>
                  </a:cubicBezTo>
                  <a:cubicBezTo>
                    <a:pt x="7789" y="10124"/>
                    <a:pt x="7059" y="10344"/>
                    <a:pt x="6313" y="10413"/>
                  </a:cubicBezTo>
                  <a:cubicBezTo>
                    <a:pt x="6307" y="10405"/>
                    <a:pt x="6298" y="10397"/>
                    <a:pt x="6290" y="10390"/>
                  </a:cubicBezTo>
                  <a:cubicBezTo>
                    <a:pt x="3671" y="8647"/>
                    <a:pt x="2677" y="5963"/>
                    <a:pt x="2720" y="2953"/>
                  </a:cubicBezTo>
                  <a:lnTo>
                    <a:pt x="2720" y="2953"/>
                  </a:lnTo>
                  <a:cubicBezTo>
                    <a:pt x="2758" y="2958"/>
                    <a:pt x="2796" y="2960"/>
                    <a:pt x="2834" y="2960"/>
                  </a:cubicBezTo>
                  <a:cubicBezTo>
                    <a:pt x="2844" y="2960"/>
                    <a:pt x="2855" y="2960"/>
                    <a:pt x="2865" y="2959"/>
                  </a:cubicBezTo>
                  <a:cubicBezTo>
                    <a:pt x="3013" y="2951"/>
                    <a:pt x="3158" y="2915"/>
                    <a:pt x="3292" y="2851"/>
                  </a:cubicBezTo>
                  <a:cubicBezTo>
                    <a:pt x="3897" y="5520"/>
                    <a:pt x="6498" y="8396"/>
                    <a:pt x="9217" y="9005"/>
                  </a:cubicBezTo>
                  <a:cubicBezTo>
                    <a:pt x="9226" y="9007"/>
                    <a:pt x="9235" y="9008"/>
                    <a:pt x="9244" y="9008"/>
                  </a:cubicBezTo>
                  <a:cubicBezTo>
                    <a:pt x="9362" y="9008"/>
                    <a:pt x="9436" y="8838"/>
                    <a:pt x="9313" y="8775"/>
                  </a:cubicBezTo>
                  <a:cubicBezTo>
                    <a:pt x="7984" y="8097"/>
                    <a:pt x="6772" y="7519"/>
                    <a:pt x="5707" y="6427"/>
                  </a:cubicBezTo>
                  <a:cubicBezTo>
                    <a:pt x="4664" y="5358"/>
                    <a:pt x="4027" y="4126"/>
                    <a:pt x="3442" y="2771"/>
                  </a:cubicBezTo>
                  <a:cubicBezTo>
                    <a:pt x="3685" y="2617"/>
                    <a:pt x="3881" y="2386"/>
                    <a:pt x="3981" y="2121"/>
                  </a:cubicBezTo>
                  <a:cubicBezTo>
                    <a:pt x="4001" y="2068"/>
                    <a:pt x="4017" y="2014"/>
                    <a:pt x="4030" y="1960"/>
                  </a:cubicBezTo>
                  <a:close/>
                  <a:moveTo>
                    <a:pt x="1996" y="2304"/>
                  </a:moveTo>
                  <a:cubicBezTo>
                    <a:pt x="2051" y="2574"/>
                    <a:pt x="2239" y="2797"/>
                    <a:pt x="2497" y="2896"/>
                  </a:cubicBezTo>
                  <a:cubicBezTo>
                    <a:pt x="1877" y="5727"/>
                    <a:pt x="3531" y="8872"/>
                    <a:pt x="5876" y="10436"/>
                  </a:cubicBezTo>
                  <a:cubicBezTo>
                    <a:pt x="5851" y="10437"/>
                    <a:pt x="5826" y="10437"/>
                    <a:pt x="5801" y="10437"/>
                  </a:cubicBezTo>
                  <a:cubicBezTo>
                    <a:pt x="4169" y="10437"/>
                    <a:pt x="2529" y="9724"/>
                    <a:pt x="1569" y="8378"/>
                  </a:cubicBezTo>
                  <a:cubicBezTo>
                    <a:pt x="262" y="6542"/>
                    <a:pt x="562" y="3959"/>
                    <a:pt x="1996" y="2304"/>
                  </a:cubicBezTo>
                  <a:close/>
                  <a:moveTo>
                    <a:pt x="5957" y="1"/>
                  </a:moveTo>
                  <a:cubicBezTo>
                    <a:pt x="4449" y="1"/>
                    <a:pt x="2964" y="502"/>
                    <a:pt x="2031" y="1669"/>
                  </a:cubicBezTo>
                  <a:cubicBezTo>
                    <a:pt x="1983" y="1728"/>
                    <a:pt x="1975" y="1811"/>
                    <a:pt x="2010" y="1880"/>
                  </a:cubicBezTo>
                  <a:cubicBezTo>
                    <a:pt x="2003" y="1902"/>
                    <a:pt x="1997" y="1925"/>
                    <a:pt x="1992" y="1948"/>
                  </a:cubicBezTo>
                  <a:cubicBezTo>
                    <a:pt x="530" y="3174"/>
                    <a:pt x="1" y="5227"/>
                    <a:pt x="493" y="7073"/>
                  </a:cubicBezTo>
                  <a:cubicBezTo>
                    <a:pt x="1073" y="9252"/>
                    <a:pt x="3093" y="10659"/>
                    <a:pt x="5280" y="10863"/>
                  </a:cubicBezTo>
                  <a:cubicBezTo>
                    <a:pt x="5468" y="10881"/>
                    <a:pt x="5654" y="10889"/>
                    <a:pt x="5837" y="10889"/>
                  </a:cubicBezTo>
                  <a:cubicBezTo>
                    <a:pt x="8073" y="10889"/>
                    <a:pt x="9954" y="9602"/>
                    <a:pt x="10765" y="7460"/>
                  </a:cubicBezTo>
                  <a:cubicBezTo>
                    <a:pt x="11655" y="5114"/>
                    <a:pt x="11721" y="2187"/>
                    <a:pt x="9249" y="823"/>
                  </a:cubicBezTo>
                  <a:cubicBezTo>
                    <a:pt x="8302" y="300"/>
                    <a:pt x="7123" y="1"/>
                    <a:pt x="5957"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 name="Google Shape;868;p46"/>
          <p:cNvGrpSpPr/>
          <p:nvPr/>
        </p:nvGrpSpPr>
        <p:grpSpPr>
          <a:xfrm>
            <a:off x="6211894" y="4006820"/>
            <a:ext cx="753954" cy="500764"/>
            <a:chOff x="2536275" y="821150"/>
            <a:chExt cx="503475" cy="334400"/>
          </a:xfrm>
        </p:grpSpPr>
        <p:sp>
          <p:nvSpPr>
            <p:cNvPr id="869" name="Google Shape;869;p46"/>
            <p:cNvSpPr/>
            <p:nvPr/>
          </p:nvSpPr>
          <p:spPr>
            <a:xfrm>
              <a:off x="2536275" y="821150"/>
              <a:ext cx="503475" cy="334400"/>
            </a:xfrm>
            <a:custGeom>
              <a:avLst/>
              <a:gdLst/>
              <a:ahLst/>
              <a:cxnLst/>
              <a:rect l="l" t="t" r="r" b="b"/>
              <a:pathLst>
                <a:path w="20139" h="13376" extrusionOk="0">
                  <a:moveTo>
                    <a:pt x="16999" y="7408"/>
                  </a:moveTo>
                  <a:cubicBezTo>
                    <a:pt x="17160" y="7659"/>
                    <a:pt x="17192" y="8007"/>
                    <a:pt x="16908" y="8197"/>
                  </a:cubicBezTo>
                  <a:cubicBezTo>
                    <a:pt x="16827" y="8251"/>
                    <a:pt x="16730" y="8275"/>
                    <a:pt x="16630" y="8275"/>
                  </a:cubicBezTo>
                  <a:cubicBezTo>
                    <a:pt x="16413" y="8275"/>
                    <a:pt x="16183" y="8161"/>
                    <a:pt x="16072" y="7990"/>
                  </a:cubicBezTo>
                  <a:cubicBezTo>
                    <a:pt x="16072" y="7989"/>
                    <a:pt x="16070" y="7989"/>
                    <a:pt x="16070" y="7988"/>
                  </a:cubicBezTo>
                  <a:cubicBezTo>
                    <a:pt x="16384" y="7808"/>
                    <a:pt x="16695" y="7616"/>
                    <a:pt x="16998" y="7408"/>
                  </a:cubicBezTo>
                  <a:close/>
                  <a:moveTo>
                    <a:pt x="17884" y="6732"/>
                  </a:moveTo>
                  <a:lnTo>
                    <a:pt x="17884" y="6732"/>
                  </a:lnTo>
                  <a:cubicBezTo>
                    <a:pt x="18229" y="7513"/>
                    <a:pt x="18289" y="8457"/>
                    <a:pt x="17462" y="9005"/>
                  </a:cubicBezTo>
                  <a:lnTo>
                    <a:pt x="17463" y="9004"/>
                  </a:lnTo>
                  <a:lnTo>
                    <a:pt x="17463" y="9004"/>
                  </a:lnTo>
                  <a:cubicBezTo>
                    <a:pt x="17205" y="9176"/>
                    <a:pt x="16925" y="9251"/>
                    <a:pt x="16647" y="9251"/>
                  </a:cubicBezTo>
                  <a:cubicBezTo>
                    <a:pt x="16080" y="9251"/>
                    <a:pt x="15519" y="8939"/>
                    <a:pt x="15157" y="8486"/>
                  </a:cubicBezTo>
                  <a:cubicBezTo>
                    <a:pt x="15417" y="8351"/>
                    <a:pt x="15675" y="8213"/>
                    <a:pt x="15929" y="8071"/>
                  </a:cubicBezTo>
                  <a:cubicBezTo>
                    <a:pt x="15941" y="8063"/>
                    <a:pt x="15953" y="8056"/>
                    <a:pt x="15965" y="8050"/>
                  </a:cubicBezTo>
                  <a:cubicBezTo>
                    <a:pt x="16076" y="8353"/>
                    <a:pt x="16368" y="8537"/>
                    <a:pt x="16671" y="8537"/>
                  </a:cubicBezTo>
                  <a:cubicBezTo>
                    <a:pt x="16814" y="8537"/>
                    <a:pt x="16958" y="8496"/>
                    <a:pt x="17088" y="8407"/>
                  </a:cubicBezTo>
                  <a:cubicBezTo>
                    <a:pt x="17442" y="8163"/>
                    <a:pt x="17517" y="7565"/>
                    <a:pt x="17230" y="7243"/>
                  </a:cubicBezTo>
                  <a:cubicBezTo>
                    <a:pt x="17456" y="7080"/>
                    <a:pt x="17675" y="6912"/>
                    <a:pt x="17884" y="6732"/>
                  </a:cubicBezTo>
                  <a:close/>
                  <a:moveTo>
                    <a:pt x="17540" y="452"/>
                  </a:moveTo>
                  <a:cubicBezTo>
                    <a:pt x="17819" y="452"/>
                    <a:pt x="18099" y="508"/>
                    <a:pt x="18373" y="643"/>
                  </a:cubicBezTo>
                  <a:cubicBezTo>
                    <a:pt x="19196" y="1047"/>
                    <a:pt x="19445" y="2221"/>
                    <a:pt x="19402" y="3046"/>
                  </a:cubicBezTo>
                  <a:cubicBezTo>
                    <a:pt x="19313" y="4775"/>
                    <a:pt x="18052" y="6134"/>
                    <a:pt x="16695" y="7057"/>
                  </a:cubicBezTo>
                  <a:cubicBezTo>
                    <a:pt x="14259" y="8714"/>
                    <a:pt x="11308" y="9755"/>
                    <a:pt x="8425" y="10295"/>
                  </a:cubicBezTo>
                  <a:cubicBezTo>
                    <a:pt x="7330" y="10500"/>
                    <a:pt x="6134" y="10697"/>
                    <a:pt x="4966" y="10697"/>
                  </a:cubicBezTo>
                  <a:cubicBezTo>
                    <a:pt x="4369" y="10697"/>
                    <a:pt x="3780" y="10645"/>
                    <a:pt x="3215" y="10517"/>
                  </a:cubicBezTo>
                  <a:cubicBezTo>
                    <a:pt x="1617" y="10153"/>
                    <a:pt x="126" y="8709"/>
                    <a:pt x="514" y="7024"/>
                  </a:cubicBezTo>
                  <a:cubicBezTo>
                    <a:pt x="522" y="7016"/>
                    <a:pt x="528" y="7007"/>
                    <a:pt x="533" y="6997"/>
                  </a:cubicBezTo>
                  <a:cubicBezTo>
                    <a:pt x="771" y="6468"/>
                    <a:pt x="1378" y="6330"/>
                    <a:pt x="2057" y="6330"/>
                  </a:cubicBezTo>
                  <a:cubicBezTo>
                    <a:pt x="2790" y="6330"/>
                    <a:pt x="3606" y="6490"/>
                    <a:pt x="4130" y="6490"/>
                  </a:cubicBezTo>
                  <a:cubicBezTo>
                    <a:pt x="4166" y="6490"/>
                    <a:pt x="4200" y="6490"/>
                    <a:pt x="4233" y="6488"/>
                  </a:cubicBezTo>
                  <a:cubicBezTo>
                    <a:pt x="5624" y="6421"/>
                    <a:pt x="6985" y="6056"/>
                    <a:pt x="8269" y="5527"/>
                  </a:cubicBezTo>
                  <a:cubicBezTo>
                    <a:pt x="10967" y="4416"/>
                    <a:pt x="13174" y="2543"/>
                    <a:pt x="15671" y="1088"/>
                  </a:cubicBezTo>
                  <a:cubicBezTo>
                    <a:pt x="16237" y="758"/>
                    <a:pt x="16887" y="452"/>
                    <a:pt x="17540" y="452"/>
                  </a:cubicBezTo>
                  <a:close/>
                  <a:moveTo>
                    <a:pt x="7428" y="10934"/>
                  </a:moveTo>
                  <a:lnTo>
                    <a:pt x="7428" y="10934"/>
                  </a:lnTo>
                  <a:cubicBezTo>
                    <a:pt x="7387" y="11092"/>
                    <a:pt x="7419" y="11254"/>
                    <a:pt x="7364" y="11413"/>
                  </a:cubicBezTo>
                  <a:cubicBezTo>
                    <a:pt x="7287" y="11637"/>
                    <a:pt x="7098" y="11838"/>
                    <a:pt x="6872" y="11915"/>
                  </a:cubicBezTo>
                  <a:cubicBezTo>
                    <a:pt x="6797" y="11940"/>
                    <a:pt x="6724" y="11951"/>
                    <a:pt x="6655" y="11951"/>
                  </a:cubicBezTo>
                  <a:cubicBezTo>
                    <a:pt x="6217" y="11951"/>
                    <a:pt x="5915" y="11488"/>
                    <a:pt x="5858" y="11078"/>
                  </a:cubicBezTo>
                  <a:cubicBezTo>
                    <a:pt x="6381" y="11052"/>
                    <a:pt x="6905" y="11002"/>
                    <a:pt x="7428" y="10934"/>
                  </a:cubicBezTo>
                  <a:close/>
                  <a:moveTo>
                    <a:pt x="8571" y="10756"/>
                  </a:moveTo>
                  <a:cubicBezTo>
                    <a:pt x="8630" y="11880"/>
                    <a:pt x="7953" y="13019"/>
                    <a:pt x="6698" y="13047"/>
                  </a:cubicBezTo>
                  <a:cubicBezTo>
                    <a:pt x="6683" y="13048"/>
                    <a:pt x="6667" y="13048"/>
                    <a:pt x="6652" y="13048"/>
                  </a:cubicBezTo>
                  <a:cubicBezTo>
                    <a:pt x="5513" y="13048"/>
                    <a:pt x="4717" y="12100"/>
                    <a:pt x="4400" y="11089"/>
                  </a:cubicBezTo>
                  <a:lnTo>
                    <a:pt x="4400" y="11089"/>
                  </a:lnTo>
                  <a:cubicBezTo>
                    <a:pt x="4574" y="11098"/>
                    <a:pt x="4747" y="11103"/>
                    <a:pt x="4917" y="11103"/>
                  </a:cubicBezTo>
                  <a:cubicBezTo>
                    <a:pt x="4936" y="11103"/>
                    <a:pt x="4954" y="11103"/>
                    <a:pt x="4973" y="11103"/>
                  </a:cubicBezTo>
                  <a:cubicBezTo>
                    <a:pt x="5215" y="11102"/>
                    <a:pt x="5458" y="11094"/>
                    <a:pt x="5700" y="11085"/>
                  </a:cubicBezTo>
                  <a:lnTo>
                    <a:pt x="5700" y="11085"/>
                  </a:lnTo>
                  <a:cubicBezTo>
                    <a:pt x="5549" y="11675"/>
                    <a:pt x="6117" y="12247"/>
                    <a:pt x="6697" y="12247"/>
                  </a:cubicBezTo>
                  <a:cubicBezTo>
                    <a:pt x="6747" y="12247"/>
                    <a:pt x="6797" y="12243"/>
                    <a:pt x="6847" y="12234"/>
                  </a:cubicBezTo>
                  <a:cubicBezTo>
                    <a:pt x="7159" y="12179"/>
                    <a:pt x="7425" y="11969"/>
                    <a:pt x="7579" y="11696"/>
                  </a:cubicBezTo>
                  <a:cubicBezTo>
                    <a:pt x="7703" y="11476"/>
                    <a:pt x="7803" y="11126"/>
                    <a:pt x="7640" y="10907"/>
                  </a:cubicBezTo>
                  <a:cubicBezTo>
                    <a:pt x="7951" y="10863"/>
                    <a:pt x="8261" y="10814"/>
                    <a:pt x="8571" y="10756"/>
                  </a:cubicBezTo>
                  <a:close/>
                  <a:moveTo>
                    <a:pt x="17577" y="0"/>
                  </a:moveTo>
                  <a:cubicBezTo>
                    <a:pt x="16900" y="0"/>
                    <a:pt x="16186" y="265"/>
                    <a:pt x="15568" y="609"/>
                  </a:cubicBezTo>
                  <a:cubicBezTo>
                    <a:pt x="13874" y="1551"/>
                    <a:pt x="12346" y="2788"/>
                    <a:pt x="10678" y="3779"/>
                  </a:cubicBezTo>
                  <a:cubicBezTo>
                    <a:pt x="8588" y="5020"/>
                    <a:pt x="6256" y="6032"/>
                    <a:pt x="3786" y="6032"/>
                  </a:cubicBezTo>
                  <a:cubicBezTo>
                    <a:pt x="3773" y="6032"/>
                    <a:pt x="3760" y="6032"/>
                    <a:pt x="3747" y="6032"/>
                  </a:cubicBezTo>
                  <a:cubicBezTo>
                    <a:pt x="3256" y="6030"/>
                    <a:pt x="2602" y="5919"/>
                    <a:pt x="1983" y="5919"/>
                  </a:cubicBezTo>
                  <a:cubicBezTo>
                    <a:pt x="1211" y="5919"/>
                    <a:pt x="493" y="6092"/>
                    <a:pt x="213" y="6864"/>
                  </a:cubicBezTo>
                  <a:cubicBezTo>
                    <a:pt x="189" y="6932"/>
                    <a:pt x="215" y="6992"/>
                    <a:pt x="261" y="7032"/>
                  </a:cubicBezTo>
                  <a:cubicBezTo>
                    <a:pt x="1" y="7899"/>
                    <a:pt x="274" y="8837"/>
                    <a:pt x="856" y="9572"/>
                  </a:cubicBezTo>
                  <a:cubicBezTo>
                    <a:pt x="1662" y="10591"/>
                    <a:pt x="2927" y="10973"/>
                    <a:pt x="4182" y="11074"/>
                  </a:cubicBezTo>
                  <a:cubicBezTo>
                    <a:pt x="4367" y="12288"/>
                    <a:pt x="5406" y="13375"/>
                    <a:pt x="6669" y="13375"/>
                  </a:cubicBezTo>
                  <a:cubicBezTo>
                    <a:pt x="6756" y="13375"/>
                    <a:pt x="6844" y="13370"/>
                    <a:pt x="6933" y="13360"/>
                  </a:cubicBezTo>
                  <a:cubicBezTo>
                    <a:pt x="8130" y="13216"/>
                    <a:pt x="9245" y="11908"/>
                    <a:pt x="8875" y="10696"/>
                  </a:cubicBezTo>
                  <a:cubicBezTo>
                    <a:pt x="10992" y="10274"/>
                    <a:pt x="13064" y="9541"/>
                    <a:pt x="14966" y="8581"/>
                  </a:cubicBezTo>
                  <a:cubicBezTo>
                    <a:pt x="15282" y="9193"/>
                    <a:pt x="15973" y="9547"/>
                    <a:pt x="16657" y="9547"/>
                  </a:cubicBezTo>
                  <a:cubicBezTo>
                    <a:pt x="16995" y="9547"/>
                    <a:pt x="17332" y="9461"/>
                    <a:pt x="17621" y="9275"/>
                  </a:cubicBezTo>
                  <a:cubicBezTo>
                    <a:pt x="18443" y="8749"/>
                    <a:pt x="18820" y="7291"/>
                    <a:pt x="18112" y="6524"/>
                  </a:cubicBezTo>
                  <a:cubicBezTo>
                    <a:pt x="18626" y="6041"/>
                    <a:pt x="19066" y="5489"/>
                    <a:pt x="19379" y="4848"/>
                  </a:cubicBezTo>
                  <a:cubicBezTo>
                    <a:pt x="19983" y="3611"/>
                    <a:pt x="20138" y="1956"/>
                    <a:pt x="19244" y="809"/>
                  </a:cubicBezTo>
                  <a:cubicBezTo>
                    <a:pt x="18787" y="222"/>
                    <a:pt x="18198" y="0"/>
                    <a:pt x="17577"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6"/>
            <p:cNvSpPr/>
            <p:nvPr/>
          </p:nvSpPr>
          <p:spPr>
            <a:xfrm>
              <a:off x="2552650" y="853575"/>
              <a:ext cx="467325" cy="219450"/>
            </a:xfrm>
            <a:custGeom>
              <a:avLst/>
              <a:gdLst/>
              <a:ahLst/>
              <a:cxnLst/>
              <a:rect l="l" t="t" r="r" b="b"/>
              <a:pathLst>
                <a:path w="18693" h="8778" extrusionOk="0">
                  <a:moveTo>
                    <a:pt x="17323" y="1"/>
                  </a:moveTo>
                  <a:cubicBezTo>
                    <a:pt x="17238" y="1"/>
                    <a:pt x="17157" y="54"/>
                    <a:pt x="17170" y="157"/>
                  </a:cubicBezTo>
                  <a:cubicBezTo>
                    <a:pt x="17673" y="4116"/>
                    <a:pt x="13167" y="6418"/>
                    <a:pt x="9999" y="7518"/>
                  </a:cubicBezTo>
                  <a:cubicBezTo>
                    <a:pt x="8361" y="8087"/>
                    <a:pt x="6661" y="8426"/>
                    <a:pt x="4927" y="8500"/>
                  </a:cubicBezTo>
                  <a:cubicBezTo>
                    <a:pt x="4682" y="8511"/>
                    <a:pt x="4431" y="8518"/>
                    <a:pt x="4175" y="8518"/>
                  </a:cubicBezTo>
                  <a:cubicBezTo>
                    <a:pt x="2645" y="8518"/>
                    <a:pt x="991" y="8262"/>
                    <a:pt x="73" y="6936"/>
                  </a:cubicBezTo>
                  <a:cubicBezTo>
                    <a:pt x="65" y="6925"/>
                    <a:pt x="55" y="6920"/>
                    <a:pt x="45" y="6920"/>
                  </a:cubicBezTo>
                  <a:cubicBezTo>
                    <a:pt x="22" y="6920"/>
                    <a:pt x="0" y="6943"/>
                    <a:pt x="15" y="6970"/>
                  </a:cubicBezTo>
                  <a:cubicBezTo>
                    <a:pt x="831" y="8370"/>
                    <a:pt x="2491" y="8719"/>
                    <a:pt x="4005" y="8769"/>
                  </a:cubicBezTo>
                  <a:cubicBezTo>
                    <a:pt x="4183" y="8775"/>
                    <a:pt x="4362" y="8778"/>
                    <a:pt x="4540" y="8778"/>
                  </a:cubicBezTo>
                  <a:cubicBezTo>
                    <a:pt x="6468" y="8778"/>
                    <a:pt x="8425" y="8441"/>
                    <a:pt x="10240" y="7814"/>
                  </a:cubicBezTo>
                  <a:cubicBezTo>
                    <a:pt x="13124" y="6819"/>
                    <a:pt x="18693" y="4041"/>
                    <a:pt x="17491" y="114"/>
                  </a:cubicBezTo>
                  <a:cubicBezTo>
                    <a:pt x="17468" y="38"/>
                    <a:pt x="17394" y="1"/>
                    <a:pt x="17323"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1" name="Google Shape;871;p46"/>
          <p:cNvSpPr/>
          <p:nvPr/>
        </p:nvSpPr>
        <p:spPr>
          <a:xfrm>
            <a:off x="7182614" y="3939981"/>
            <a:ext cx="943350" cy="802960"/>
          </a:xfrm>
          <a:custGeom>
            <a:avLst/>
            <a:gdLst/>
            <a:ahLst/>
            <a:cxnLst/>
            <a:rect l="l" t="t" r="r" b="b"/>
            <a:pathLst>
              <a:path w="25198" h="21448" extrusionOk="0">
                <a:moveTo>
                  <a:pt x="9111" y="6077"/>
                </a:moveTo>
                <a:cubicBezTo>
                  <a:pt x="9198" y="6077"/>
                  <a:pt x="9285" y="6079"/>
                  <a:pt x="9373" y="6085"/>
                </a:cubicBezTo>
                <a:cubicBezTo>
                  <a:pt x="12142" y="6256"/>
                  <a:pt x="14657" y="8041"/>
                  <a:pt x="16225" y="10256"/>
                </a:cubicBezTo>
                <a:cubicBezTo>
                  <a:pt x="16100" y="10222"/>
                  <a:pt x="15974" y="10204"/>
                  <a:pt x="15848" y="10204"/>
                </a:cubicBezTo>
                <a:cubicBezTo>
                  <a:pt x="15628" y="10204"/>
                  <a:pt x="15410" y="10261"/>
                  <a:pt x="15207" y="10400"/>
                </a:cubicBezTo>
                <a:cubicBezTo>
                  <a:pt x="15204" y="10390"/>
                  <a:pt x="15200" y="10381"/>
                  <a:pt x="15196" y="10372"/>
                </a:cubicBezTo>
                <a:cubicBezTo>
                  <a:pt x="14174" y="8909"/>
                  <a:pt x="12203" y="7448"/>
                  <a:pt x="10290" y="7448"/>
                </a:cubicBezTo>
                <a:cubicBezTo>
                  <a:pt x="9853" y="7448"/>
                  <a:pt x="9418" y="7524"/>
                  <a:pt x="8999" y="7695"/>
                </a:cubicBezTo>
                <a:cubicBezTo>
                  <a:pt x="7109" y="8463"/>
                  <a:pt x="6412" y="10842"/>
                  <a:pt x="7609" y="12476"/>
                </a:cubicBezTo>
                <a:cubicBezTo>
                  <a:pt x="7357" y="12594"/>
                  <a:pt x="7143" y="12783"/>
                  <a:pt x="6977" y="13013"/>
                </a:cubicBezTo>
                <a:cubicBezTo>
                  <a:pt x="6156" y="11665"/>
                  <a:pt x="5393" y="10259"/>
                  <a:pt x="5797" y="8620"/>
                </a:cubicBezTo>
                <a:cubicBezTo>
                  <a:pt x="6196" y="7004"/>
                  <a:pt x="7504" y="6077"/>
                  <a:pt x="9111" y="6077"/>
                </a:cubicBezTo>
                <a:close/>
                <a:moveTo>
                  <a:pt x="8307" y="457"/>
                </a:moveTo>
                <a:cubicBezTo>
                  <a:pt x="12624" y="457"/>
                  <a:pt x="16393" y="3791"/>
                  <a:pt x="18629" y="7406"/>
                </a:cubicBezTo>
                <a:cubicBezTo>
                  <a:pt x="18586" y="7420"/>
                  <a:pt x="18544" y="7429"/>
                  <a:pt x="18501" y="7444"/>
                </a:cubicBezTo>
                <a:cubicBezTo>
                  <a:pt x="17947" y="7642"/>
                  <a:pt x="17575" y="7957"/>
                  <a:pt x="17345" y="8338"/>
                </a:cubicBezTo>
                <a:cubicBezTo>
                  <a:pt x="17285" y="8272"/>
                  <a:pt x="17222" y="8207"/>
                  <a:pt x="17160" y="8136"/>
                </a:cubicBezTo>
                <a:cubicBezTo>
                  <a:pt x="16741" y="7655"/>
                  <a:pt x="16315" y="7179"/>
                  <a:pt x="15870" y="6721"/>
                </a:cubicBezTo>
                <a:cubicBezTo>
                  <a:pt x="15110" y="5938"/>
                  <a:pt x="14296" y="5203"/>
                  <a:pt x="13395" y="4583"/>
                </a:cubicBezTo>
                <a:cubicBezTo>
                  <a:pt x="11965" y="3598"/>
                  <a:pt x="10291" y="2967"/>
                  <a:pt x="8564" y="2967"/>
                </a:cubicBezTo>
                <a:cubicBezTo>
                  <a:pt x="8188" y="2967"/>
                  <a:pt x="7809" y="2997"/>
                  <a:pt x="7430" y="3059"/>
                </a:cubicBezTo>
                <a:cubicBezTo>
                  <a:pt x="5473" y="3383"/>
                  <a:pt x="3786" y="4668"/>
                  <a:pt x="3210" y="6606"/>
                </a:cubicBezTo>
                <a:cubicBezTo>
                  <a:pt x="2548" y="8839"/>
                  <a:pt x="3621" y="11094"/>
                  <a:pt x="4678" y="13016"/>
                </a:cubicBezTo>
                <a:cubicBezTo>
                  <a:pt x="4482" y="13038"/>
                  <a:pt x="4291" y="13096"/>
                  <a:pt x="4116" y="13188"/>
                </a:cubicBezTo>
                <a:cubicBezTo>
                  <a:pt x="3803" y="13350"/>
                  <a:pt x="3607" y="13573"/>
                  <a:pt x="3494" y="13830"/>
                </a:cubicBezTo>
                <a:cubicBezTo>
                  <a:pt x="2099" y="11466"/>
                  <a:pt x="394" y="8988"/>
                  <a:pt x="908" y="6101"/>
                </a:cubicBezTo>
                <a:cubicBezTo>
                  <a:pt x="1343" y="3653"/>
                  <a:pt x="3329" y="1637"/>
                  <a:pt x="5658" y="882"/>
                </a:cubicBezTo>
                <a:cubicBezTo>
                  <a:pt x="6557" y="590"/>
                  <a:pt x="7443" y="457"/>
                  <a:pt x="8307" y="457"/>
                </a:cubicBezTo>
                <a:close/>
                <a:moveTo>
                  <a:pt x="8555" y="3381"/>
                </a:moveTo>
                <a:cubicBezTo>
                  <a:pt x="10172" y="3381"/>
                  <a:pt x="11716" y="3962"/>
                  <a:pt x="13065" y="4870"/>
                </a:cubicBezTo>
                <a:cubicBezTo>
                  <a:pt x="13859" y="5403"/>
                  <a:pt x="14581" y="6038"/>
                  <a:pt x="15258" y="6713"/>
                </a:cubicBezTo>
                <a:cubicBezTo>
                  <a:pt x="15571" y="7024"/>
                  <a:pt x="15875" y="7346"/>
                  <a:pt x="16174" y="7673"/>
                </a:cubicBezTo>
                <a:cubicBezTo>
                  <a:pt x="16306" y="7819"/>
                  <a:pt x="16437" y="7965"/>
                  <a:pt x="16568" y="8112"/>
                </a:cubicBezTo>
                <a:cubicBezTo>
                  <a:pt x="16572" y="8117"/>
                  <a:pt x="16933" y="8485"/>
                  <a:pt x="17174" y="8680"/>
                </a:cubicBezTo>
                <a:cubicBezTo>
                  <a:pt x="17139" y="8696"/>
                  <a:pt x="17112" y="8726"/>
                  <a:pt x="17097" y="8762"/>
                </a:cubicBezTo>
                <a:lnTo>
                  <a:pt x="17076" y="8817"/>
                </a:lnTo>
                <a:cubicBezTo>
                  <a:pt x="17059" y="8859"/>
                  <a:pt x="17074" y="8917"/>
                  <a:pt x="17101" y="8956"/>
                </a:cubicBezTo>
                <a:cubicBezTo>
                  <a:pt x="16967" y="9577"/>
                  <a:pt x="17085" y="10285"/>
                  <a:pt x="17359" y="10948"/>
                </a:cubicBezTo>
                <a:cubicBezTo>
                  <a:pt x="17188" y="10782"/>
                  <a:pt x="16998" y="10635"/>
                  <a:pt x="16795" y="10510"/>
                </a:cubicBezTo>
                <a:cubicBezTo>
                  <a:pt x="16812" y="10458"/>
                  <a:pt x="16804" y="10401"/>
                  <a:pt x="16772" y="10356"/>
                </a:cubicBezTo>
                <a:cubicBezTo>
                  <a:pt x="15267" y="7963"/>
                  <a:pt x="12257" y="5687"/>
                  <a:pt x="9262" y="5687"/>
                </a:cubicBezTo>
                <a:cubicBezTo>
                  <a:pt x="8943" y="5687"/>
                  <a:pt x="8624" y="5713"/>
                  <a:pt x="8307" y="5767"/>
                </a:cubicBezTo>
                <a:cubicBezTo>
                  <a:pt x="4694" y="6386"/>
                  <a:pt x="4722" y="11020"/>
                  <a:pt x="6860" y="13194"/>
                </a:cubicBezTo>
                <a:cubicBezTo>
                  <a:pt x="6655" y="13555"/>
                  <a:pt x="6549" y="13993"/>
                  <a:pt x="6569" y="14429"/>
                </a:cubicBezTo>
                <a:cubicBezTo>
                  <a:pt x="6335" y="13697"/>
                  <a:pt x="5714" y="13089"/>
                  <a:pt x="4984" y="13015"/>
                </a:cubicBezTo>
                <a:cubicBezTo>
                  <a:pt x="5006" y="12969"/>
                  <a:pt x="5003" y="12916"/>
                  <a:pt x="4980" y="12873"/>
                </a:cubicBezTo>
                <a:cubicBezTo>
                  <a:pt x="4076" y="11070"/>
                  <a:pt x="3046" y="9047"/>
                  <a:pt x="3530" y="6969"/>
                </a:cubicBezTo>
                <a:cubicBezTo>
                  <a:pt x="4001" y="4945"/>
                  <a:pt x="5780" y="3660"/>
                  <a:pt x="7780" y="3426"/>
                </a:cubicBezTo>
                <a:cubicBezTo>
                  <a:pt x="8040" y="3395"/>
                  <a:pt x="8298" y="3381"/>
                  <a:pt x="8555" y="3381"/>
                </a:cubicBezTo>
                <a:close/>
                <a:moveTo>
                  <a:pt x="19292" y="7695"/>
                </a:moveTo>
                <a:cubicBezTo>
                  <a:pt x="20356" y="7695"/>
                  <a:pt x="21222" y="8613"/>
                  <a:pt x="21494" y="9635"/>
                </a:cubicBezTo>
                <a:cubicBezTo>
                  <a:pt x="21521" y="9733"/>
                  <a:pt x="21592" y="9775"/>
                  <a:pt x="21666" y="9775"/>
                </a:cubicBezTo>
                <a:cubicBezTo>
                  <a:pt x="21749" y="9775"/>
                  <a:pt x="21836" y="9723"/>
                  <a:pt x="21872" y="9635"/>
                </a:cubicBezTo>
                <a:cubicBezTo>
                  <a:pt x="22056" y="9190"/>
                  <a:pt x="22540" y="8905"/>
                  <a:pt x="23004" y="8905"/>
                </a:cubicBezTo>
                <a:cubicBezTo>
                  <a:pt x="23328" y="8905"/>
                  <a:pt x="23643" y="9045"/>
                  <a:pt x="23837" y="9369"/>
                </a:cubicBezTo>
                <a:cubicBezTo>
                  <a:pt x="24174" y="9930"/>
                  <a:pt x="23895" y="10608"/>
                  <a:pt x="23440" y="10987"/>
                </a:cubicBezTo>
                <a:cubicBezTo>
                  <a:pt x="23326" y="11083"/>
                  <a:pt x="23432" y="11244"/>
                  <a:pt x="23555" y="11244"/>
                </a:cubicBezTo>
                <a:cubicBezTo>
                  <a:pt x="23579" y="11244"/>
                  <a:pt x="23602" y="11238"/>
                  <a:pt x="23625" y="11225"/>
                </a:cubicBezTo>
                <a:cubicBezTo>
                  <a:pt x="23644" y="11215"/>
                  <a:pt x="23660" y="11202"/>
                  <a:pt x="23678" y="11192"/>
                </a:cubicBezTo>
                <a:cubicBezTo>
                  <a:pt x="23678" y="11192"/>
                  <a:pt x="23678" y="11193"/>
                  <a:pt x="23679" y="11194"/>
                </a:cubicBezTo>
                <a:cubicBezTo>
                  <a:pt x="24287" y="12178"/>
                  <a:pt x="24832" y="13602"/>
                  <a:pt x="23595" y="14390"/>
                </a:cubicBezTo>
                <a:cubicBezTo>
                  <a:pt x="23276" y="14592"/>
                  <a:pt x="22781" y="14706"/>
                  <a:pt x="22270" y="14706"/>
                </a:cubicBezTo>
                <a:cubicBezTo>
                  <a:pt x="21544" y="14706"/>
                  <a:pt x="20784" y="14476"/>
                  <a:pt x="20447" y="13948"/>
                </a:cubicBezTo>
                <a:cubicBezTo>
                  <a:pt x="20408" y="13774"/>
                  <a:pt x="20346" y="13604"/>
                  <a:pt x="20261" y="13446"/>
                </a:cubicBezTo>
                <a:cubicBezTo>
                  <a:pt x="20222" y="13377"/>
                  <a:pt x="20166" y="13348"/>
                  <a:pt x="20109" y="13348"/>
                </a:cubicBezTo>
                <a:cubicBezTo>
                  <a:pt x="19996" y="13348"/>
                  <a:pt x="19882" y="13461"/>
                  <a:pt x="19902" y="13598"/>
                </a:cubicBezTo>
                <a:cubicBezTo>
                  <a:pt x="19930" y="13781"/>
                  <a:pt x="19993" y="13957"/>
                  <a:pt x="20089" y="14115"/>
                </a:cubicBezTo>
                <a:cubicBezTo>
                  <a:pt x="20236" y="14852"/>
                  <a:pt x="19946" y="15715"/>
                  <a:pt x="19498" y="16294"/>
                </a:cubicBezTo>
                <a:cubicBezTo>
                  <a:pt x="19203" y="16675"/>
                  <a:pt x="18810" y="16895"/>
                  <a:pt x="18394" y="16895"/>
                </a:cubicBezTo>
                <a:cubicBezTo>
                  <a:pt x="18175" y="16895"/>
                  <a:pt x="17951" y="16835"/>
                  <a:pt x="17731" y="16705"/>
                </a:cubicBezTo>
                <a:cubicBezTo>
                  <a:pt x="17137" y="16352"/>
                  <a:pt x="16954" y="15708"/>
                  <a:pt x="16867" y="15080"/>
                </a:cubicBezTo>
                <a:cubicBezTo>
                  <a:pt x="16901" y="15016"/>
                  <a:pt x="16892" y="14938"/>
                  <a:pt x="16843" y="14884"/>
                </a:cubicBezTo>
                <a:cubicBezTo>
                  <a:pt x="16836" y="14826"/>
                  <a:pt x="16777" y="14785"/>
                  <a:pt x="16725" y="14785"/>
                </a:cubicBezTo>
                <a:cubicBezTo>
                  <a:pt x="16688" y="14785"/>
                  <a:pt x="16654" y="14806"/>
                  <a:pt x="16647" y="14858"/>
                </a:cubicBezTo>
                <a:cubicBezTo>
                  <a:pt x="16647" y="14861"/>
                  <a:pt x="16647" y="14864"/>
                  <a:pt x="16646" y="14867"/>
                </a:cubicBezTo>
                <a:cubicBezTo>
                  <a:pt x="16163" y="15149"/>
                  <a:pt x="15517" y="15483"/>
                  <a:pt x="14913" y="15483"/>
                </a:cubicBezTo>
                <a:cubicBezTo>
                  <a:pt x="14595" y="15483"/>
                  <a:pt x="14289" y="15390"/>
                  <a:pt x="14024" y="15150"/>
                </a:cubicBezTo>
                <a:cubicBezTo>
                  <a:pt x="12950" y="14178"/>
                  <a:pt x="14312" y="12616"/>
                  <a:pt x="15171" y="12616"/>
                </a:cubicBezTo>
                <a:cubicBezTo>
                  <a:pt x="15266" y="12616"/>
                  <a:pt x="15356" y="12635"/>
                  <a:pt x="15435" y="12677"/>
                </a:cubicBezTo>
                <a:cubicBezTo>
                  <a:pt x="15504" y="12746"/>
                  <a:pt x="15573" y="12810"/>
                  <a:pt x="15641" y="12868"/>
                </a:cubicBezTo>
                <a:cubicBezTo>
                  <a:pt x="15675" y="12897"/>
                  <a:pt x="15715" y="12909"/>
                  <a:pt x="15755" y="12909"/>
                </a:cubicBezTo>
                <a:cubicBezTo>
                  <a:pt x="15882" y="12909"/>
                  <a:pt x="16006" y="12786"/>
                  <a:pt x="15913" y="12655"/>
                </a:cubicBezTo>
                <a:cubicBezTo>
                  <a:pt x="15905" y="12642"/>
                  <a:pt x="15894" y="12632"/>
                  <a:pt x="15885" y="12621"/>
                </a:cubicBezTo>
                <a:lnTo>
                  <a:pt x="15886" y="12620"/>
                </a:lnTo>
                <a:cubicBezTo>
                  <a:pt x="15884" y="12618"/>
                  <a:pt x="15882" y="12616"/>
                  <a:pt x="15881" y="12614"/>
                </a:cubicBezTo>
                <a:cubicBezTo>
                  <a:pt x="15823" y="12544"/>
                  <a:pt x="15755" y="12487"/>
                  <a:pt x="15676" y="12443"/>
                </a:cubicBezTo>
                <a:cubicBezTo>
                  <a:pt x="15595" y="12370"/>
                  <a:pt x="15516" y="12294"/>
                  <a:pt x="15441" y="12212"/>
                </a:cubicBezTo>
                <a:cubicBezTo>
                  <a:pt x="14756" y="11484"/>
                  <a:pt x="15040" y="10946"/>
                  <a:pt x="16290" y="10598"/>
                </a:cubicBezTo>
                <a:cubicBezTo>
                  <a:pt x="16683" y="10679"/>
                  <a:pt x="17062" y="11048"/>
                  <a:pt x="17389" y="11267"/>
                </a:cubicBezTo>
                <a:cubicBezTo>
                  <a:pt x="17407" y="11279"/>
                  <a:pt x="17425" y="11284"/>
                  <a:pt x="17441" y="11284"/>
                </a:cubicBezTo>
                <a:cubicBezTo>
                  <a:pt x="17478" y="11284"/>
                  <a:pt x="17509" y="11259"/>
                  <a:pt x="17526" y="11225"/>
                </a:cubicBezTo>
                <a:cubicBezTo>
                  <a:pt x="17538" y="11229"/>
                  <a:pt x="17550" y="11231"/>
                  <a:pt x="17563" y="11231"/>
                </a:cubicBezTo>
                <a:cubicBezTo>
                  <a:pt x="17649" y="11231"/>
                  <a:pt x="17743" y="11152"/>
                  <a:pt x="17713" y="11051"/>
                </a:cubicBezTo>
                <a:cubicBezTo>
                  <a:pt x="17514" y="10383"/>
                  <a:pt x="17366" y="9648"/>
                  <a:pt x="17500" y="9030"/>
                </a:cubicBezTo>
                <a:cubicBezTo>
                  <a:pt x="17549" y="8989"/>
                  <a:pt x="17579" y="8929"/>
                  <a:pt x="17583" y="8866"/>
                </a:cubicBezTo>
                <a:cubicBezTo>
                  <a:pt x="17584" y="8832"/>
                  <a:pt x="17583" y="8798"/>
                  <a:pt x="17579" y="8765"/>
                </a:cubicBezTo>
                <a:cubicBezTo>
                  <a:pt x="17745" y="8333"/>
                  <a:pt x="18088" y="7981"/>
                  <a:pt x="18710" y="7786"/>
                </a:cubicBezTo>
                <a:cubicBezTo>
                  <a:pt x="18760" y="7770"/>
                  <a:pt x="18810" y="7761"/>
                  <a:pt x="18858" y="7749"/>
                </a:cubicBezTo>
                <a:cubicBezTo>
                  <a:pt x="18898" y="7779"/>
                  <a:pt x="18943" y="7792"/>
                  <a:pt x="18988" y="7792"/>
                </a:cubicBezTo>
                <a:cubicBezTo>
                  <a:pt x="19063" y="7792"/>
                  <a:pt x="19138" y="7756"/>
                  <a:pt x="19186" y="7698"/>
                </a:cubicBezTo>
                <a:cubicBezTo>
                  <a:pt x="19221" y="7696"/>
                  <a:pt x="19256" y="7695"/>
                  <a:pt x="19292" y="7695"/>
                </a:cubicBezTo>
                <a:close/>
                <a:moveTo>
                  <a:pt x="8251" y="12710"/>
                </a:moveTo>
                <a:cubicBezTo>
                  <a:pt x="9338" y="12710"/>
                  <a:pt x="9777" y="14124"/>
                  <a:pt x="8815" y="14603"/>
                </a:cubicBezTo>
                <a:cubicBezTo>
                  <a:pt x="8769" y="14601"/>
                  <a:pt x="8722" y="14600"/>
                  <a:pt x="8677" y="14600"/>
                </a:cubicBezTo>
                <a:cubicBezTo>
                  <a:pt x="8676" y="14600"/>
                  <a:pt x="8675" y="14600"/>
                  <a:pt x="8674" y="14600"/>
                </a:cubicBezTo>
                <a:cubicBezTo>
                  <a:pt x="8491" y="14600"/>
                  <a:pt x="8440" y="14903"/>
                  <a:pt x="8632" y="14931"/>
                </a:cubicBezTo>
                <a:cubicBezTo>
                  <a:pt x="9651" y="15079"/>
                  <a:pt x="10977" y="15274"/>
                  <a:pt x="10869" y="16626"/>
                </a:cubicBezTo>
                <a:cubicBezTo>
                  <a:pt x="10806" y="17431"/>
                  <a:pt x="10187" y="17836"/>
                  <a:pt x="9528" y="17836"/>
                </a:cubicBezTo>
                <a:cubicBezTo>
                  <a:pt x="9110" y="17836"/>
                  <a:pt x="8676" y="17673"/>
                  <a:pt x="8357" y="17346"/>
                </a:cubicBezTo>
                <a:cubicBezTo>
                  <a:pt x="8356" y="17344"/>
                  <a:pt x="8354" y="17344"/>
                  <a:pt x="8352" y="17342"/>
                </a:cubicBezTo>
                <a:cubicBezTo>
                  <a:pt x="8350" y="17339"/>
                  <a:pt x="8348" y="17335"/>
                  <a:pt x="8344" y="17330"/>
                </a:cubicBezTo>
                <a:cubicBezTo>
                  <a:pt x="8304" y="17274"/>
                  <a:pt x="8249" y="17250"/>
                  <a:pt x="8195" y="17250"/>
                </a:cubicBezTo>
                <a:cubicBezTo>
                  <a:pt x="8072" y="17250"/>
                  <a:pt x="7956" y="17372"/>
                  <a:pt x="8036" y="17512"/>
                </a:cubicBezTo>
                <a:cubicBezTo>
                  <a:pt x="8673" y="18624"/>
                  <a:pt x="8721" y="20112"/>
                  <a:pt x="7473" y="20837"/>
                </a:cubicBezTo>
                <a:cubicBezTo>
                  <a:pt x="7175" y="21010"/>
                  <a:pt x="6869" y="21088"/>
                  <a:pt x="6577" y="21088"/>
                </a:cubicBezTo>
                <a:cubicBezTo>
                  <a:pt x="5719" y="21088"/>
                  <a:pt x="4979" y="20408"/>
                  <a:pt x="4890" y="19458"/>
                </a:cubicBezTo>
                <a:cubicBezTo>
                  <a:pt x="4913" y="19407"/>
                  <a:pt x="4936" y="19357"/>
                  <a:pt x="4956" y="19306"/>
                </a:cubicBezTo>
                <a:cubicBezTo>
                  <a:pt x="5012" y="19172"/>
                  <a:pt x="4908" y="19052"/>
                  <a:pt x="4799" y="19052"/>
                </a:cubicBezTo>
                <a:cubicBezTo>
                  <a:pt x="4750" y="19052"/>
                  <a:pt x="4699" y="19077"/>
                  <a:pt x="4663" y="19137"/>
                </a:cubicBezTo>
                <a:cubicBezTo>
                  <a:pt x="4322" y="19702"/>
                  <a:pt x="4040" y="20302"/>
                  <a:pt x="3489" y="20698"/>
                </a:cubicBezTo>
                <a:cubicBezTo>
                  <a:pt x="3185" y="20916"/>
                  <a:pt x="2848" y="21024"/>
                  <a:pt x="2515" y="21024"/>
                </a:cubicBezTo>
                <a:cubicBezTo>
                  <a:pt x="2095" y="21024"/>
                  <a:pt x="1684" y="20851"/>
                  <a:pt x="1358" y="20507"/>
                </a:cubicBezTo>
                <a:cubicBezTo>
                  <a:pt x="279" y="19367"/>
                  <a:pt x="1431" y="17899"/>
                  <a:pt x="2743" y="17859"/>
                </a:cubicBezTo>
                <a:cubicBezTo>
                  <a:pt x="2746" y="17859"/>
                  <a:pt x="2749" y="17859"/>
                  <a:pt x="2752" y="17859"/>
                </a:cubicBezTo>
                <a:cubicBezTo>
                  <a:pt x="2758" y="17859"/>
                  <a:pt x="2765" y="17858"/>
                  <a:pt x="2772" y="17858"/>
                </a:cubicBezTo>
                <a:cubicBezTo>
                  <a:pt x="2817" y="17858"/>
                  <a:pt x="2863" y="17858"/>
                  <a:pt x="2910" y="17861"/>
                </a:cubicBezTo>
                <a:cubicBezTo>
                  <a:pt x="2911" y="17861"/>
                  <a:pt x="2913" y="17861"/>
                  <a:pt x="2915" y="17861"/>
                </a:cubicBezTo>
                <a:cubicBezTo>
                  <a:pt x="2997" y="17861"/>
                  <a:pt x="3009" y="17734"/>
                  <a:pt x="2930" y="17712"/>
                </a:cubicBezTo>
                <a:cubicBezTo>
                  <a:pt x="2904" y="17705"/>
                  <a:pt x="2878" y="17699"/>
                  <a:pt x="2852" y="17694"/>
                </a:cubicBezTo>
                <a:cubicBezTo>
                  <a:pt x="2845" y="17667"/>
                  <a:pt x="2828" y="17645"/>
                  <a:pt x="2805" y="17630"/>
                </a:cubicBezTo>
                <a:cubicBezTo>
                  <a:pt x="2610" y="17511"/>
                  <a:pt x="2424" y="17379"/>
                  <a:pt x="2248" y="17233"/>
                </a:cubicBezTo>
                <a:cubicBezTo>
                  <a:pt x="1686" y="16801"/>
                  <a:pt x="1799" y="16281"/>
                  <a:pt x="2591" y="15674"/>
                </a:cubicBezTo>
                <a:cubicBezTo>
                  <a:pt x="2619" y="15671"/>
                  <a:pt x="2647" y="15670"/>
                  <a:pt x="2675" y="15670"/>
                </a:cubicBezTo>
                <a:cubicBezTo>
                  <a:pt x="3098" y="15670"/>
                  <a:pt x="3522" y="15979"/>
                  <a:pt x="3862" y="16191"/>
                </a:cubicBezTo>
                <a:cubicBezTo>
                  <a:pt x="3891" y="16210"/>
                  <a:pt x="3924" y="16218"/>
                  <a:pt x="3957" y="16218"/>
                </a:cubicBezTo>
                <a:cubicBezTo>
                  <a:pt x="4087" y="16218"/>
                  <a:pt x="4223" y="16092"/>
                  <a:pt x="4168" y="15955"/>
                </a:cubicBezTo>
                <a:cubicBezTo>
                  <a:pt x="3895" y="15275"/>
                  <a:pt x="3574" y="14523"/>
                  <a:pt x="4074" y="13884"/>
                </a:cubicBezTo>
                <a:cubicBezTo>
                  <a:pt x="4334" y="13550"/>
                  <a:pt x="4614" y="13417"/>
                  <a:pt x="4889" y="13417"/>
                </a:cubicBezTo>
                <a:cubicBezTo>
                  <a:pt x="5540" y="13417"/>
                  <a:pt x="6166" y="14166"/>
                  <a:pt x="6443" y="14783"/>
                </a:cubicBezTo>
                <a:cubicBezTo>
                  <a:pt x="6461" y="14823"/>
                  <a:pt x="6490" y="14839"/>
                  <a:pt x="6521" y="14839"/>
                </a:cubicBezTo>
                <a:cubicBezTo>
                  <a:pt x="6555" y="14839"/>
                  <a:pt x="6591" y="14819"/>
                  <a:pt x="6615" y="14789"/>
                </a:cubicBezTo>
                <a:cubicBezTo>
                  <a:pt x="6621" y="14817"/>
                  <a:pt x="6626" y="14846"/>
                  <a:pt x="6634" y="14874"/>
                </a:cubicBezTo>
                <a:cubicBezTo>
                  <a:pt x="6657" y="14966"/>
                  <a:pt x="6729" y="15006"/>
                  <a:pt x="6802" y="15006"/>
                </a:cubicBezTo>
                <a:cubicBezTo>
                  <a:pt x="6911" y="15006"/>
                  <a:pt x="7025" y="14917"/>
                  <a:pt x="6990" y="14778"/>
                </a:cubicBezTo>
                <a:cubicBezTo>
                  <a:pt x="6764" y="13897"/>
                  <a:pt x="7159" y="12739"/>
                  <a:pt x="8217" y="12711"/>
                </a:cubicBezTo>
                <a:cubicBezTo>
                  <a:pt x="8229" y="12710"/>
                  <a:pt x="8240" y="12710"/>
                  <a:pt x="8251" y="12710"/>
                </a:cubicBezTo>
                <a:close/>
                <a:moveTo>
                  <a:pt x="8329" y="1"/>
                </a:moveTo>
                <a:cubicBezTo>
                  <a:pt x="7257" y="1"/>
                  <a:pt x="6159" y="204"/>
                  <a:pt x="5055" y="657"/>
                </a:cubicBezTo>
                <a:cubicBezTo>
                  <a:pt x="2825" y="1573"/>
                  <a:pt x="966" y="3591"/>
                  <a:pt x="532" y="5999"/>
                </a:cubicBezTo>
                <a:cubicBezTo>
                  <a:pt x="1" y="8942"/>
                  <a:pt x="1666" y="11880"/>
                  <a:pt x="3400" y="14142"/>
                </a:cubicBezTo>
                <a:cubicBezTo>
                  <a:pt x="3316" y="14587"/>
                  <a:pt x="3412" y="15093"/>
                  <a:pt x="3568" y="15555"/>
                </a:cubicBezTo>
                <a:cubicBezTo>
                  <a:pt x="3226" y="15396"/>
                  <a:pt x="2841" y="15271"/>
                  <a:pt x="2486" y="15271"/>
                </a:cubicBezTo>
                <a:cubicBezTo>
                  <a:pt x="2085" y="15271"/>
                  <a:pt x="1722" y="15430"/>
                  <a:pt x="1501" y="15880"/>
                </a:cubicBezTo>
                <a:cubicBezTo>
                  <a:pt x="1130" y="16634"/>
                  <a:pt x="1636" y="17285"/>
                  <a:pt x="2266" y="17649"/>
                </a:cubicBezTo>
                <a:cubicBezTo>
                  <a:pt x="992" y="17773"/>
                  <a:pt x="75" y="19291"/>
                  <a:pt x="868" y="20490"/>
                </a:cubicBezTo>
                <a:cubicBezTo>
                  <a:pt x="1235" y="21046"/>
                  <a:pt x="1887" y="21426"/>
                  <a:pt x="2557" y="21426"/>
                </a:cubicBezTo>
                <a:cubicBezTo>
                  <a:pt x="2636" y="21426"/>
                  <a:pt x="2715" y="21421"/>
                  <a:pt x="2793" y="21410"/>
                </a:cubicBezTo>
                <a:cubicBezTo>
                  <a:pt x="3611" y="21299"/>
                  <a:pt x="4226" y="20651"/>
                  <a:pt x="4640" y="19943"/>
                </a:cubicBezTo>
                <a:cubicBezTo>
                  <a:pt x="4828" y="20836"/>
                  <a:pt x="5704" y="21448"/>
                  <a:pt x="6622" y="21448"/>
                </a:cubicBezTo>
                <a:cubicBezTo>
                  <a:pt x="6861" y="21448"/>
                  <a:pt x="7103" y="21406"/>
                  <a:pt x="7337" y="21317"/>
                </a:cubicBezTo>
                <a:cubicBezTo>
                  <a:pt x="8734" y="20783"/>
                  <a:pt x="9172" y="19200"/>
                  <a:pt x="8663" y="17920"/>
                </a:cubicBezTo>
                <a:lnTo>
                  <a:pt x="8663" y="17920"/>
                </a:lnTo>
                <a:cubicBezTo>
                  <a:pt x="8940" y="18088"/>
                  <a:pt x="9258" y="18171"/>
                  <a:pt x="9574" y="18171"/>
                </a:cubicBezTo>
                <a:cubicBezTo>
                  <a:pt x="10217" y="18171"/>
                  <a:pt x="10851" y="17826"/>
                  <a:pt x="11109" y="17145"/>
                </a:cubicBezTo>
                <a:cubicBezTo>
                  <a:pt x="11323" y="16583"/>
                  <a:pt x="11245" y="15912"/>
                  <a:pt x="10884" y="15427"/>
                </a:cubicBezTo>
                <a:cubicBezTo>
                  <a:pt x="10515" y="14930"/>
                  <a:pt x="9898" y="14719"/>
                  <a:pt x="9287" y="14641"/>
                </a:cubicBezTo>
                <a:cubicBezTo>
                  <a:pt x="9966" y="14063"/>
                  <a:pt x="9761" y="12739"/>
                  <a:pt x="8775" y="12425"/>
                </a:cubicBezTo>
                <a:cubicBezTo>
                  <a:pt x="8586" y="12365"/>
                  <a:pt x="8406" y="12337"/>
                  <a:pt x="8236" y="12337"/>
                </a:cubicBezTo>
                <a:cubicBezTo>
                  <a:pt x="8113" y="12337"/>
                  <a:pt x="7995" y="12352"/>
                  <a:pt x="7883" y="12378"/>
                </a:cubicBezTo>
                <a:cubicBezTo>
                  <a:pt x="6773" y="10400"/>
                  <a:pt x="7798" y="7840"/>
                  <a:pt x="10270" y="7840"/>
                </a:cubicBezTo>
                <a:cubicBezTo>
                  <a:pt x="10271" y="7840"/>
                  <a:pt x="10273" y="7840"/>
                  <a:pt x="10274" y="7840"/>
                </a:cubicBezTo>
                <a:cubicBezTo>
                  <a:pt x="12362" y="7843"/>
                  <a:pt x="13470" y="9477"/>
                  <a:pt x="14977" y="10592"/>
                </a:cubicBezTo>
                <a:cubicBezTo>
                  <a:pt x="14979" y="10593"/>
                  <a:pt x="14980" y="10593"/>
                  <a:pt x="14981" y="10595"/>
                </a:cubicBezTo>
                <a:cubicBezTo>
                  <a:pt x="14487" y="11129"/>
                  <a:pt x="14731" y="11806"/>
                  <a:pt x="15139" y="12337"/>
                </a:cubicBezTo>
                <a:cubicBezTo>
                  <a:pt x="14819" y="12355"/>
                  <a:pt x="14481" y="12476"/>
                  <a:pt x="14234" y="12609"/>
                </a:cubicBezTo>
                <a:cubicBezTo>
                  <a:pt x="13552" y="12980"/>
                  <a:pt x="13154" y="13706"/>
                  <a:pt x="13284" y="14485"/>
                </a:cubicBezTo>
                <a:cubicBezTo>
                  <a:pt x="13445" y="15443"/>
                  <a:pt x="14131" y="15802"/>
                  <a:pt x="14901" y="15802"/>
                </a:cubicBezTo>
                <a:cubicBezTo>
                  <a:pt x="15495" y="15802"/>
                  <a:pt x="16140" y="15588"/>
                  <a:pt x="16630" y="15269"/>
                </a:cubicBezTo>
                <a:cubicBezTo>
                  <a:pt x="16679" y="16291"/>
                  <a:pt x="17394" y="17305"/>
                  <a:pt x="18416" y="17305"/>
                </a:cubicBezTo>
                <a:cubicBezTo>
                  <a:pt x="18609" y="17305"/>
                  <a:pt x="18813" y="17269"/>
                  <a:pt x="19026" y="17190"/>
                </a:cubicBezTo>
                <a:cubicBezTo>
                  <a:pt x="19949" y="16845"/>
                  <a:pt x="20506" y="15643"/>
                  <a:pt x="20513" y="14576"/>
                </a:cubicBezTo>
                <a:cubicBezTo>
                  <a:pt x="20990" y="14933"/>
                  <a:pt x="21673" y="15103"/>
                  <a:pt x="22319" y="15103"/>
                </a:cubicBezTo>
                <a:cubicBezTo>
                  <a:pt x="22785" y="15103"/>
                  <a:pt x="23231" y="15015"/>
                  <a:pt x="23569" y="14846"/>
                </a:cubicBezTo>
                <a:cubicBezTo>
                  <a:pt x="25197" y="14028"/>
                  <a:pt x="24824" y="12273"/>
                  <a:pt x="24006" y="11000"/>
                </a:cubicBezTo>
                <a:cubicBezTo>
                  <a:pt x="23994" y="10982"/>
                  <a:pt x="23978" y="10967"/>
                  <a:pt x="23960" y="10954"/>
                </a:cubicBezTo>
                <a:cubicBezTo>
                  <a:pt x="24488" y="10372"/>
                  <a:pt x="24513" y="9361"/>
                  <a:pt x="23868" y="8824"/>
                </a:cubicBezTo>
                <a:cubicBezTo>
                  <a:pt x="23608" y="8608"/>
                  <a:pt x="23303" y="8512"/>
                  <a:pt x="22997" y="8512"/>
                </a:cubicBezTo>
                <a:cubicBezTo>
                  <a:pt x="22518" y="8512"/>
                  <a:pt x="22039" y="8747"/>
                  <a:pt x="21733" y="9126"/>
                </a:cubicBezTo>
                <a:cubicBezTo>
                  <a:pt x="21310" y="8103"/>
                  <a:pt x="20372" y="7309"/>
                  <a:pt x="19286" y="7309"/>
                </a:cubicBezTo>
                <a:cubicBezTo>
                  <a:pt x="19233" y="7309"/>
                  <a:pt x="19180" y="7311"/>
                  <a:pt x="19126" y="7315"/>
                </a:cubicBezTo>
                <a:cubicBezTo>
                  <a:pt x="16850" y="3551"/>
                  <a:pt x="12807" y="1"/>
                  <a:pt x="8329"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12">
            <a:extLst>
              <a:ext uri="{FF2B5EF4-FFF2-40B4-BE49-F238E27FC236}">
                <a16:creationId xmlns:a16="http://schemas.microsoft.com/office/drawing/2014/main" id="{86395E2D-E34E-49E6-8AFD-6996413CE4C0}"/>
              </a:ext>
            </a:extLst>
          </p:cNvPr>
          <p:cNvSpPr txBox="1"/>
          <p:nvPr/>
        </p:nvSpPr>
        <p:spPr>
          <a:xfrm>
            <a:off x="1185276" y="1505779"/>
            <a:ext cx="6773448" cy="1905843"/>
          </a:xfrm>
          <a:prstGeom prst="rect">
            <a:avLst/>
          </a:prstGeom>
        </p:spPr>
        <p:txBody>
          <a:bodyPr wrap="square" lIns="0" tIns="0" rIns="0" bIns="0" rtlCol="0" anchor="t">
            <a:spAutoFit/>
          </a:bodyPr>
          <a:lstStyle/>
          <a:p>
            <a:pPr algn="ctr">
              <a:lnSpc>
                <a:spcPct val="150000"/>
              </a:lnSpc>
            </a:pPr>
            <a:r>
              <a:rPr lang="en-US" sz="4400" b="1" dirty="0">
                <a:solidFill>
                  <a:srgbClr val="002060"/>
                </a:solidFill>
                <a:latin typeface="Arial" panose="020B0604020202020204" pitchFamily="34" charset="0"/>
                <a:cs typeface="Arial" panose="020B0604020202020204" pitchFamily="34" charset="0"/>
              </a:rPr>
              <a:t>CHÀO MỪNG CÁC EM ĐẾN VỚI TIẾT </a:t>
            </a:r>
            <a:r>
              <a:rPr lang="en-US" sz="4400" b="1">
                <a:solidFill>
                  <a:srgbClr val="002060"/>
                </a:solidFill>
                <a:latin typeface="Arial" panose="020B0604020202020204" pitchFamily="34" charset="0"/>
                <a:cs typeface="Arial" panose="020B0604020202020204" pitchFamily="34" charset="0"/>
              </a:rPr>
              <a:t>HỌC MỚI!</a:t>
            </a:r>
            <a:endParaRPr lang="en-US" sz="4400" b="1" dirty="0">
              <a:solidFill>
                <a:srgbClr val="002060"/>
              </a:solidFill>
              <a:latin typeface="Arial" panose="020B0604020202020204" pitchFamily="34" charset="0"/>
              <a:cs typeface="Arial" panose="020B0604020202020204" pitchFamily="34" charset="0"/>
            </a:endParaRPr>
          </a:p>
        </p:txBody>
      </p:sp>
    </p:spTree>
  </p:cSld>
  <p:clrMapOvr>
    <a:masterClrMapping/>
  </p:clrMapOvr>
  <p:transition spd="med">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grpSp>
        <p:nvGrpSpPr>
          <p:cNvPr id="12" name="Group 11">
            <a:extLst>
              <a:ext uri="{FF2B5EF4-FFF2-40B4-BE49-F238E27FC236}">
                <a16:creationId xmlns:a16="http://schemas.microsoft.com/office/drawing/2014/main" id="{0C003ECA-5C28-4545-AD88-F090E6D4BD0A}"/>
              </a:ext>
            </a:extLst>
          </p:cNvPr>
          <p:cNvGrpSpPr/>
          <p:nvPr/>
        </p:nvGrpSpPr>
        <p:grpSpPr>
          <a:xfrm>
            <a:off x="2723200" y="0"/>
            <a:ext cx="3791938" cy="694029"/>
            <a:chOff x="4834930" y="84191"/>
            <a:chExt cx="7359542" cy="1232175"/>
          </a:xfrm>
          <a:solidFill>
            <a:schemeClr val="accent1">
              <a:lumMod val="90000"/>
            </a:schemeClr>
          </a:solidFill>
        </p:grpSpPr>
        <p:sp>
          <p:nvSpPr>
            <p:cNvPr id="13" name="Round Same Side Corner Rectangle 11">
              <a:extLst>
                <a:ext uri="{FF2B5EF4-FFF2-40B4-BE49-F238E27FC236}">
                  <a16:creationId xmlns:a16="http://schemas.microsoft.com/office/drawing/2014/main" id="{B002BA4A-9098-4A9A-8CED-281169AB710E}"/>
                </a:ext>
              </a:extLst>
            </p:cNvPr>
            <p:cNvSpPr/>
            <p:nvPr/>
          </p:nvSpPr>
          <p:spPr>
            <a:xfrm flipV="1">
              <a:off x="4834930" y="84191"/>
              <a:ext cx="7359542" cy="1232175"/>
            </a:xfrm>
            <a:prstGeom prst="round2SameRect">
              <a:avLst>
                <a:gd name="adj1" fmla="val 37720"/>
                <a:gd name="adj2" fmla="val 0"/>
              </a:avLst>
            </a:prstGeom>
            <a:grp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059850D-B59A-4797-8A74-08BBA88F5CC1}"/>
                </a:ext>
              </a:extLst>
            </p:cNvPr>
            <p:cNvSpPr txBox="1"/>
            <p:nvPr/>
          </p:nvSpPr>
          <p:spPr>
            <a:xfrm>
              <a:off x="5313042" y="337067"/>
              <a:ext cx="6403318" cy="764994"/>
            </a:xfrm>
            <a:prstGeom prst="rect">
              <a:avLst/>
            </a:prstGeom>
            <a:grpFill/>
          </p:spPr>
          <p:txBody>
            <a:bodyPr wrap="square" rtlCol="0">
              <a:spAutoFit/>
            </a:bodyPr>
            <a:lstStyle/>
            <a:p>
              <a:pPr algn="ctr"/>
              <a:r>
                <a:rPr lang="en-US" sz="2200" b="1">
                  <a:latin typeface="Arial" panose="020B0604020202020204" pitchFamily="34" charset="0"/>
                  <a:cs typeface="Arial" panose="020B0604020202020204" pitchFamily="34" charset="0"/>
                </a:rPr>
                <a:t>HOẠT ĐỘNG CẢ LỚP</a:t>
              </a:r>
              <a:endParaRPr lang="en-US" sz="2200" b="1" dirty="0">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C815EE59-50FF-4B20-A3DA-494C4218FF5D}"/>
              </a:ext>
            </a:extLst>
          </p:cNvPr>
          <p:cNvGrpSpPr/>
          <p:nvPr/>
        </p:nvGrpSpPr>
        <p:grpSpPr>
          <a:xfrm>
            <a:off x="287785" y="821239"/>
            <a:ext cx="8568431" cy="958660"/>
            <a:chOff x="471129" y="1202359"/>
            <a:chExt cx="8603648" cy="958660"/>
          </a:xfrm>
        </p:grpSpPr>
        <p:sp>
          <p:nvSpPr>
            <p:cNvPr id="16" name="TextBox 15">
              <a:extLst>
                <a:ext uri="{FF2B5EF4-FFF2-40B4-BE49-F238E27FC236}">
                  <a16:creationId xmlns:a16="http://schemas.microsoft.com/office/drawing/2014/main" id="{8985192F-F4C6-4F67-84E6-BAB250999EDD}"/>
                </a:ext>
              </a:extLst>
            </p:cNvPr>
            <p:cNvSpPr txBox="1"/>
            <p:nvPr/>
          </p:nvSpPr>
          <p:spPr>
            <a:xfrm>
              <a:off x="1221107" y="1202359"/>
              <a:ext cx="7853670" cy="958660"/>
            </a:xfrm>
            <a:prstGeom prst="rect">
              <a:avLst/>
            </a:prstGeom>
            <a:noFill/>
          </p:spPr>
          <p:txBody>
            <a:bodyPr wrap="square">
              <a:spAutoFit/>
            </a:bodyPr>
            <a:lstStyle/>
            <a:p>
              <a:pPr algn="just" defTabSz="457200">
                <a:lnSpc>
                  <a:spcPct val="150000"/>
                </a:lnSpc>
                <a:buClrTx/>
                <a:defRPr/>
              </a:pPr>
              <a:r>
                <a:rPr lang="vi-VN" sz="2000">
                  <a:cs typeface="Arial" panose="020B0604020202020204" pitchFamily="34" charset="0"/>
                </a:rPr>
                <a:t>Cả lớp </a:t>
              </a:r>
              <a:r>
                <a:rPr lang="en-US" sz="2000">
                  <a:cs typeface="Arial" panose="020B0604020202020204" pitchFamily="34" charset="0"/>
                </a:rPr>
                <a:t>hãy tiến hành </a:t>
              </a:r>
              <a:r>
                <a:rPr lang="vi-VN" sz="2000">
                  <a:cs typeface="Arial" panose="020B0604020202020204" pitchFamily="34" charset="0"/>
                </a:rPr>
                <a:t>bình chọn người có đoạn văn hay, người trình bày tốt và người có ý kiến hay trong thảo luận</a:t>
              </a:r>
              <a:r>
                <a:rPr lang="en-US" sz="2000">
                  <a:cs typeface="Arial" panose="020B0604020202020204" pitchFamily="34" charset="0"/>
                </a:rPr>
                <a:t> dựa theo gợi ý sau:</a:t>
              </a:r>
              <a:r>
                <a:rPr lang="vi-VN" sz="2000">
                  <a:cs typeface="Arial" panose="020B0604020202020204" pitchFamily="34" charset="0"/>
                </a:rPr>
                <a:t> </a:t>
              </a:r>
            </a:p>
          </p:txBody>
        </p:sp>
        <p:sp>
          <p:nvSpPr>
            <p:cNvPr id="17" name="Freeform 2">
              <a:extLst>
                <a:ext uri="{FF2B5EF4-FFF2-40B4-BE49-F238E27FC236}">
                  <a16:creationId xmlns:a16="http://schemas.microsoft.com/office/drawing/2014/main" id="{711210EC-2C08-4131-ACA7-BED7888B5106}"/>
                </a:ext>
              </a:extLst>
            </p:cNvPr>
            <p:cNvSpPr/>
            <p:nvPr/>
          </p:nvSpPr>
          <p:spPr>
            <a:xfrm>
              <a:off x="471129" y="1372051"/>
              <a:ext cx="672094" cy="573077"/>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defRPr/>
              </a:pPr>
              <a:endParaRPr lang="en-US" sz="1800">
                <a:solidFill>
                  <a:sysClr val="windowText" lastClr="000000"/>
                </a:solidFill>
              </a:endParaRPr>
            </a:p>
          </p:txBody>
        </p:sp>
      </p:grpSp>
      <p:grpSp>
        <p:nvGrpSpPr>
          <p:cNvPr id="18" name="Group 17">
            <a:extLst>
              <a:ext uri="{FF2B5EF4-FFF2-40B4-BE49-F238E27FC236}">
                <a16:creationId xmlns:a16="http://schemas.microsoft.com/office/drawing/2014/main" id="{FAE94AC2-EA97-4450-8638-399D8DFF36A6}"/>
              </a:ext>
            </a:extLst>
          </p:cNvPr>
          <p:cNvGrpSpPr/>
          <p:nvPr/>
        </p:nvGrpSpPr>
        <p:grpSpPr>
          <a:xfrm>
            <a:off x="1447800" y="1950416"/>
            <a:ext cx="6409415" cy="621335"/>
            <a:chOff x="371015" y="1470069"/>
            <a:chExt cx="6409415" cy="510381"/>
          </a:xfrm>
        </p:grpSpPr>
        <p:sp>
          <p:nvSpPr>
            <p:cNvPr id="19" name="Rectangle: Diagonal Corners Rounded 29">
              <a:extLst>
                <a:ext uri="{FF2B5EF4-FFF2-40B4-BE49-F238E27FC236}">
                  <a16:creationId xmlns:a16="http://schemas.microsoft.com/office/drawing/2014/main" id="{C0FBF061-DA23-4F94-ADB1-6EF77983131F}"/>
                </a:ext>
              </a:extLst>
            </p:cNvPr>
            <p:cNvSpPr/>
            <p:nvPr/>
          </p:nvSpPr>
          <p:spPr>
            <a:xfrm>
              <a:off x="773658" y="1470069"/>
              <a:ext cx="6006772" cy="510381"/>
            </a:xfrm>
            <a:prstGeom prst="round2DiagRect">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just">
                <a:defRPr/>
              </a:pPr>
              <a:r>
                <a:rPr lang="en-US" sz="2000">
                  <a:ea typeface="+mn-ea"/>
                  <a:cs typeface="+mn-cs"/>
                </a:rPr>
                <a:t>    </a:t>
              </a:r>
              <a:r>
                <a:rPr lang="vi-VN" sz="2000">
                  <a:ea typeface="+mn-ea"/>
                  <a:cs typeface="+mn-cs"/>
                </a:rPr>
                <a:t>Người có đoạn văn hay</a:t>
              </a:r>
              <a:r>
                <a:rPr lang="en-US" sz="2000">
                  <a:ea typeface="+mn-ea"/>
                  <a:cs typeface="+mn-cs"/>
                </a:rPr>
                <a:t>.</a:t>
              </a:r>
            </a:p>
          </p:txBody>
        </p:sp>
        <p:sp>
          <p:nvSpPr>
            <p:cNvPr id="20" name="Diamond 19">
              <a:extLst>
                <a:ext uri="{FF2B5EF4-FFF2-40B4-BE49-F238E27FC236}">
                  <a16:creationId xmlns:a16="http://schemas.microsoft.com/office/drawing/2014/main" id="{7BBE2830-119C-450B-BF4F-520D64952819}"/>
                </a:ext>
              </a:extLst>
            </p:cNvPr>
            <p:cNvSpPr/>
            <p:nvPr/>
          </p:nvSpPr>
          <p:spPr>
            <a:xfrm>
              <a:off x="371015" y="1470069"/>
              <a:ext cx="669343" cy="510381"/>
            </a:xfrm>
            <a:prstGeom prst="diamond">
              <a:avLst/>
            </a:prstGeom>
            <a:solidFill>
              <a:schemeClr val="bg2">
                <a:lumMod val="25000"/>
                <a:lumOff val="75000"/>
              </a:scheme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ctr">
                <a:defRPr/>
              </a:pPr>
              <a:r>
                <a:rPr lang="en-US" sz="2000">
                  <a:ea typeface="+mn-ea"/>
                  <a:cs typeface="+mn-cs"/>
                </a:rPr>
                <a:t>1</a:t>
              </a:r>
            </a:p>
          </p:txBody>
        </p:sp>
      </p:grpSp>
      <p:grpSp>
        <p:nvGrpSpPr>
          <p:cNvPr id="21" name="Group 20">
            <a:extLst>
              <a:ext uri="{FF2B5EF4-FFF2-40B4-BE49-F238E27FC236}">
                <a16:creationId xmlns:a16="http://schemas.microsoft.com/office/drawing/2014/main" id="{A44F2B9B-B5D4-48EC-9D5D-BEC3A95DC5AF}"/>
              </a:ext>
            </a:extLst>
          </p:cNvPr>
          <p:cNvGrpSpPr/>
          <p:nvPr/>
        </p:nvGrpSpPr>
        <p:grpSpPr>
          <a:xfrm>
            <a:off x="1445079" y="2720003"/>
            <a:ext cx="6412136" cy="621335"/>
            <a:chOff x="371015" y="1470069"/>
            <a:chExt cx="6412136" cy="510381"/>
          </a:xfrm>
        </p:grpSpPr>
        <p:sp>
          <p:nvSpPr>
            <p:cNvPr id="22" name="Rectangle: Diagonal Corners Rounded 29">
              <a:extLst>
                <a:ext uri="{FF2B5EF4-FFF2-40B4-BE49-F238E27FC236}">
                  <a16:creationId xmlns:a16="http://schemas.microsoft.com/office/drawing/2014/main" id="{FE263C4E-6DEF-455F-967F-BA27F5654AC3}"/>
                </a:ext>
              </a:extLst>
            </p:cNvPr>
            <p:cNvSpPr/>
            <p:nvPr/>
          </p:nvSpPr>
          <p:spPr>
            <a:xfrm>
              <a:off x="773658" y="1470069"/>
              <a:ext cx="6009493" cy="510381"/>
            </a:xfrm>
            <a:prstGeom prst="round2DiagRect">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just">
                <a:defRPr/>
              </a:pPr>
              <a:r>
                <a:rPr lang="en-US" sz="2000">
                  <a:ea typeface="+mn-ea"/>
                  <a:cs typeface="+mn-cs"/>
                </a:rPr>
                <a:t>    </a:t>
              </a:r>
              <a:r>
                <a:rPr lang="vi-VN" sz="2000">
                  <a:ea typeface="+mn-ea"/>
                  <a:cs typeface="+mn-cs"/>
                </a:rPr>
                <a:t>Người có cách trình bày tốt</a:t>
              </a:r>
              <a:r>
                <a:rPr lang="en-US" sz="2000">
                  <a:ea typeface="+mn-ea"/>
                  <a:cs typeface="+mn-cs"/>
                </a:rPr>
                <a:t>.</a:t>
              </a:r>
            </a:p>
          </p:txBody>
        </p:sp>
        <p:sp>
          <p:nvSpPr>
            <p:cNvPr id="23" name="Diamond 22">
              <a:extLst>
                <a:ext uri="{FF2B5EF4-FFF2-40B4-BE49-F238E27FC236}">
                  <a16:creationId xmlns:a16="http://schemas.microsoft.com/office/drawing/2014/main" id="{692B05AB-DE74-4560-99ED-E9BD7BBD2059}"/>
                </a:ext>
              </a:extLst>
            </p:cNvPr>
            <p:cNvSpPr/>
            <p:nvPr/>
          </p:nvSpPr>
          <p:spPr>
            <a:xfrm>
              <a:off x="371015" y="1470069"/>
              <a:ext cx="669343" cy="510381"/>
            </a:xfrm>
            <a:prstGeom prst="diamond">
              <a:avLst/>
            </a:prstGeom>
            <a:solidFill>
              <a:schemeClr val="bg2">
                <a:lumMod val="25000"/>
                <a:lumOff val="75000"/>
              </a:scheme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ctr">
                <a:defRPr/>
              </a:pPr>
              <a:r>
                <a:rPr lang="en-US" sz="2000">
                  <a:ea typeface="+mn-ea"/>
                  <a:cs typeface="+mn-cs"/>
                </a:rPr>
                <a:t>2</a:t>
              </a:r>
            </a:p>
          </p:txBody>
        </p:sp>
      </p:grpSp>
      <p:grpSp>
        <p:nvGrpSpPr>
          <p:cNvPr id="24" name="Group 23">
            <a:extLst>
              <a:ext uri="{FF2B5EF4-FFF2-40B4-BE49-F238E27FC236}">
                <a16:creationId xmlns:a16="http://schemas.microsoft.com/office/drawing/2014/main" id="{C2E2DE84-ADE9-46B1-BF33-7D6DAFA372D0}"/>
              </a:ext>
            </a:extLst>
          </p:cNvPr>
          <p:cNvGrpSpPr/>
          <p:nvPr/>
        </p:nvGrpSpPr>
        <p:grpSpPr>
          <a:xfrm>
            <a:off x="1445079" y="3484359"/>
            <a:ext cx="6412136" cy="621335"/>
            <a:chOff x="371015" y="1470069"/>
            <a:chExt cx="6412136" cy="510381"/>
          </a:xfrm>
        </p:grpSpPr>
        <p:sp>
          <p:nvSpPr>
            <p:cNvPr id="25" name="Rectangle: Diagonal Corners Rounded 29">
              <a:extLst>
                <a:ext uri="{FF2B5EF4-FFF2-40B4-BE49-F238E27FC236}">
                  <a16:creationId xmlns:a16="http://schemas.microsoft.com/office/drawing/2014/main" id="{78A7EDB0-7FAC-4D1C-B602-26F022151AA9}"/>
                </a:ext>
              </a:extLst>
            </p:cNvPr>
            <p:cNvSpPr/>
            <p:nvPr/>
          </p:nvSpPr>
          <p:spPr>
            <a:xfrm>
              <a:off x="773658" y="1470069"/>
              <a:ext cx="6009493" cy="510381"/>
            </a:xfrm>
            <a:prstGeom prst="round2DiagRect">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just">
                <a:defRPr/>
              </a:pPr>
              <a:r>
                <a:rPr lang="en-US" sz="2000">
                  <a:ea typeface="+mn-ea"/>
                  <a:cs typeface="+mn-cs"/>
                </a:rPr>
                <a:t>    </a:t>
              </a:r>
              <a:r>
                <a:rPr lang="vi-VN" sz="2000">
                  <a:ea typeface="+mn-ea"/>
                  <a:cs typeface="+mn-cs"/>
                </a:rPr>
                <a:t>Người có ý kiến hay trong thảo luận</a:t>
              </a:r>
              <a:r>
                <a:rPr lang="en-US" sz="2000">
                  <a:ea typeface="+mn-ea"/>
                  <a:cs typeface="+mn-cs"/>
                </a:rPr>
                <a:t>.</a:t>
              </a:r>
            </a:p>
          </p:txBody>
        </p:sp>
        <p:sp>
          <p:nvSpPr>
            <p:cNvPr id="26" name="Diamond 25">
              <a:extLst>
                <a:ext uri="{FF2B5EF4-FFF2-40B4-BE49-F238E27FC236}">
                  <a16:creationId xmlns:a16="http://schemas.microsoft.com/office/drawing/2014/main" id="{37A81C1C-D3E7-4F10-A3ED-674EFA349C92}"/>
                </a:ext>
              </a:extLst>
            </p:cNvPr>
            <p:cNvSpPr/>
            <p:nvPr/>
          </p:nvSpPr>
          <p:spPr>
            <a:xfrm>
              <a:off x="371015" y="1470069"/>
              <a:ext cx="669343" cy="510381"/>
            </a:xfrm>
            <a:prstGeom prst="diamond">
              <a:avLst/>
            </a:prstGeom>
            <a:solidFill>
              <a:schemeClr val="bg2">
                <a:lumMod val="25000"/>
                <a:lumOff val="75000"/>
              </a:scheme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ctr">
                <a:defRPr/>
              </a:pPr>
              <a:r>
                <a:rPr lang="en-US" sz="2000">
                  <a:ea typeface="+mn-ea"/>
                  <a:cs typeface="+mn-cs"/>
                </a:rPr>
                <a:t>3</a:t>
              </a:r>
            </a:p>
          </p:txBody>
        </p:sp>
      </p:grpSp>
      <p:grpSp>
        <p:nvGrpSpPr>
          <p:cNvPr id="27" name="Group 26">
            <a:extLst>
              <a:ext uri="{FF2B5EF4-FFF2-40B4-BE49-F238E27FC236}">
                <a16:creationId xmlns:a16="http://schemas.microsoft.com/office/drawing/2014/main" id="{6722C5B3-41F5-4101-8515-DC85CAF1B57B}"/>
              </a:ext>
            </a:extLst>
          </p:cNvPr>
          <p:cNvGrpSpPr/>
          <p:nvPr/>
        </p:nvGrpSpPr>
        <p:grpSpPr>
          <a:xfrm>
            <a:off x="1445079" y="4248715"/>
            <a:ext cx="6412136" cy="621335"/>
            <a:chOff x="371015" y="1470069"/>
            <a:chExt cx="6412136" cy="510381"/>
          </a:xfrm>
        </p:grpSpPr>
        <p:sp>
          <p:nvSpPr>
            <p:cNvPr id="29" name="Rectangle: Diagonal Corners Rounded 29">
              <a:extLst>
                <a:ext uri="{FF2B5EF4-FFF2-40B4-BE49-F238E27FC236}">
                  <a16:creationId xmlns:a16="http://schemas.microsoft.com/office/drawing/2014/main" id="{6527AE22-53AC-48EA-B783-8D019831B77F}"/>
                </a:ext>
              </a:extLst>
            </p:cNvPr>
            <p:cNvSpPr/>
            <p:nvPr/>
          </p:nvSpPr>
          <p:spPr>
            <a:xfrm>
              <a:off x="773658" y="1470069"/>
              <a:ext cx="6009493" cy="510381"/>
            </a:xfrm>
            <a:prstGeom prst="round2DiagRect">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just">
                <a:defRPr/>
              </a:pPr>
              <a:r>
                <a:rPr lang="en-US" sz="2000">
                  <a:ea typeface="+mn-ea"/>
                  <a:cs typeface="+mn-cs"/>
                </a:rPr>
                <a:t>    </a:t>
              </a:r>
              <a:r>
                <a:rPr lang="vi-VN" sz="2000">
                  <a:ea typeface="+mn-ea"/>
                  <a:cs typeface="+mn-cs"/>
                </a:rPr>
                <a:t>Người có bài trang trí đẹp nhất</a:t>
              </a:r>
              <a:r>
                <a:rPr lang="en-US" sz="2000">
                  <a:ea typeface="+mn-ea"/>
                  <a:cs typeface="+mn-cs"/>
                </a:rPr>
                <a:t>.</a:t>
              </a:r>
            </a:p>
          </p:txBody>
        </p:sp>
        <p:sp>
          <p:nvSpPr>
            <p:cNvPr id="30" name="Diamond 29">
              <a:extLst>
                <a:ext uri="{FF2B5EF4-FFF2-40B4-BE49-F238E27FC236}">
                  <a16:creationId xmlns:a16="http://schemas.microsoft.com/office/drawing/2014/main" id="{570556F7-F523-42E5-B192-91B5E62BD4A9}"/>
                </a:ext>
              </a:extLst>
            </p:cNvPr>
            <p:cNvSpPr/>
            <p:nvPr/>
          </p:nvSpPr>
          <p:spPr>
            <a:xfrm>
              <a:off x="371015" y="1470069"/>
              <a:ext cx="669343" cy="510381"/>
            </a:xfrm>
            <a:prstGeom prst="diamond">
              <a:avLst/>
            </a:prstGeom>
            <a:solidFill>
              <a:schemeClr val="bg2">
                <a:lumMod val="25000"/>
                <a:lumOff val="75000"/>
              </a:scheme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ctr">
                <a:defRPr/>
              </a:pPr>
              <a:r>
                <a:rPr lang="en-US" sz="2000">
                  <a:ea typeface="+mn-ea"/>
                  <a:cs typeface="+mn-cs"/>
                </a:rPr>
                <a:t>4</a:t>
              </a:r>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5D68156E-DA8F-7A85-6152-1810AE17795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6508" y="1314450"/>
            <a:ext cx="2898910" cy="3829050"/>
          </a:xfrm>
          <a:prstGeom prst="rect">
            <a:avLst/>
          </a:prstGeom>
        </p:spPr>
      </p:pic>
      <p:sp>
        <p:nvSpPr>
          <p:cNvPr id="3" name="Speech Bubble: Rectangle with Corners Rounded 2">
            <a:extLst>
              <a:ext uri="{FF2B5EF4-FFF2-40B4-BE49-F238E27FC236}">
                <a16:creationId xmlns:a16="http://schemas.microsoft.com/office/drawing/2014/main" id="{C060DD64-C780-5699-9443-5A16BC4A2F56}"/>
              </a:ext>
            </a:extLst>
          </p:cNvPr>
          <p:cNvSpPr/>
          <p:nvPr/>
        </p:nvSpPr>
        <p:spPr>
          <a:xfrm>
            <a:off x="4076700" y="1390650"/>
            <a:ext cx="4710792" cy="1447800"/>
          </a:xfrm>
          <a:prstGeom prst="wedgeRoundRectCallout">
            <a:avLst>
              <a:gd name="adj1" fmla="val -57480"/>
              <a:gd name="adj2" fmla="val 43842"/>
              <a:gd name="adj3" fmla="val 16667"/>
            </a:avLst>
          </a:prstGeom>
          <a:solidFill>
            <a:schemeClr val="accent4">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latin typeface="Arial" panose="020B0604020202020204" pitchFamily="34" charset="0"/>
                <a:cs typeface="Arial" panose="020B0604020202020204" pitchFamily="34" charset="0"/>
              </a:rPr>
              <a:t>Lắng nghe </a:t>
            </a:r>
            <a:r>
              <a:rPr lang="vi-VN" sz="2000">
                <a:solidFill>
                  <a:srgbClr val="000000"/>
                </a:solidFill>
                <a:latin typeface="Arial" panose="020B0604020202020204" pitchFamily="34" charset="0"/>
                <a:cs typeface="Arial" panose="020B0604020202020204" pitchFamily="34" charset="0"/>
              </a:rPr>
              <a:t>GV phát biểu tổng kết.</a:t>
            </a:r>
          </a:p>
        </p:txBody>
      </p:sp>
      <p:sp>
        <p:nvSpPr>
          <p:cNvPr id="5" name="Speech Bubble: Rectangle with Corners Rounded 4">
            <a:extLst>
              <a:ext uri="{FF2B5EF4-FFF2-40B4-BE49-F238E27FC236}">
                <a16:creationId xmlns:a16="http://schemas.microsoft.com/office/drawing/2014/main" id="{2FD71EE5-DE2D-F3F8-BCFE-F814726CD172}"/>
              </a:ext>
            </a:extLst>
          </p:cNvPr>
          <p:cNvSpPr/>
          <p:nvPr/>
        </p:nvSpPr>
        <p:spPr>
          <a:xfrm>
            <a:off x="4076700" y="3181350"/>
            <a:ext cx="4710792" cy="1447800"/>
          </a:xfrm>
          <a:prstGeom prst="wedgeRoundRectCallout">
            <a:avLst>
              <a:gd name="adj1" fmla="val -59409"/>
              <a:gd name="adj2" fmla="val -36879"/>
              <a:gd name="adj3" fmla="val 16667"/>
            </a:avLst>
          </a:prstGeom>
          <a:solidFill>
            <a:schemeClr val="accent3">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cs typeface="Arial" panose="020B0604020202020204" pitchFamily="34" charset="0"/>
              </a:rPr>
              <a:t>Về nhà làm BT Tự đánh giá. </a:t>
            </a:r>
            <a:endParaRPr lang="vi-VN" sz="2000">
              <a:solidFill>
                <a:srgbClr val="00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63C3836-8E0E-703C-C3C4-CBDF54BE9DA7}"/>
              </a:ext>
            </a:extLst>
          </p:cNvPr>
          <p:cNvSpPr txBox="1"/>
          <p:nvPr/>
        </p:nvSpPr>
        <p:spPr>
          <a:xfrm>
            <a:off x="2119426" y="432941"/>
            <a:ext cx="4905148" cy="584775"/>
          </a:xfrm>
          <a:prstGeom prst="rect">
            <a:avLst/>
          </a:prstGeom>
          <a:noFill/>
          <a:ln>
            <a:noFill/>
          </a:ln>
        </p:spPr>
        <p:txBody>
          <a:bodyPr wrap="square" rtlCol="0">
            <a:spAutoFit/>
          </a:bodyPr>
          <a:lstStyle/>
          <a:p>
            <a:pPr algn="ctr"/>
            <a:r>
              <a:rPr lang="en-US" sz="3200" b="1" u="sng">
                <a:latin typeface="Arial" panose="020B0604020202020204" pitchFamily="34" charset="0"/>
                <a:cs typeface="Arial" panose="020B0604020202020204" pitchFamily="34" charset="0"/>
              </a:rPr>
              <a:t>CỦNG CỐ - DẶN DÒ</a:t>
            </a:r>
            <a:endParaRPr lang="en-US" sz="32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060578"/>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8" name="Freeform 5">
            <a:extLst>
              <a:ext uri="{FF2B5EF4-FFF2-40B4-BE49-F238E27FC236}">
                <a16:creationId xmlns:a16="http://schemas.microsoft.com/office/drawing/2014/main" id="{4AAFC032-9835-46E0-942C-CD6A4D2C0E36}"/>
              </a:ext>
            </a:extLst>
          </p:cNvPr>
          <p:cNvSpPr/>
          <p:nvPr/>
        </p:nvSpPr>
        <p:spPr>
          <a:xfrm>
            <a:off x="495300" y="518606"/>
            <a:ext cx="8153400" cy="4106288"/>
          </a:xfrm>
          <a:custGeom>
            <a:avLst/>
            <a:gdLst/>
            <a:ahLst/>
            <a:cxnLst/>
            <a:rect l="l" t="t" r="r" b="b"/>
            <a:pathLst>
              <a:path w="14875164" h="5894776">
                <a:moveTo>
                  <a:pt x="0" y="0"/>
                </a:moveTo>
                <a:lnTo>
                  <a:pt x="14875164" y="0"/>
                </a:lnTo>
                <a:lnTo>
                  <a:pt x="14875164" y="5894776"/>
                </a:lnTo>
                <a:lnTo>
                  <a:pt x="0" y="5894776"/>
                </a:lnTo>
                <a:lnTo>
                  <a:pt x="0" y="0"/>
                </a:lnTo>
                <a:close/>
              </a:path>
            </a:pathLst>
          </a:custGeom>
          <a:blipFill>
            <a:blip r:embed="rId3">
              <a:alphaModFix amt="77000"/>
              <a:extLst>
                <a:ext uri="{96DAC541-7B7A-43D3-8B79-37D633B846F1}">
                  <asvg:svgBlip xmlns:asvg="http://schemas.microsoft.com/office/drawing/2016/SVG/main" r:embed="rId4"/>
                </a:ext>
              </a:extLst>
            </a:blip>
            <a:stretch>
              <a:fillRect l="-614" t="-16216" b="-53893"/>
            </a:stretch>
          </a:blipFill>
        </p:spPr>
        <p:txBody>
          <a:bodyPr/>
          <a:lstStyle/>
          <a:p>
            <a:pPr defTabSz="457200">
              <a:buClrTx/>
              <a:defRPr/>
            </a:pPr>
            <a:endParaRPr lang="en-US" sz="900" kern="1200">
              <a:solidFill>
                <a:prstClr val="black"/>
              </a:solidFill>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006F9FB4-AB1C-4498-A3AA-9AAFA87625C7}"/>
              </a:ext>
            </a:extLst>
          </p:cNvPr>
          <p:cNvSpPr txBox="1"/>
          <p:nvPr/>
        </p:nvSpPr>
        <p:spPr>
          <a:xfrm>
            <a:off x="1316281" y="1562629"/>
            <a:ext cx="6511437" cy="1824923"/>
          </a:xfrm>
          <a:prstGeom prst="rect">
            <a:avLst/>
          </a:prstGeom>
          <a:noFill/>
        </p:spPr>
        <p:txBody>
          <a:bodyPr wrap="square" rtlCol="0">
            <a:spAutoFit/>
          </a:bodyPr>
          <a:lstStyle/>
          <a:p>
            <a:pPr algn="ctr" defTabSz="457200">
              <a:lnSpc>
                <a:spcPct val="150000"/>
              </a:lnSpc>
              <a:buClrTx/>
              <a:defRPr/>
            </a:pPr>
            <a:r>
              <a:rPr lang="en-US" sz="4000" b="1" kern="1200">
                <a:solidFill>
                  <a:srgbClr val="C00000"/>
                </a:solidFill>
                <a:latin typeface="Arial" panose="020B0604020202020204" pitchFamily="34" charset="0"/>
                <a:ea typeface="+mn-ea"/>
                <a:cs typeface="Arial" panose="020B0604020202020204" pitchFamily="34" charset="0"/>
              </a:rPr>
              <a:t>TỰ ĐÁNH GIÁ</a:t>
            </a:r>
          </a:p>
          <a:p>
            <a:pPr lvl="0" algn="ctr">
              <a:lnSpc>
                <a:spcPct val="150000"/>
              </a:lnSpc>
            </a:pPr>
            <a:r>
              <a:rPr lang="en-US" sz="4000" b="1">
                <a:solidFill>
                  <a:srgbClr val="C00000"/>
                </a:solidFill>
                <a:latin typeface="Arial" panose="020B0604020202020204" pitchFamily="34" charset="0"/>
                <a:cs typeface="Arial" panose="020B0604020202020204" pitchFamily="34" charset="0"/>
              </a:rPr>
              <a:t>(</a:t>
            </a:r>
            <a:r>
              <a:rPr lang="en-VN" sz="4000" b="1">
                <a:solidFill>
                  <a:srgbClr val="C00000"/>
                </a:solidFill>
                <a:latin typeface="Arial" panose="020B0604020202020204" pitchFamily="34" charset="0"/>
                <a:cs typeface="Arial" panose="020B0604020202020204" pitchFamily="34" charset="0"/>
              </a:rPr>
              <a:t>HS tự đánh giá ở nhà</a:t>
            </a:r>
            <a:r>
              <a:rPr lang="en-US" sz="4000" b="1">
                <a:solidFill>
                  <a:srgbClr val="C00000"/>
                </a:solidFill>
                <a:latin typeface="Arial" panose="020B0604020202020204" pitchFamily="34" charset="0"/>
                <a:cs typeface="Arial" panose="020B0604020202020204" pitchFamily="34" charset="0"/>
              </a:rPr>
              <a:t>)</a:t>
            </a:r>
            <a:endParaRPr lang="en-VN" sz="4000" b="1" kern="1200" dirty="0">
              <a:solidFill>
                <a:srgbClr val="C00000"/>
              </a:solidFill>
              <a:latin typeface="Arial" panose="020B0604020202020204" pitchFamily="34" charset="0"/>
              <a:ea typeface="+mn-ea"/>
              <a:cs typeface="Arial" panose="020B0604020202020204" pitchFamily="34" charset="0"/>
            </a:endParaRPr>
          </a:p>
        </p:txBody>
      </p:sp>
    </p:spTree>
  </p:cSld>
  <p:clrMapOvr>
    <a:masterClrMapping/>
  </p:clrMapOvr>
  <p:transition spd="med">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27840-6835-7132-0726-9B2626E3E6B9}"/>
              </a:ext>
            </a:extLst>
          </p:cNvPr>
          <p:cNvSpPr/>
          <p:nvPr/>
        </p:nvSpPr>
        <p:spPr>
          <a:xfrm>
            <a:off x="211419" y="501981"/>
            <a:ext cx="8721162" cy="4442248"/>
          </a:xfrm>
          <a:prstGeom prst="rect">
            <a:avLst/>
          </a:prstGeom>
          <a:solidFill>
            <a:schemeClr val="accent3">
              <a:lumMod val="20000"/>
              <a:lumOff val="80000"/>
            </a:schemeClr>
          </a:solidFill>
          <a:ln w="25400" cap="flat" cmpd="sng" algn="ctr">
            <a:noFill/>
            <a:prstDash val="solid"/>
          </a:ln>
          <a:effectLst/>
        </p:spPr>
        <p:txBody>
          <a:bodyPr rtlCol="0" anchor="ctr"/>
          <a:lstStyle/>
          <a:p>
            <a:pPr algn="ctr">
              <a:buClrTx/>
              <a:defRPr/>
            </a:pPr>
            <a:endParaRPr lang="en-US" sz="1800">
              <a:solidFill>
                <a:srgbClr val="FFD7C9"/>
              </a:solidFill>
              <a:ea typeface="+mn-ea"/>
            </a:endParaRPr>
          </a:p>
        </p:txBody>
      </p:sp>
      <p:sp>
        <p:nvSpPr>
          <p:cNvPr id="3" name="TextBox 2">
            <a:extLst>
              <a:ext uri="{FF2B5EF4-FFF2-40B4-BE49-F238E27FC236}">
                <a16:creationId xmlns:a16="http://schemas.microsoft.com/office/drawing/2014/main" id="{9B6B7F9E-B468-ED35-EB95-2364157DF7B9}"/>
              </a:ext>
            </a:extLst>
          </p:cNvPr>
          <p:cNvSpPr txBox="1"/>
          <p:nvPr/>
        </p:nvSpPr>
        <p:spPr>
          <a:xfrm>
            <a:off x="596727" y="1466850"/>
            <a:ext cx="7950547" cy="28053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solidFill>
                  <a:srgbClr val="C00000"/>
                </a:solidFill>
              </a:rPr>
              <a:t>Câu 1: </a:t>
            </a:r>
            <a:r>
              <a:rPr lang="vi-VN" sz="2000">
                <a:solidFill>
                  <a:srgbClr val="C00000"/>
                </a:solidFill>
              </a:rPr>
              <a:t>Chiến dịch </a:t>
            </a:r>
            <a:r>
              <a:rPr lang="en-US" sz="2000">
                <a:solidFill>
                  <a:srgbClr val="C00000"/>
                </a:solidFill>
              </a:rPr>
              <a:t>“</a:t>
            </a:r>
            <a:r>
              <a:rPr lang="vi-VN" sz="2000">
                <a:solidFill>
                  <a:srgbClr val="C00000"/>
                </a:solidFill>
              </a:rPr>
              <a:t>Vì bức tranh tương lai có trẻ em gái</a:t>
            </a:r>
            <a:r>
              <a:rPr lang="en-US" sz="2000">
                <a:solidFill>
                  <a:srgbClr val="C00000"/>
                </a:solidFill>
              </a:rPr>
              <a:t>”</a:t>
            </a:r>
            <a:r>
              <a:rPr lang="vi-VN" sz="2000">
                <a:solidFill>
                  <a:srgbClr val="C00000"/>
                </a:solidFill>
              </a:rPr>
              <a:t> được phát động nhằm mục đích gì? Tìm các ý đúng</a:t>
            </a:r>
            <a:r>
              <a:rPr lang="en-US" sz="2000">
                <a:solidFill>
                  <a:srgbClr val="C00000"/>
                </a:solidFill>
              </a:rPr>
              <a:t>:</a:t>
            </a:r>
            <a:endParaRPr lang="vi-VN" sz="2000">
              <a:solidFill>
                <a:srgbClr val="C00000"/>
              </a:solidFill>
            </a:endParaRPr>
          </a:p>
          <a:p>
            <a:pPr algn="just">
              <a:lnSpc>
                <a:spcPct val="150000"/>
              </a:lnSpc>
            </a:pPr>
            <a:r>
              <a:rPr lang="vi-VN" sz="2000"/>
              <a:t>a) Cầu vồng được con người tạo ra trong con mưa.</a:t>
            </a:r>
          </a:p>
          <a:p>
            <a:pPr algn="just">
              <a:lnSpc>
                <a:spcPct val="150000"/>
              </a:lnSpc>
            </a:pPr>
            <a:r>
              <a:rPr lang="vi-VN" sz="2000"/>
              <a:t>b) Cầu vồng được bảy màu sắc phối hợp với nhau tạo ra.</a:t>
            </a:r>
          </a:p>
          <a:p>
            <a:pPr algn="just">
              <a:lnSpc>
                <a:spcPct val="150000"/>
              </a:lnSpc>
            </a:pPr>
            <a:r>
              <a:rPr lang="vi-VN" sz="2000"/>
              <a:t>c) Cầu vồng được nắng phối hợp với bảy màu sắc tạo ra.</a:t>
            </a:r>
          </a:p>
          <a:p>
            <a:pPr algn="just">
              <a:lnSpc>
                <a:spcPct val="150000"/>
              </a:lnSpc>
            </a:pPr>
            <a:r>
              <a:rPr lang="vi-VN" sz="2000"/>
              <a:t>d) Cầu vồng được nắng chiếu qua những hạt nước nhỏ tạo ra.</a:t>
            </a:r>
          </a:p>
        </p:txBody>
      </p:sp>
      <p:sp>
        <p:nvSpPr>
          <p:cNvPr id="11" name="Freeform 11"/>
          <p:cNvSpPr/>
          <p:nvPr/>
        </p:nvSpPr>
        <p:spPr>
          <a:xfrm>
            <a:off x="-29080" y="0"/>
            <a:ext cx="705097" cy="593563"/>
          </a:xfrm>
          <a:custGeom>
            <a:avLst/>
            <a:gdLst/>
            <a:ahLst/>
            <a:cxnLst/>
            <a:rect l="l" t="t" r="r" b="b"/>
            <a:pathLst>
              <a:path w="1410193" h="1187126">
                <a:moveTo>
                  <a:pt x="0" y="0"/>
                </a:moveTo>
                <a:lnTo>
                  <a:pt x="1410193" y="0"/>
                </a:lnTo>
                <a:lnTo>
                  <a:pt x="1410193" y="1187126"/>
                </a:lnTo>
                <a:lnTo>
                  <a:pt x="0" y="11871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700">
              <a:latin typeface="Arial" panose="020B0604020202020204" pitchFamily="34" charset="0"/>
              <a:cs typeface="Arial" panose="020B0604020202020204" pitchFamily="34" charset="0"/>
            </a:endParaRPr>
          </a:p>
        </p:txBody>
      </p:sp>
      <p:sp>
        <p:nvSpPr>
          <p:cNvPr id="10" name="Freeform 10"/>
          <p:cNvSpPr/>
          <p:nvPr/>
        </p:nvSpPr>
        <p:spPr>
          <a:xfrm>
            <a:off x="8593858" y="4735734"/>
            <a:ext cx="536535" cy="407767"/>
          </a:xfrm>
          <a:custGeom>
            <a:avLst/>
            <a:gdLst/>
            <a:ahLst/>
            <a:cxnLst/>
            <a:rect l="l" t="t" r="r" b="b"/>
            <a:pathLst>
              <a:path w="1073070" h="815533">
                <a:moveTo>
                  <a:pt x="0" y="0"/>
                </a:moveTo>
                <a:lnTo>
                  <a:pt x="1073070" y="0"/>
                </a:lnTo>
                <a:lnTo>
                  <a:pt x="1073070" y="815533"/>
                </a:lnTo>
                <a:lnTo>
                  <a:pt x="0" y="8155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70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0DFEE9FB-7474-5ECB-91A4-6E0C6D731406}"/>
              </a:ext>
            </a:extLst>
          </p:cNvPr>
          <p:cNvSpPr/>
          <p:nvPr/>
        </p:nvSpPr>
        <p:spPr>
          <a:xfrm>
            <a:off x="596726" y="3881097"/>
            <a:ext cx="342900" cy="356847"/>
          </a:xfrm>
          <a:prstGeom prst="ellipse">
            <a:avLst/>
          </a:prstGeom>
          <a:noFill/>
          <a:ln w="38100" cap="flat" cmpd="sng" algn="ctr">
            <a:solidFill>
              <a:srgbClr val="C00000"/>
            </a:solidFill>
            <a:prstDash val="solid"/>
          </a:ln>
          <a:effectLst/>
        </p:spPr>
        <p:txBody>
          <a:bodyPr rtlCol="0" anchor="ctr"/>
          <a:lstStyle/>
          <a:p>
            <a:pPr algn="ctr">
              <a:defRPr/>
            </a:pPr>
            <a:endParaRPr lang="en-US" sz="1800">
              <a:solidFill>
                <a:srgbClr val="FFD7C9"/>
              </a:solidFill>
            </a:endParaRPr>
          </a:p>
        </p:txBody>
      </p:sp>
      <p:sp>
        <p:nvSpPr>
          <p:cNvPr id="8" name="TextBox 7">
            <a:extLst>
              <a:ext uri="{FF2B5EF4-FFF2-40B4-BE49-F238E27FC236}">
                <a16:creationId xmlns:a16="http://schemas.microsoft.com/office/drawing/2014/main" id="{E6C03242-91BC-F53B-CD26-BC07AA2F6E7C}"/>
              </a:ext>
            </a:extLst>
          </p:cNvPr>
          <p:cNvSpPr txBox="1"/>
          <p:nvPr/>
        </p:nvSpPr>
        <p:spPr>
          <a:xfrm>
            <a:off x="0" y="888882"/>
            <a:ext cx="9144000" cy="5078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2700" b="1"/>
              <a:t>A. ĐỌC VÀ LÀM BÀI TẬP</a:t>
            </a:r>
            <a:endParaRPr lang="vi-VN" sz="2700" b="1"/>
          </a:p>
        </p:txBody>
      </p:sp>
    </p:spTree>
    <p:extLst>
      <p:ext uri="{BB962C8B-B14F-4D97-AF65-F5344CB8AC3E}">
        <p14:creationId xmlns:p14="http://schemas.microsoft.com/office/powerpoint/2010/main" val="47206326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27840-6835-7132-0726-9B2626E3E6B9}"/>
              </a:ext>
            </a:extLst>
          </p:cNvPr>
          <p:cNvSpPr/>
          <p:nvPr/>
        </p:nvSpPr>
        <p:spPr>
          <a:xfrm>
            <a:off x="211419" y="501981"/>
            <a:ext cx="8721162" cy="4442248"/>
          </a:xfrm>
          <a:prstGeom prst="rect">
            <a:avLst/>
          </a:prstGeom>
          <a:solidFill>
            <a:schemeClr val="accent3">
              <a:lumMod val="20000"/>
              <a:lumOff val="80000"/>
            </a:schemeClr>
          </a:solidFill>
          <a:ln w="25400" cap="flat" cmpd="sng" algn="ctr">
            <a:noFill/>
            <a:prstDash val="solid"/>
          </a:ln>
          <a:effectLst/>
        </p:spPr>
        <p:txBody>
          <a:bodyPr rtlCol="0" anchor="ctr"/>
          <a:lstStyle/>
          <a:p>
            <a:pPr algn="ctr">
              <a:buClrTx/>
              <a:defRPr/>
            </a:pPr>
            <a:endParaRPr lang="en-US" sz="1800">
              <a:solidFill>
                <a:srgbClr val="FFD7C9"/>
              </a:solidFill>
              <a:ea typeface="+mn-ea"/>
            </a:endParaRPr>
          </a:p>
        </p:txBody>
      </p:sp>
      <p:sp>
        <p:nvSpPr>
          <p:cNvPr id="3" name="TextBox 2">
            <a:extLst>
              <a:ext uri="{FF2B5EF4-FFF2-40B4-BE49-F238E27FC236}">
                <a16:creationId xmlns:a16="http://schemas.microsoft.com/office/drawing/2014/main" id="{9B6B7F9E-B468-ED35-EB95-2364157DF7B9}"/>
              </a:ext>
            </a:extLst>
          </p:cNvPr>
          <p:cNvSpPr txBox="1"/>
          <p:nvPr/>
        </p:nvSpPr>
        <p:spPr>
          <a:xfrm>
            <a:off x="596727" y="1169090"/>
            <a:ext cx="7950547" cy="28053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solidFill>
                  <a:srgbClr val="C00000"/>
                </a:solidFill>
              </a:rPr>
              <a:t> Câu 2: Vì sao bình thường ta chỉ có thể thấy được một nửa cầu vồng? Tìm ý đúng:</a:t>
            </a:r>
          </a:p>
          <a:p>
            <a:pPr algn="just">
              <a:lnSpc>
                <a:spcPct val="150000"/>
              </a:lnSpc>
            </a:pPr>
            <a:r>
              <a:rPr lang="vi-VN" sz="2000"/>
              <a:t>a) Vì sau con mưa, trên bầu trời vẫn còn những hạt nước nhỏ.</a:t>
            </a:r>
          </a:p>
          <a:p>
            <a:pPr algn="just">
              <a:lnSpc>
                <a:spcPct val="150000"/>
              </a:lnSpc>
            </a:pPr>
            <a:r>
              <a:rPr lang="vi-VN" sz="2000"/>
              <a:t>b) Vì chỉ có thể quan sát cầu vồng từ vệ tinh hoặc tàu vũ trụ.</a:t>
            </a:r>
          </a:p>
          <a:p>
            <a:pPr algn="just">
              <a:lnSpc>
                <a:spcPct val="150000"/>
              </a:lnSpc>
            </a:pPr>
            <a:r>
              <a:rPr lang="vi-VN" sz="2000"/>
              <a:t>c) Vì xuất hiện trên bầu trời hai dải cầu vồng che khuất nhau.</a:t>
            </a:r>
          </a:p>
          <a:p>
            <a:pPr algn="just">
              <a:lnSpc>
                <a:spcPct val="150000"/>
              </a:lnSpc>
            </a:pPr>
            <a:r>
              <a:rPr lang="vi-VN" sz="2000"/>
              <a:t>d) Vì Trái Đất hình cầu, có độ cong.</a:t>
            </a:r>
          </a:p>
        </p:txBody>
      </p:sp>
      <p:sp>
        <p:nvSpPr>
          <p:cNvPr id="11" name="Freeform 11"/>
          <p:cNvSpPr/>
          <p:nvPr/>
        </p:nvSpPr>
        <p:spPr>
          <a:xfrm>
            <a:off x="-29080" y="0"/>
            <a:ext cx="705097" cy="593563"/>
          </a:xfrm>
          <a:custGeom>
            <a:avLst/>
            <a:gdLst/>
            <a:ahLst/>
            <a:cxnLst/>
            <a:rect l="l" t="t" r="r" b="b"/>
            <a:pathLst>
              <a:path w="1410193" h="1187126">
                <a:moveTo>
                  <a:pt x="0" y="0"/>
                </a:moveTo>
                <a:lnTo>
                  <a:pt x="1410193" y="0"/>
                </a:lnTo>
                <a:lnTo>
                  <a:pt x="1410193" y="1187126"/>
                </a:lnTo>
                <a:lnTo>
                  <a:pt x="0" y="11871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700">
              <a:latin typeface="Arial" panose="020B0604020202020204" pitchFamily="34" charset="0"/>
              <a:cs typeface="Arial" panose="020B0604020202020204" pitchFamily="34" charset="0"/>
            </a:endParaRPr>
          </a:p>
        </p:txBody>
      </p:sp>
      <p:sp>
        <p:nvSpPr>
          <p:cNvPr id="10" name="Freeform 10"/>
          <p:cNvSpPr/>
          <p:nvPr/>
        </p:nvSpPr>
        <p:spPr>
          <a:xfrm>
            <a:off x="8593858" y="4735734"/>
            <a:ext cx="536535" cy="407767"/>
          </a:xfrm>
          <a:custGeom>
            <a:avLst/>
            <a:gdLst/>
            <a:ahLst/>
            <a:cxnLst/>
            <a:rect l="l" t="t" r="r" b="b"/>
            <a:pathLst>
              <a:path w="1073070" h="815533">
                <a:moveTo>
                  <a:pt x="0" y="0"/>
                </a:moveTo>
                <a:lnTo>
                  <a:pt x="1073070" y="0"/>
                </a:lnTo>
                <a:lnTo>
                  <a:pt x="1073070" y="815533"/>
                </a:lnTo>
                <a:lnTo>
                  <a:pt x="0" y="8155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70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0DFEE9FB-7474-5ECB-91A4-6E0C6D731406}"/>
              </a:ext>
            </a:extLst>
          </p:cNvPr>
          <p:cNvSpPr/>
          <p:nvPr/>
        </p:nvSpPr>
        <p:spPr>
          <a:xfrm>
            <a:off x="596726" y="3555754"/>
            <a:ext cx="342900" cy="356847"/>
          </a:xfrm>
          <a:prstGeom prst="ellipse">
            <a:avLst/>
          </a:prstGeom>
          <a:noFill/>
          <a:ln w="38100" cap="flat" cmpd="sng" algn="ctr">
            <a:solidFill>
              <a:srgbClr val="C00000"/>
            </a:solidFill>
            <a:prstDash val="solid"/>
          </a:ln>
          <a:effectLst/>
        </p:spPr>
        <p:txBody>
          <a:bodyPr rtlCol="0" anchor="ctr"/>
          <a:lstStyle/>
          <a:p>
            <a:pPr algn="ctr">
              <a:defRPr/>
            </a:pPr>
            <a:endParaRPr lang="en-US" sz="1800">
              <a:solidFill>
                <a:srgbClr val="FFD7C9"/>
              </a:solidFill>
            </a:endParaRPr>
          </a:p>
        </p:txBody>
      </p:sp>
    </p:spTree>
    <p:extLst>
      <p:ext uri="{BB962C8B-B14F-4D97-AF65-F5344CB8AC3E}">
        <p14:creationId xmlns:p14="http://schemas.microsoft.com/office/powerpoint/2010/main" val="60683838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27840-6835-7132-0726-9B2626E3E6B9}"/>
              </a:ext>
            </a:extLst>
          </p:cNvPr>
          <p:cNvSpPr/>
          <p:nvPr/>
        </p:nvSpPr>
        <p:spPr>
          <a:xfrm>
            <a:off x="211419" y="501981"/>
            <a:ext cx="8721162" cy="4442248"/>
          </a:xfrm>
          <a:prstGeom prst="rect">
            <a:avLst/>
          </a:prstGeom>
          <a:solidFill>
            <a:schemeClr val="accent3">
              <a:lumMod val="20000"/>
              <a:lumOff val="80000"/>
            </a:schemeClr>
          </a:solidFill>
          <a:ln w="25400" cap="flat" cmpd="sng" algn="ctr">
            <a:noFill/>
            <a:prstDash val="solid"/>
          </a:ln>
          <a:effectLst/>
        </p:spPr>
        <p:txBody>
          <a:bodyPr rtlCol="0" anchor="ctr"/>
          <a:lstStyle/>
          <a:p>
            <a:pPr algn="ctr">
              <a:buClrTx/>
              <a:defRPr/>
            </a:pPr>
            <a:endParaRPr lang="en-US" sz="1800">
              <a:solidFill>
                <a:srgbClr val="FFD7C9"/>
              </a:solidFill>
              <a:ea typeface="+mn-ea"/>
            </a:endParaRPr>
          </a:p>
        </p:txBody>
      </p:sp>
      <p:sp>
        <p:nvSpPr>
          <p:cNvPr id="3" name="TextBox 2">
            <a:extLst>
              <a:ext uri="{FF2B5EF4-FFF2-40B4-BE49-F238E27FC236}">
                <a16:creationId xmlns:a16="http://schemas.microsoft.com/office/drawing/2014/main" id="{9B6B7F9E-B468-ED35-EB95-2364157DF7B9}"/>
              </a:ext>
            </a:extLst>
          </p:cNvPr>
          <p:cNvSpPr txBox="1"/>
          <p:nvPr/>
        </p:nvSpPr>
        <p:spPr>
          <a:xfrm>
            <a:off x="596727" y="1271313"/>
            <a:ext cx="7950547" cy="28053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solidFill>
                  <a:srgbClr val="C00000"/>
                </a:solidFill>
              </a:rPr>
              <a:t>Câu 3: Khi xuất hiện hai dải cầu vồng thì cầu vồng ngoài khác cầu vồng trong như thế nào? Tìm các ý đúng:</a:t>
            </a:r>
          </a:p>
          <a:p>
            <a:pPr algn="just">
              <a:lnSpc>
                <a:spcPct val="150000"/>
              </a:lnSpc>
            </a:pPr>
            <a:r>
              <a:rPr lang="vi-VN" sz="2000"/>
              <a:t>a) Màu sắc của cầu vồng ngoài nhạt hơn cầu vồng trong.</a:t>
            </a:r>
          </a:p>
          <a:p>
            <a:pPr algn="just">
              <a:lnSpc>
                <a:spcPct val="150000"/>
              </a:lnSpc>
            </a:pPr>
            <a:r>
              <a:rPr lang="vi-VN" sz="2000"/>
              <a:t>b) Màu sắc của cầu vồng trong nhạt hơn cầu vòng ngoài.</a:t>
            </a:r>
          </a:p>
          <a:p>
            <a:pPr algn="just">
              <a:lnSpc>
                <a:spcPct val="150000"/>
              </a:lnSpc>
            </a:pPr>
            <a:r>
              <a:rPr lang="vi-VN" sz="2000"/>
              <a:t>c) Thứ tự sắp xếp màu của hai cầu vồng giống nhau.</a:t>
            </a:r>
          </a:p>
          <a:p>
            <a:pPr algn="just">
              <a:lnSpc>
                <a:spcPct val="150000"/>
              </a:lnSpc>
            </a:pPr>
            <a:r>
              <a:rPr lang="vi-VN" sz="2000"/>
              <a:t>d) Thứ tự sắp xếp màu của hai cầu vồng khác nhau.</a:t>
            </a:r>
          </a:p>
        </p:txBody>
      </p:sp>
      <p:sp>
        <p:nvSpPr>
          <p:cNvPr id="4" name="Oval 3">
            <a:extLst>
              <a:ext uri="{FF2B5EF4-FFF2-40B4-BE49-F238E27FC236}">
                <a16:creationId xmlns:a16="http://schemas.microsoft.com/office/drawing/2014/main" id="{F6828919-B35B-9BD5-FB40-65FEC5B6E89A}"/>
              </a:ext>
            </a:extLst>
          </p:cNvPr>
          <p:cNvSpPr/>
          <p:nvPr/>
        </p:nvSpPr>
        <p:spPr>
          <a:xfrm>
            <a:off x="568264" y="2304115"/>
            <a:ext cx="342900" cy="356847"/>
          </a:xfrm>
          <a:prstGeom prst="ellipse">
            <a:avLst/>
          </a:prstGeom>
          <a:noFill/>
          <a:ln w="38100" cap="flat" cmpd="sng" algn="ctr">
            <a:solidFill>
              <a:srgbClr val="C00000"/>
            </a:solidFill>
            <a:prstDash val="solid"/>
          </a:ln>
          <a:effectLst/>
        </p:spPr>
        <p:txBody>
          <a:bodyPr rtlCol="0" anchor="ctr"/>
          <a:lstStyle/>
          <a:p>
            <a:pPr algn="ctr">
              <a:defRPr/>
            </a:pPr>
            <a:endParaRPr lang="en-US" sz="1800">
              <a:solidFill>
                <a:srgbClr val="FFD7C9"/>
              </a:solidFill>
            </a:endParaRPr>
          </a:p>
        </p:txBody>
      </p:sp>
      <p:sp>
        <p:nvSpPr>
          <p:cNvPr id="11" name="Freeform 11"/>
          <p:cNvSpPr/>
          <p:nvPr/>
        </p:nvSpPr>
        <p:spPr>
          <a:xfrm>
            <a:off x="-29080" y="0"/>
            <a:ext cx="705097" cy="593563"/>
          </a:xfrm>
          <a:custGeom>
            <a:avLst/>
            <a:gdLst/>
            <a:ahLst/>
            <a:cxnLst/>
            <a:rect l="l" t="t" r="r" b="b"/>
            <a:pathLst>
              <a:path w="1410193" h="1187126">
                <a:moveTo>
                  <a:pt x="0" y="0"/>
                </a:moveTo>
                <a:lnTo>
                  <a:pt x="1410193" y="0"/>
                </a:lnTo>
                <a:lnTo>
                  <a:pt x="1410193" y="1187126"/>
                </a:lnTo>
                <a:lnTo>
                  <a:pt x="0" y="11871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700">
              <a:latin typeface="Arial" panose="020B0604020202020204" pitchFamily="34" charset="0"/>
              <a:cs typeface="Arial" panose="020B0604020202020204" pitchFamily="34" charset="0"/>
            </a:endParaRPr>
          </a:p>
        </p:txBody>
      </p:sp>
      <p:sp>
        <p:nvSpPr>
          <p:cNvPr id="10" name="Freeform 10"/>
          <p:cNvSpPr/>
          <p:nvPr/>
        </p:nvSpPr>
        <p:spPr>
          <a:xfrm>
            <a:off x="8593858" y="4735734"/>
            <a:ext cx="536535" cy="407767"/>
          </a:xfrm>
          <a:custGeom>
            <a:avLst/>
            <a:gdLst/>
            <a:ahLst/>
            <a:cxnLst/>
            <a:rect l="l" t="t" r="r" b="b"/>
            <a:pathLst>
              <a:path w="1073070" h="815533">
                <a:moveTo>
                  <a:pt x="0" y="0"/>
                </a:moveTo>
                <a:lnTo>
                  <a:pt x="1073070" y="0"/>
                </a:lnTo>
                <a:lnTo>
                  <a:pt x="1073070" y="815533"/>
                </a:lnTo>
                <a:lnTo>
                  <a:pt x="0" y="8155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70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0DFEE9FB-7474-5ECB-91A4-6E0C6D731406}"/>
              </a:ext>
            </a:extLst>
          </p:cNvPr>
          <p:cNvSpPr/>
          <p:nvPr/>
        </p:nvSpPr>
        <p:spPr>
          <a:xfrm>
            <a:off x="593518" y="3693763"/>
            <a:ext cx="342900" cy="356847"/>
          </a:xfrm>
          <a:prstGeom prst="ellipse">
            <a:avLst/>
          </a:prstGeom>
          <a:noFill/>
          <a:ln w="38100" cap="flat" cmpd="sng" algn="ctr">
            <a:solidFill>
              <a:srgbClr val="C00000"/>
            </a:solidFill>
            <a:prstDash val="solid"/>
          </a:ln>
          <a:effectLst/>
        </p:spPr>
        <p:txBody>
          <a:bodyPr rtlCol="0" anchor="ctr"/>
          <a:lstStyle/>
          <a:p>
            <a:pPr algn="ctr">
              <a:defRPr/>
            </a:pPr>
            <a:endParaRPr lang="en-US" sz="1800">
              <a:solidFill>
                <a:srgbClr val="FFD7C9"/>
              </a:solidFill>
            </a:endParaRPr>
          </a:p>
        </p:txBody>
      </p:sp>
    </p:spTree>
    <p:extLst>
      <p:ext uri="{BB962C8B-B14F-4D97-AF65-F5344CB8AC3E}">
        <p14:creationId xmlns:p14="http://schemas.microsoft.com/office/powerpoint/2010/main" val="216341620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27840-6835-7132-0726-9B2626E3E6B9}"/>
              </a:ext>
            </a:extLst>
          </p:cNvPr>
          <p:cNvSpPr/>
          <p:nvPr/>
        </p:nvSpPr>
        <p:spPr>
          <a:xfrm>
            <a:off x="211419" y="501981"/>
            <a:ext cx="8721162" cy="4442248"/>
          </a:xfrm>
          <a:prstGeom prst="rect">
            <a:avLst/>
          </a:prstGeom>
          <a:solidFill>
            <a:schemeClr val="accent3">
              <a:lumMod val="20000"/>
              <a:lumOff val="80000"/>
            </a:schemeClr>
          </a:solidFill>
          <a:ln w="25400" cap="flat" cmpd="sng" algn="ctr">
            <a:noFill/>
            <a:prstDash val="solid"/>
          </a:ln>
          <a:effectLst/>
        </p:spPr>
        <p:txBody>
          <a:bodyPr rtlCol="0" anchor="ctr"/>
          <a:lstStyle/>
          <a:p>
            <a:pPr algn="ctr">
              <a:buClrTx/>
              <a:defRPr/>
            </a:pPr>
            <a:endParaRPr lang="en-US" sz="1800">
              <a:solidFill>
                <a:srgbClr val="FFD7C9"/>
              </a:solidFill>
              <a:ea typeface="+mn-ea"/>
            </a:endParaRPr>
          </a:p>
        </p:txBody>
      </p:sp>
      <p:sp>
        <p:nvSpPr>
          <p:cNvPr id="3" name="TextBox 2">
            <a:extLst>
              <a:ext uri="{FF2B5EF4-FFF2-40B4-BE49-F238E27FC236}">
                <a16:creationId xmlns:a16="http://schemas.microsoft.com/office/drawing/2014/main" id="{9B6B7F9E-B468-ED35-EB95-2364157DF7B9}"/>
              </a:ext>
            </a:extLst>
          </p:cNvPr>
          <p:cNvSpPr txBox="1"/>
          <p:nvPr/>
        </p:nvSpPr>
        <p:spPr>
          <a:xfrm>
            <a:off x="507207" y="858780"/>
            <a:ext cx="8129585" cy="372864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solidFill>
                  <a:srgbClr val="C00000"/>
                </a:solidFill>
              </a:rPr>
              <a:t>Câu 4: Các câu trong đoạn văn sau liên kết với nhau bằng những cách nào?</a:t>
            </a:r>
          </a:p>
          <a:p>
            <a:pPr algn="just">
              <a:lnSpc>
                <a:spcPct val="150000"/>
              </a:lnSpc>
            </a:pPr>
            <a:r>
              <a:rPr lang="vi-VN" sz="2000"/>
              <a:t>(a) Vào mùa hè, sau khi mưa xong, có lúc trên bầu trời sẽ xuất hiện hai dải cầu vồng. (b) Dải bên ngoài được gọi là cầu vòng ngoài. (c) Màu sắc của nó nhạt hơn cầu vồng trong.</a:t>
            </a:r>
            <a:endParaRPr lang="en-US" sz="2000"/>
          </a:p>
          <a:p>
            <a:pPr marL="342900" indent="-342900" algn="just">
              <a:lnSpc>
                <a:spcPct val="150000"/>
              </a:lnSpc>
              <a:buFont typeface="Wingdings" panose="05000000000000000000" pitchFamily="2" charset="2"/>
              <a:buChar char="Ø"/>
            </a:pPr>
            <a:r>
              <a:rPr lang="vi-VN" sz="2000"/>
              <a:t>Câu (b) liên kết với câu (a) bằng biện pháp lặp (lặp các từ dải, cầu vồng). Câu (c) liên kết với câu (b) bằng biện pháp thế (dùng từ nó thay thế cho cầu vồng ngoài) và biện pháp lặp (lặp từ cầu vồng). </a:t>
            </a:r>
          </a:p>
        </p:txBody>
      </p:sp>
      <p:sp>
        <p:nvSpPr>
          <p:cNvPr id="11" name="Freeform 11"/>
          <p:cNvSpPr/>
          <p:nvPr/>
        </p:nvSpPr>
        <p:spPr>
          <a:xfrm>
            <a:off x="-29080" y="0"/>
            <a:ext cx="705097" cy="593563"/>
          </a:xfrm>
          <a:custGeom>
            <a:avLst/>
            <a:gdLst/>
            <a:ahLst/>
            <a:cxnLst/>
            <a:rect l="l" t="t" r="r" b="b"/>
            <a:pathLst>
              <a:path w="1410193" h="1187126">
                <a:moveTo>
                  <a:pt x="0" y="0"/>
                </a:moveTo>
                <a:lnTo>
                  <a:pt x="1410193" y="0"/>
                </a:lnTo>
                <a:lnTo>
                  <a:pt x="1410193" y="1187126"/>
                </a:lnTo>
                <a:lnTo>
                  <a:pt x="0" y="11871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700">
              <a:latin typeface="Arial" panose="020B0604020202020204" pitchFamily="34" charset="0"/>
              <a:cs typeface="Arial" panose="020B0604020202020204" pitchFamily="34" charset="0"/>
            </a:endParaRPr>
          </a:p>
        </p:txBody>
      </p:sp>
      <p:sp>
        <p:nvSpPr>
          <p:cNvPr id="10" name="Freeform 10"/>
          <p:cNvSpPr/>
          <p:nvPr/>
        </p:nvSpPr>
        <p:spPr>
          <a:xfrm>
            <a:off x="8593858" y="4735734"/>
            <a:ext cx="536535" cy="407767"/>
          </a:xfrm>
          <a:custGeom>
            <a:avLst/>
            <a:gdLst/>
            <a:ahLst/>
            <a:cxnLst/>
            <a:rect l="l" t="t" r="r" b="b"/>
            <a:pathLst>
              <a:path w="1073070" h="815533">
                <a:moveTo>
                  <a:pt x="0" y="0"/>
                </a:moveTo>
                <a:lnTo>
                  <a:pt x="1073070" y="0"/>
                </a:lnTo>
                <a:lnTo>
                  <a:pt x="1073070" y="815533"/>
                </a:lnTo>
                <a:lnTo>
                  <a:pt x="0" y="8155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7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88731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27840-6835-7132-0726-9B2626E3E6B9}"/>
              </a:ext>
            </a:extLst>
          </p:cNvPr>
          <p:cNvSpPr/>
          <p:nvPr/>
        </p:nvSpPr>
        <p:spPr>
          <a:xfrm>
            <a:off x="211419" y="501981"/>
            <a:ext cx="8721162" cy="4442248"/>
          </a:xfrm>
          <a:prstGeom prst="rect">
            <a:avLst/>
          </a:prstGeom>
          <a:solidFill>
            <a:schemeClr val="accent3">
              <a:lumMod val="20000"/>
              <a:lumOff val="80000"/>
            </a:schemeClr>
          </a:solidFill>
          <a:ln w="25400" cap="flat" cmpd="sng" algn="ctr">
            <a:noFill/>
            <a:prstDash val="solid"/>
          </a:ln>
          <a:effectLst/>
        </p:spPr>
        <p:txBody>
          <a:bodyPr rtlCol="0" anchor="ctr"/>
          <a:lstStyle/>
          <a:p>
            <a:pPr algn="ctr">
              <a:buClrTx/>
              <a:defRPr/>
            </a:pPr>
            <a:endParaRPr lang="en-US" sz="1800">
              <a:solidFill>
                <a:srgbClr val="FFD7C9"/>
              </a:solidFill>
              <a:ea typeface="+mn-ea"/>
            </a:endParaRPr>
          </a:p>
        </p:txBody>
      </p:sp>
      <p:sp>
        <p:nvSpPr>
          <p:cNvPr id="3" name="TextBox 2">
            <a:extLst>
              <a:ext uri="{FF2B5EF4-FFF2-40B4-BE49-F238E27FC236}">
                <a16:creationId xmlns:a16="http://schemas.microsoft.com/office/drawing/2014/main" id="{9B6B7F9E-B468-ED35-EB95-2364157DF7B9}"/>
              </a:ext>
            </a:extLst>
          </p:cNvPr>
          <p:cNvSpPr txBox="1"/>
          <p:nvPr/>
        </p:nvSpPr>
        <p:spPr>
          <a:xfrm>
            <a:off x="507207" y="1089612"/>
            <a:ext cx="8129585" cy="326698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solidFill>
                  <a:srgbClr val="C00000"/>
                </a:solidFill>
              </a:rPr>
              <a:t>Câu 5: Dựa vào đoạn văn sau (trích từ bài đọc Chiếc khí cầu, trang 93 – 94), tưởng tượng và viết thêm một vài chi tiết để câu chuyện cụ thể, sinh động hơn: </a:t>
            </a:r>
          </a:p>
          <a:p>
            <a:pPr algn="just">
              <a:lnSpc>
                <a:spcPct val="150000"/>
              </a:lnSpc>
            </a:pPr>
            <a:r>
              <a:rPr lang="vi-VN" sz="2000"/>
              <a:t>Bác sĩ theo thầy phù thủy vào cung vua. Với vài giọt thuốc bổ cực mạnh, ông đã làm cho nhà vua hồi tỉnh. Thật không khác gì một phép mầu! Từ cung vua đến ngoài đường vang lên những tiếng reo hò vui mừng tột độ. </a:t>
            </a:r>
          </a:p>
        </p:txBody>
      </p:sp>
      <p:sp>
        <p:nvSpPr>
          <p:cNvPr id="11" name="Freeform 11"/>
          <p:cNvSpPr/>
          <p:nvPr/>
        </p:nvSpPr>
        <p:spPr>
          <a:xfrm>
            <a:off x="-29080" y="0"/>
            <a:ext cx="705097" cy="593563"/>
          </a:xfrm>
          <a:custGeom>
            <a:avLst/>
            <a:gdLst/>
            <a:ahLst/>
            <a:cxnLst/>
            <a:rect l="l" t="t" r="r" b="b"/>
            <a:pathLst>
              <a:path w="1410193" h="1187126">
                <a:moveTo>
                  <a:pt x="0" y="0"/>
                </a:moveTo>
                <a:lnTo>
                  <a:pt x="1410193" y="0"/>
                </a:lnTo>
                <a:lnTo>
                  <a:pt x="1410193" y="1187126"/>
                </a:lnTo>
                <a:lnTo>
                  <a:pt x="0" y="11871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700">
              <a:latin typeface="Arial" panose="020B0604020202020204" pitchFamily="34" charset="0"/>
              <a:cs typeface="Arial" panose="020B0604020202020204" pitchFamily="34" charset="0"/>
            </a:endParaRPr>
          </a:p>
        </p:txBody>
      </p:sp>
      <p:sp>
        <p:nvSpPr>
          <p:cNvPr id="10" name="Freeform 10"/>
          <p:cNvSpPr/>
          <p:nvPr/>
        </p:nvSpPr>
        <p:spPr>
          <a:xfrm>
            <a:off x="8593858" y="4735734"/>
            <a:ext cx="536535" cy="407767"/>
          </a:xfrm>
          <a:custGeom>
            <a:avLst/>
            <a:gdLst/>
            <a:ahLst/>
            <a:cxnLst/>
            <a:rect l="l" t="t" r="r" b="b"/>
            <a:pathLst>
              <a:path w="1073070" h="815533">
                <a:moveTo>
                  <a:pt x="0" y="0"/>
                </a:moveTo>
                <a:lnTo>
                  <a:pt x="1073070" y="0"/>
                </a:lnTo>
                <a:lnTo>
                  <a:pt x="1073070" y="815533"/>
                </a:lnTo>
                <a:lnTo>
                  <a:pt x="0" y="8155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7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359420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27840-6835-7132-0726-9B2626E3E6B9}"/>
              </a:ext>
            </a:extLst>
          </p:cNvPr>
          <p:cNvSpPr/>
          <p:nvPr/>
        </p:nvSpPr>
        <p:spPr>
          <a:xfrm>
            <a:off x="211419" y="501981"/>
            <a:ext cx="8721162" cy="4442248"/>
          </a:xfrm>
          <a:prstGeom prst="rect">
            <a:avLst/>
          </a:prstGeom>
          <a:solidFill>
            <a:schemeClr val="accent3">
              <a:lumMod val="20000"/>
              <a:lumOff val="80000"/>
            </a:schemeClr>
          </a:solidFill>
          <a:ln w="25400" cap="flat" cmpd="sng" algn="ctr">
            <a:noFill/>
            <a:prstDash val="solid"/>
          </a:ln>
          <a:effectLst/>
        </p:spPr>
        <p:txBody>
          <a:bodyPr rtlCol="0" anchor="ctr"/>
          <a:lstStyle/>
          <a:p>
            <a:pPr algn="ctr">
              <a:buClrTx/>
              <a:defRPr/>
            </a:pPr>
            <a:endParaRPr lang="en-US" sz="1800">
              <a:solidFill>
                <a:srgbClr val="FFD7C9"/>
              </a:solidFill>
              <a:ea typeface="+mn-ea"/>
            </a:endParaRPr>
          </a:p>
        </p:txBody>
      </p:sp>
      <p:sp>
        <p:nvSpPr>
          <p:cNvPr id="3" name="TextBox 2">
            <a:extLst>
              <a:ext uri="{FF2B5EF4-FFF2-40B4-BE49-F238E27FC236}">
                <a16:creationId xmlns:a16="http://schemas.microsoft.com/office/drawing/2014/main" id="{9B6B7F9E-B468-ED35-EB95-2364157DF7B9}"/>
              </a:ext>
            </a:extLst>
          </p:cNvPr>
          <p:cNvSpPr txBox="1"/>
          <p:nvPr/>
        </p:nvSpPr>
        <p:spPr>
          <a:xfrm>
            <a:off x="464273" y="637002"/>
            <a:ext cx="8129585" cy="419031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solidFill>
                  <a:srgbClr val="C00000"/>
                </a:solidFill>
              </a:rPr>
              <a:t>Câu 5: Dựa vào đoạn văn sau (trích từ bài đọc Chiếc khí cầu, trang 93 – 94), tưởng tượng và viết thêm một vài chi tiết để câu chuyện cụ thể, sinh động hơn: </a:t>
            </a:r>
          </a:p>
          <a:p>
            <a:pPr algn="just">
              <a:lnSpc>
                <a:spcPct val="150000"/>
              </a:lnSpc>
            </a:pPr>
            <a:r>
              <a:rPr lang="vi-VN" sz="2000" b="1"/>
              <a:t>Gợi ý những chi tiết có thể bổ sung: </a:t>
            </a:r>
          </a:p>
          <a:p>
            <a:pPr marL="342900" indent="-342900" algn="just">
              <a:lnSpc>
                <a:spcPct val="150000"/>
              </a:lnSpc>
              <a:buFont typeface="Arial" panose="020B0604020202020204" pitchFamily="34" charset="0"/>
              <a:buChar char="•"/>
            </a:pPr>
            <a:r>
              <a:rPr lang="vi-VN" sz="2000"/>
              <a:t>Quang cảnh cung điện. </a:t>
            </a:r>
          </a:p>
          <a:p>
            <a:pPr marL="342900" indent="-342900" algn="just">
              <a:lnSpc>
                <a:spcPct val="150000"/>
              </a:lnSpc>
              <a:buFont typeface="Arial" panose="020B0604020202020204" pitchFamily="34" charset="0"/>
              <a:buChar char="•"/>
            </a:pPr>
            <a:r>
              <a:rPr lang="vi-VN" sz="2000"/>
              <a:t>Thái độ lo lắng của mọi người. </a:t>
            </a:r>
          </a:p>
          <a:p>
            <a:pPr marL="342900" indent="-342900" algn="just">
              <a:lnSpc>
                <a:spcPct val="150000"/>
              </a:lnSpc>
              <a:buFont typeface="Arial" panose="020B0604020202020204" pitchFamily="34" charset="0"/>
              <a:buChar char="•"/>
            </a:pPr>
            <a:r>
              <a:rPr lang="vi-VN" sz="2000"/>
              <a:t>Bệnh tình của nhà vua và chẩn đoán của bác sĩ Phơ-gu-xơn. </a:t>
            </a:r>
          </a:p>
          <a:p>
            <a:pPr marL="342900" indent="-342900" algn="just">
              <a:lnSpc>
                <a:spcPct val="150000"/>
              </a:lnSpc>
              <a:buFont typeface="Arial" panose="020B0604020202020204" pitchFamily="34" charset="0"/>
              <a:buChar char="•"/>
            </a:pPr>
            <a:r>
              <a:rPr lang="vi-VN" sz="2000"/>
              <a:t>Những lời reo vui, thán phục của người xung quanh khi nhà vua hồi tỉnh. </a:t>
            </a:r>
          </a:p>
        </p:txBody>
      </p:sp>
      <p:sp>
        <p:nvSpPr>
          <p:cNvPr id="11" name="Freeform 11"/>
          <p:cNvSpPr/>
          <p:nvPr/>
        </p:nvSpPr>
        <p:spPr>
          <a:xfrm>
            <a:off x="-29080" y="0"/>
            <a:ext cx="705097" cy="593563"/>
          </a:xfrm>
          <a:custGeom>
            <a:avLst/>
            <a:gdLst/>
            <a:ahLst/>
            <a:cxnLst/>
            <a:rect l="l" t="t" r="r" b="b"/>
            <a:pathLst>
              <a:path w="1410193" h="1187126">
                <a:moveTo>
                  <a:pt x="0" y="0"/>
                </a:moveTo>
                <a:lnTo>
                  <a:pt x="1410193" y="0"/>
                </a:lnTo>
                <a:lnTo>
                  <a:pt x="1410193" y="1187126"/>
                </a:lnTo>
                <a:lnTo>
                  <a:pt x="0" y="11871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700">
              <a:latin typeface="Arial" panose="020B0604020202020204" pitchFamily="34" charset="0"/>
              <a:cs typeface="Arial" panose="020B0604020202020204" pitchFamily="34" charset="0"/>
            </a:endParaRPr>
          </a:p>
        </p:txBody>
      </p:sp>
      <p:sp>
        <p:nvSpPr>
          <p:cNvPr id="10" name="Freeform 10"/>
          <p:cNvSpPr/>
          <p:nvPr/>
        </p:nvSpPr>
        <p:spPr>
          <a:xfrm>
            <a:off x="8593858" y="4735734"/>
            <a:ext cx="536535" cy="407767"/>
          </a:xfrm>
          <a:custGeom>
            <a:avLst/>
            <a:gdLst/>
            <a:ahLst/>
            <a:cxnLst/>
            <a:rect l="l" t="t" r="r" b="b"/>
            <a:pathLst>
              <a:path w="1073070" h="815533">
                <a:moveTo>
                  <a:pt x="0" y="0"/>
                </a:moveTo>
                <a:lnTo>
                  <a:pt x="1073070" y="0"/>
                </a:lnTo>
                <a:lnTo>
                  <a:pt x="1073070" y="815533"/>
                </a:lnTo>
                <a:lnTo>
                  <a:pt x="0" y="8155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7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289986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27840-6835-7132-0726-9B2626E3E6B9}"/>
              </a:ext>
            </a:extLst>
          </p:cNvPr>
          <p:cNvSpPr/>
          <p:nvPr/>
        </p:nvSpPr>
        <p:spPr>
          <a:xfrm>
            <a:off x="211419" y="274613"/>
            <a:ext cx="8721162" cy="4594273"/>
          </a:xfrm>
          <a:prstGeom prst="rect">
            <a:avLst/>
          </a:prstGeom>
          <a:solidFill>
            <a:schemeClr val="accent3">
              <a:lumMod val="20000"/>
              <a:lumOff val="80000"/>
            </a:schemeClr>
          </a:solidFill>
          <a:ln w="25400" cap="flat" cmpd="sng" algn="ctr">
            <a:noFill/>
            <a:prstDash val="solid"/>
          </a:ln>
          <a:effectLst/>
        </p:spPr>
        <p:txBody>
          <a:bodyPr rtlCol="0" anchor="ctr"/>
          <a:lstStyle/>
          <a:p>
            <a:pPr algn="ctr">
              <a:lnSpc>
                <a:spcPct val="150000"/>
              </a:lnSpc>
              <a:buClrTx/>
              <a:defRPr/>
            </a:pPr>
            <a:r>
              <a:rPr lang="en-US" sz="2000" b="1">
                <a:ea typeface="+mn-ea"/>
              </a:rPr>
              <a:t>BÀI VĂN THAM KHẢO</a:t>
            </a:r>
          </a:p>
          <a:p>
            <a:pPr algn="just">
              <a:lnSpc>
                <a:spcPct val="150000"/>
              </a:lnSpc>
              <a:buClrTx/>
              <a:defRPr/>
            </a:pPr>
            <a:r>
              <a:rPr lang="vi-VN" sz="1800">
                <a:ea typeface="+mn-ea"/>
              </a:rPr>
              <a:t>Bác sĩ theo thầy phù thuỷ vào cung vua, nơi rực rỡ ánh vàng của những tấm gương lớn treo trên tường. Trong không khí căng thẳng, mọi người đều lo lắng chờ đợi. Nhà vua đang nằm trên giường lớn, gương mặt tái nhợt. Bác sĩ Phơ-gu-xon nhẹ nhàng kiểm tra nhịp tim, huyết áp của nhà vua và chẩn đoán rằng nhà vua đang trong tình trạng hôn mê sâu. Ông lấy ra một lọ thuốc từ túi của mình, nhỏ vài giọt vào miệng nhà vua. Mọi người đứng xung quanh đều thở dài nhẹ nhõm khi thấy nhà vua từ từ mở mắt. Thật không khác gì một phép mầu! Từ cung vua đến ngoài đường, tiếng reo hò vui mừng vang lên. Mọi người cùng nhau chúc mừng sự trở lại của nhà vua, họ thán phục sự tài giỏi của bác sĩ Phơ-gu-xơn.</a:t>
            </a:r>
            <a:endParaRPr lang="en-US" sz="1800">
              <a:ea typeface="+mn-ea"/>
            </a:endParaRPr>
          </a:p>
          <a:p>
            <a:pPr marL="342900" indent="-342900" algn="just">
              <a:lnSpc>
                <a:spcPct val="150000"/>
              </a:lnSpc>
              <a:buClrTx/>
              <a:buFont typeface="Wingdings" panose="05000000000000000000" pitchFamily="2" charset="2"/>
              <a:buChar char="Ø"/>
              <a:defRPr/>
            </a:pPr>
            <a:r>
              <a:rPr lang="vi-VN" sz="1800" b="1" i="1">
                <a:ea typeface="+mn-ea"/>
              </a:rPr>
              <a:t>Câu ghép trong đoạn văn trên: </a:t>
            </a:r>
            <a:r>
              <a:rPr lang="vi-VN" sz="1800">
                <a:ea typeface="+mn-ea"/>
              </a:rPr>
              <a:t>Bác sĩ Phơ-gu-xơn thế cho từ ông</a:t>
            </a:r>
          </a:p>
        </p:txBody>
      </p:sp>
      <p:sp>
        <p:nvSpPr>
          <p:cNvPr id="11" name="Freeform 11"/>
          <p:cNvSpPr/>
          <p:nvPr/>
        </p:nvSpPr>
        <p:spPr>
          <a:xfrm>
            <a:off x="-29080" y="0"/>
            <a:ext cx="705097" cy="593563"/>
          </a:xfrm>
          <a:custGeom>
            <a:avLst/>
            <a:gdLst/>
            <a:ahLst/>
            <a:cxnLst/>
            <a:rect l="l" t="t" r="r" b="b"/>
            <a:pathLst>
              <a:path w="1410193" h="1187126">
                <a:moveTo>
                  <a:pt x="0" y="0"/>
                </a:moveTo>
                <a:lnTo>
                  <a:pt x="1410193" y="0"/>
                </a:lnTo>
                <a:lnTo>
                  <a:pt x="1410193" y="1187126"/>
                </a:lnTo>
                <a:lnTo>
                  <a:pt x="0" y="11871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700">
              <a:latin typeface="Arial" panose="020B0604020202020204" pitchFamily="34" charset="0"/>
              <a:cs typeface="Arial" panose="020B0604020202020204" pitchFamily="34" charset="0"/>
            </a:endParaRPr>
          </a:p>
        </p:txBody>
      </p:sp>
      <p:sp>
        <p:nvSpPr>
          <p:cNvPr id="10" name="Freeform 10"/>
          <p:cNvSpPr/>
          <p:nvPr/>
        </p:nvSpPr>
        <p:spPr>
          <a:xfrm>
            <a:off x="8593858" y="4735734"/>
            <a:ext cx="536535" cy="407767"/>
          </a:xfrm>
          <a:custGeom>
            <a:avLst/>
            <a:gdLst/>
            <a:ahLst/>
            <a:cxnLst/>
            <a:rect l="l" t="t" r="r" b="b"/>
            <a:pathLst>
              <a:path w="1073070" h="815533">
                <a:moveTo>
                  <a:pt x="0" y="0"/>
                </a:moveTo>
                <a:lnTo>
                  <a:pt x="1073070" y="0"/>
                </a:lnTo>
                <a:lnTo>
                  <a:pt x="1073070" y="815533"/>
                </a:lnTo>
                <a:lnTo>
                  <a:pt x="0" y="8155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7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85182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9" name="Arrow: Pentagon 8">
            <a:extLst>
              <a:ext uri="{FF2B5EF4-FFF2-40B4-BE49-F238E27FC236}">
                <a16:creationId xmlns:a16="http://schemas.microsoft.com/office/drawing/2014/main" id="{E943426F-ECCB-47E7-8501-0AAF59DDF826}"/>
              </a:ext>
            </a:extLst>
          </p:cNvPr>
          <p:cNvSpPr/>
          <p:nvPr/>
        </p:nvSpPr>
        <p:spPr>
          <a:xfrm>
            <a:off x="0" y="442456"/>
            <a:ext cx="4702629" cy="1028700"/>
          </a:xfrm>
          <a:prstGeom prst="homePlate">
            <a:avLst/>
          </a:prstGeom>
          <a:solidFill>
            <a:schemeClr val="tx1"/>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50" b="1">
                <a:solidFill>
                  <a:schemeClr val="accent6"/>
                </a:solidFill>
                <a:latin typeface="Arial" panose="020B0604020202020204" pitchFamily="34" charset="0"/>
                <a:cs typeface="Arial" panose="020B0604020202020204" pitchFamily="34" charset="0"/>
              </a:rPr>
              <a:t>BÀI 17</a:t>
            </a:r>
          </a:p>
        </p:txBody>
      </p:sp>
      <p:sp>
        <p:nvSpPr>
          <p:cNvPr id="10" name="TextBox 9">
            <a:extLst>
              <a:ext uri="{FF2B5EF4-FFF2-40B4-BE49-F238E27FC236}">
                <a16:creationId xmlns:a16="http://schemas.microsoft.com/office/drawing/2014/main" id="{8575C203-51DD-4DD8-80A6-499B009253E8}"/>
              </a:ext>
            </a:extLst>
          </p:cNvPr>
          <p:cNvSpPr txBox="1"/>
          <p:nvPr/>
        </p:nvSpPr>
        <p:spPr>
          <a:xfrm>
            <a:off x="641350" y="1659288"/>
            <a:ext cx="7861300" cy="1824923"/>
          </a:xfrm>
          <a:prstGeom prst="rect">
            <a:avLst/>
          </a:prstGeom>
          <a:noFill/>
        </p:spPr>
        <p:txBody>
          <a:bodyPr wrap="square">
            <a:spAutoFit/>
          </a:bodyPr>
          <a:lstStyle/>
          <a:p>
            <a:pPr lvl="0" algn="ctr">
              <a:lnSpc>
                <a:spcPct val="150000"/>
              </a:lnSpc>
              <a:buClrTx/>
              <a:defRPr/>
            </a:pPr>
            <a:r>
              <a:rPr lang="en-US" sz="4000" b="1" kern="1200">
                <a:latin typeface="Arial" panose="020B0604020202020204" pitchFamily="34" charset="0"/>
                <a:ea typeface="Calibri" panose="020F0502020204030204" pitchFamily="34" charset="0"/>
                <a:cs typeface="Arial" panose="020B0604020202020204" pitchFamily="34" charset="0"/>
              </a:rPr>
              <a:t>GÓC SÁNG TẠO: BẦU TRỜI CỦA EM – TỰ ĐÁNH GIÁ</a:t>
            </a:r>
          </a:p>
        </p:txBody>
      </p:sp>
      <p:pic>
        <p:nvPicPr>
          <p:cNvPr id="11" name="Picture 5">
            <a:extLst>
              <a:ext uri="{FF2B5EF4-FFF2-40B4-BE49-F238E27FC236}">
                <a16:creationId xmlns:a16="http://schemas.microsoft.com/office/drawing/2014/main" id="{EC0504F5-0244-4C4F-A811-762D315EA6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60341" y="3860476"/>
            <a:ext cx="5223319" cy="1423354"/>
          </a:xfrm>
          <a:prstGeom prst="rect">
            <a:avLst/>
          </a:prstGeom>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rot="-2700000">
            <a:off x="86898" y="12561"/>
            <a:ext cx="404083" cy="585628"/>
          </a:xfrm>
          <a:custGeom>
            <a:avLst/>
            <a:gdLst/>
            <a:ahLst/>
            <a:cxnLst/>
            <a:rect l="l" t="t" r="r" b="b"/>
            <a:pathLst>
              <a:path w="808166" h="1171256">
                <a:moveTo>
                  <a:pt x="0" y="0"/>
                </a:moveTo>
                <a:lnTo>
                  <a:pt x="808166" y="0"/>
                </a:lnTo>
                <a:lnTo>
                  <a:pt x="808166" y="1171256"/>
                </a:lnTo>
                <a:lnTo>
                  <a:pt x="0" y="11712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700"/>
          </a:p>
        </p:txBody>
      </p:sp>
      <p:sp>
        <p:nvSpPr>
          <p:cNvPr id="11" name="Freeform 11"/>
          <p:cNvSpPr/>
          <p:nvPr/>
        </p:nvSpPr>
        <p:spPr>
          <a:xfrm>
            <a:off x="7995181" y="36704"/>
            <a:ext cx="1129751" cy="261998"/>
          </a:xfrm>
          <a:custGeom>
            <a:avLst/>
            <a:gdLst/>
            <a:ahLst/>
            <a:cxnLst/>
            <a:rect l="l" t="t" r="r" b="b"/>
            <a:pathLst>
              <a:path w="2259501" h="523996">
                <a:moveTo>
                  <a:pt x="0" y="0"/>
                </a:moveTo>
                <a:lnTo>
                  <a:pt x="2259501" y="0"/>
                </a:lnTo>
                <a:lnTo>
                  <a:pt x="2259501" y="523996"/>
                </a:lnTo>
                <a:lnTo>
                  <a:pt x="0" y="5239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700"/>
          </a:p>
        </p:txBody>
      </p:sp>
      <p:sp>
        <p:nvSpPr>
          <p:cNvPr id="6" name="Freeform 6"/>
          <p:cNvSpPr/>
          <p:nvPr/>
        </p:nvSpPr>
        <p:spPr>
          <a:xfrm rot="6555232">
            <a:off x="8693355" y="4492883"/>
            <a:ext cx="381354" cy="652604"/>
          </a:xfrm>
          <a:custGeom>
            <a:avLst/>
            <a:gdLst/>
            <a:ahLst/>
            <a:cxnLst/>
            <a:rect l="l" t="t" r="r" b="b"/>
            <a:pathLst>
              <a:path w="1556872" h="1999194">
                <a:moveTo>
                  <a:pt x="0" y="0"/>
                </a:moveTo>
                <a:lnTo>
                  <a:pt x="1556872" y="0"/>
                </a:lnTo>
                <a:lnTo>
                  <a:pt x="1556872" y="1999194"/>
                </a:lnTo>
                <a:lnTo>
                  <a:pt x="0" y="19991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700"/>
          </a:p>
        </p:txBody>
      </p:sp>
      <p:grpSp>
        <p:nvGrpSpPr>
          <p:cNvPr id="14" name="Group 13">
            <a:extLst>
              <a:ext uri="{FF2B5EF4-FFF2-40B4-BE49-F238E27FC236}">
                <a16:creationId xmlns:a16="http://schemas.microsoft.com/office/drawing/2014/main" id="{203839AD-1917-2891-1D85-94332B03B20A}"/>
              </a:ext>
            </a:extLst>
          </p:cNvPr>
          <p:cNvGrpSpPr/>
          <p:nvPr/>
        </p:nvGrpSpPr>
        <p:grpSpPr>
          <a:xfrm>
            <a:off x="287785" y="1198880"/>
            <a:ext cx="8568431" cy="958660"/>
            <a:chOff x="471129" y="1202359"/>
            <a:chExt cx="8603648" cy="958660"/>
          </a:xfrm>
        </p:grpSpPr>
        <p:sp>
          <p:nvSpPr>
            <p:cNvPr id="17" name="TextBox 16">
              <a:extLst>
                <a:ext uri="{FF2B5EF4-FFF2-40B4-BE49-F238E27FC236}">
                  <a16:creationId xmlns:a16="http://schemas.microsoft.com/office/drawing/2014/main" id="{DA8D213B-BCCB-FE39-04DF-4B7D37925B28}"/>
                </a:ext>
              </a:extLst>
            </p:cNvPr>
            <p:cNvSpPr txBox="1"/>
            <p:nvPr/>
          </p:nvSpPr>
          <p:spPr>
            <a:xfrm>
              <a:off x="1221107" y="1202359"/>
              <a:ext cx="7853670" cy="958660"/>
            </a:xfrm>
            <a:prstGeom prst="rect">
              <a:avLst/>
            </a:prstGeom>
            <a:noFill/>
          </p:spPr>
          <p:txBody>
            <a:bodyPr wrap="square">
              <a:spAutoFit/>
            </a:bodyPr>
            <a:lstStyle/>
            <a:p>
              <a:pPr algn="just">
                <a:lnSpc>
                  <a:spcPct val="150000"/>
                </a:lnSpc>
                <a:defRPr/>
              </a:pPr>
              <a:r>
                <a:rPr lang="en-US" sz="2000">
                  <a:solidFill>
                    <a:sysClr val="windowText" lastClr="000000"/>
                  </a:solidFill>
                </a:rPr>
                <a:t>Các em </a:t>
              </a:r>
              <a:r>
                <a:rPr lang="vi-VN" sz="2000">
                  <a:solidFill>
                    <a:sysClr val="windowText" lastClr="000000"/>
                  </a:solidFill>
                </a:rPr>
                <a:t>tự cho điểm, sau đó tự nhận xét</a:t>
              </a:r>
              <a:r>
                <a:rPr lang="en-US" sz="2000">
                  <a:solidFill>
                    <a:sysClr val="windowText" lastClr="000000"/>
                  </a:solidFill>
                </a:rPr>
                <a:t> theo gợi ý</a:t>
              </a:r>
              <a:r>
                <a:rPr lang="en-US" sz="2000">
                  <a:solidFill>
                    <a:srgbClr val="FF0000"/>
                  </a:solidFill>
                </a:rPr>
                <a:t>: </a:t>
              </a:r>
              <a:r>
                <a:rPr lang="vi-VN" sz="2000">
                  <a:solidFill>
                    <a:srgbClr val="FF0000"/>
                  </a:solidFill>
                </a:rPr>
                <a:t>Em đạt yêu cầu ở mức nào (giỏi, khá, trung bình hay chưa đạt)?</a:t>
              </a:r>
            </a:p>
          </p:txBody>
        </p:sp>
        <p:sp>
          <p:nvSpPr>
            <p:cNvPr id="18" name="Freeform 2">
              <a:extLst>
                <a:ext uri="{FF2B5EF4-FFF2-40B4-BE49-F238E27FC236}">
                  <a16:creationId xmlns:a16="http://schemas.microsoft.com/office/drawing/2014/main" id="{A588F103-4078-D452-A8C4-9C9CA0380B0E}"/>
                </a:ext>
              </a:extLst>
            </p:cNvPr>
            <p:cNvSpPr/>
            <p:nvPr/>
          </p:nvSpPr>
          <p:spPr>
            <a:xfrm>
              <a:off x="471129" y="1372051"/>
              <a:ext cx="672094" cy="573077"/>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a:defRPr/>
              </a:pPr>
              <a:endParaRPr lang="en-US" sz="1800">
                <a:solidFill>
                  <a:sysClr val="windowText" lastClr="000000"/>
                </a:solidFill>
              </a:endParaRPr>
            </a:p>
          </p:txBody>
        </p:sp>
      </p:grpSp>
      <p:sp>
        <p:nvSpPr>
          <p:cNvPr id="19" name="Rounded Rectangle 34">
            <a:extLst>
              <a:ext uri="{FF2B5EF4-FFF2-40B4-BE49-F238E27FC236}">
                <a16:creationId xmlns:a16="http://schemas.microsoft.com/office/drawing/2014/main" id="{AA9F7CFD-1155-6200-1989-0FCA743FCE6C}"/>
              </a:ext>
            </a:extLst>
          </p:cNvPr>
          <p:cNvSpPr/>
          <p:nvPr/>
        </p:nvSpPr>
        <p:spPr>
          <a:xfrm>
            <a:off x="2190750" y="331445"/>
            <a:ext cx="4762500" cy="789214"/>
          </a:xfrm>
          <a:prstGeom prst="roundRect">
            <a:avLst/>
          </a:prstGeom>
          <a:solidFill>
            <a:schemeClr val="tx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a:defRPr/>
            </a:pPr>
            <a:r>
              <a:rPr lang="en-US" sz="2700" b="1">
                <a:solidFill>
                  <a:srgbClr val="FFFFFF"/>
                </a:solidFill>
                <a:cs typeface="Arial" panose="020B0604020202020204" pitchFamily="34" charset="0"/>
              </a:rPr>
              <a:t>B. TỰ NHẬN XÉT</a:t>
            </a:r>
            <a:endParaRPr lang="en-US" sz="2700" b="1" dirty="0">
              <a:solidFill>
                <a:srgbClr val="FFFFFF"/>
              </a:solidFill>
              <a:cs typeface="Arial" panose="020B0604020202020204" pitchFamily="34" charset="0"/>
            </a:endParaRPr>
          </a:p>
        </p:txBody>
      </p:sp>
      <p:grpSp>
        <p:nvGrpSpPr>
          <p:cNvPr id="20" name="Group 19">
            <a:extLst>
              <a:ext uri="{FF2B5EF4-FFF2-40B4-BE49-F238E27FC236}">
                <a16:creationId xmlns:a16="http://schemas.microsoft.com/office/drawing/2014/main" id="{ADE60A53-382B-3953-F1B0-B8D4D79905ED}"/>
              </a:ext>
            </a:extLst>
          </p:cNvPr>
          <p:cNvGrpSpPr/>
          <p:nvPr/>
        </p:nvGrpSpPr>
        <p:grpSpPr>
          <a:xfrm>
            <a:off x="668957" y="2295753"/>
            <a:ext cx="7806086" cy="510381"/>
            <a:chOff x="506958" y="1470069"/>
            <a:chExt cx="7806086" cy="510381"/>
          </a:xfrm>
        </p:grpSpPr>
        <p:sp>
          <p:nvSpPr>
            <p:cNvPr id="21" name="Rectangle: Diagonal Corners Rounded 29">
              <a:extLst>
                <a:ext uri="{FF2B5EF4-FFF2-40B4-BE49-F238E27FC236}">
                  <a16:creationId xmlns:a16="http://schemas.microsoft.com/office/drawing/2014/main" id="{568AE2C0-5B42-B043-BA14-0D49B7C83B71}"/>
                </a:ext>
              </a:extLst>
            </p:cNvPr>
            <p:cNvSpPr/>
            <p:nvPr/>
          </p:nvSpPr>
          <p:spPr>
            <a:xfrm>
              <a:off x="773658" y="1470069"/>
              <a:ext cx="7539386" cy="510381"/>
            </a:xfrm>
            <a:prstGeom prst="round2DiagRect">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just">
                <a:defRPr/>
              </a:pPr>
              <a:r>
                <a:rPr lang="en-US" sz="2000">
                  <a:ea typeface="+mn-ea"/>
                  <a:cs typeface="+mn-cs"/>
                </a:rPr>
                <a:t>    a. Giỏi: từ 9 đến 10 điểm.</a:t>
              </a:r>
            </a:p>
          </p:txBody>
        </p:sp>
        <p:sp>
          <p:nvSpPr>
            <p:cNvPr id="22" name="Diamond 21">
              <a:extLst>
                <a:ext uri="{FF2B5EF4-FFF2-40B4-BE49-F238E27FC236}">
                  <a16:creationId xmlns:a16="http://schemas.microsoft.com/office/drawing/2014/main" id="{8F4EE6F5-173D-84D8-AA6F-0F33174A8F88}"/>
                </a:ext>
              </a:extLst>
            </p:cNvPr>
            <p:cNvSpPr/>
            <p:nvPr/>
          </p:nvSpPr>
          <p:spPr>
            <a:xfrm>
              <a:off x="506958" y="1470069"/>
              <a:ext cx="533400" cy="510381"/>
            </a:xfrm>
            <a:prstGeom prst="diamond">
              <a:avLst/>
            </a:prstGeom>
            <a:solidFill>
              <a:srgbClr val="D5D9EE">
                <a:lumMod val="40000"/>
                <a:lumOff val="60000"/>
              </a:srgb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ctr">
                <a:defRPr/>
              </a:pPr>
              <a:r>
                <a:rPr lang="en-US" sz="2000">
                  <a:ea typeface="+mn-ea"/>
                  <a:cs typeface="+mn-cs"/>
                </a:rPr>
                <a:t>1</a:t>
              </a:r>
            </a:p>
          </p:txBody>
        </p:sp>
      </p:grpSp>
      <p:grpSp>
        <p:nvGrpSpPr>
          <p:cNvPr id="23" name="Group 22">
            <a:extLst>
              <a:ext uri="{FF2B5EF4-FFF2-40B4-BE49-F238E27FC236}">
                <a16:creationId xmlns:a16="http://schemas.microsoft.com/office/drawing/2014/main" id="{E7CA71AD-A4C9-A930-4032-7CE4F59F2A03}"/>
              </a:ext>
            </a:extLst>
          </p:cNvPr>
          <p:cNvGrpSpPr/>
          <p:nvPr/>
        </p:nvGrpSpPr>
        <p:grpSpPr>
          <a:xfrm>
            <a:off x="668957" y="3686933"/>
            <a:ext cx="7806086" cy="510381"/>
            <a:chOff x="506958" y="1470069"/>
            <a:chExt cx="7806086" cy="510381"/>
          </a:xfrm>
        </p:grpSpPr>
        <p:sp>
          <p:nvSpPr>
            <p:cNvPr id="24" name="Rectangle: Diagonal Corners Rounded 29">
              <a:extLst>
                <a:ext uri="{FF2B5EF4-FFF2-40B4-BE49-F238E27FC236}">
                  <a16:creationId xmlns:a16="http://schemas.microsoft.com/office/drawing/2014/main" id="{B05C6CF6-2324-1AC0-EC99-4F38429B28A0}"/>
                </a:ext>
              </a:extLst>
            </p:cNvPr>
            <p:cNvSpPr/>
            <p:nvPr/>
          </p:nvSpPr>
          <p:spPr>
            <a:xfrm>
              <a:off x="773658" y="1470069"/>
              <a:ext cx="7539386" cy="510381"/>
            </a:xfrm>
            <a:prstGeom prst="round2DiagRect">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just">
                <a:defRPr/>
              </a:pPr>
              <a:r>
                <a:rPr lang="en-US" sz="2000">
                  <a:ea typeface="+mn-ea"/>
                  <a:cs typeface="+mn-cs"/>
                </a:rPr>
                <a:t>    c. Trung bình: từ 5 đến 6 điểm.</a:t>
              </a:r>
            </a:p>
          </p:txBody>
        </p:sp>
        <p:sp>
          <p:nvSpPr>
            <p:cNvPr id="25" name="Diamond 24">
              <a:extLst>
                <a:ext uri="{FF2B5EF4-FFF2-40B4-BE49-F238E27FC236}">
                  <a16:creationId xmlns:a16="http://schemas.microsoft.com/office/drawing/2014/main" id="{001C4BB6-967E-CFF0-1F93-9742B32F7292}"/>
                </a:ext>
              </a:extLst>
            </p:cNvPr>
            <p:cNvSpPr/>
            <p:nvPr/>
          </p:nvSpPr>
          <p:spPr>
            <a:xfrm>
              <a:off x="506958" y="1470069"/>
              <a:ext cx="533400" cy="510381"/>
            </a:xfrm>
            <a:prstGeom prst="diamond">
              <a:avLst/>
            </a:prstGeom>
            <a:solidFill>
              <a:srgbClr val="D5D9EE">
                <a:lumMod val="40000"/>
                <a:lumOff val="60000"/>
              </a:srgb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ctr">
                <a:defRPr/>
              </a:pPr>
              <a:r>
                <a:rPr lang="en-US" sz="2000">
                  <a:ea typeface="+mn-ea"/>
                  <a:cs typeface="+mn-cs"/>
                </a:rPr>
                <a:t>3</a:t>
              </a:r>
            </a:p>
          </p:txBody>
        </p:sp>
      </p:grpSp>
      <p:grpSp>
        <p:nvGrpSpPr>
          <p:cNvPr id="26" name="Group 25">
            <a:extLst>
              <a:ext uri="{FF2B5EF4-FFF2-40B4-BE49-F238E27FC236}">
                <a16:creationId xmlns:a16="http://schemas.microsoft.com/office/drawing/2014/main" id="{F3A66042-36ED-14C2-6DE8-B0426CCC5320}"/>
              </a:ext>
            </a:extLst>
          </p:cNvPr>
          <p:cNvGrpSpPr/>
          <p:nvPr/>
        </p:nvGrpSpPr>
        <p:grpSpPr>
          <a:xfrm>
            <a:off x="668957" y="4395982"/>
            <a:ext cx="7806086" cy="510381"/>
            <a:chOff x="506958" y="1470069"/>
            <a:chExt cx="7806086" cy="510381"/>
          </a:xfrm>
        </p:grpSpPr>
        <p:sp>
          <p:nvSpPr>
            <p:cNvPr id="27" name="Rectangle: Diagonal Corners Rounded 29">
              <a:extLst>
                <a:ext uri="{FF2B5EF4-FFF2-40B4-BE49-F238E27FC236}">
                  <a16:creationId xmlns:a16="http://schemas.microsoft.com/office/drawing/2014/main" id="{2DD4E18A-9363-EAED-F583-038117DC89CB}"/>
                </a:ext>
              </a:extLst>
            </p:cNvPr>
            <p:cNvSpPr/>
            <p:nvPr/>
          </p:nvSpPr>
          <p:spPr>
            <a:xfrm>
              <a:off x="773658" y="1470069"/>
              <a:ext cx="7539386" cy="510381"/>
            </a:xfrm>
            <a:prstGeom prst="round2DiagRect">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just">
                <a:defRPr/>
              </a:pPr>
              <a:r>
                <a:rPr lang="en-US" sz="2000">
                  <a:ea typeface="+mn-ea"/>
                  <a:cs typeface="+mn-cs"/>
                </a:rPr>
                <a:t>    </a:t>
              </a:r>
              <a:r>
                <a:rPr lang="vi-VN" sz="2000">
                  <a:latin typeface="Arial" panose="020B0604020202020204" pitchFamily="34" charset="0"/>
                  <a:ea typeface="+mn-ea"/>
                  <a:cs typeface="+mn-cs"/>
                </a:rPr>
                <a:t>d. Chưa đạt: dưới 5 điểm.</a:t>
              </a:r>
              <a:endParaRPr lang="en-US" sz="2000">
                <a:ea typeface="+mn-ea"/>
                <a:cs typeface="+mn-cs"/>
              </a:endParaRPr>
            </a:p>
          </p:txBody>
        </p:sp>
        <p:sp>
          <p:nvSpPr>
            <p:cNvPr id="28" name="Diamond 27">
              <a:extLst>
                <a:ext uri="{FF2B5EF4-FFF2-40B4-BE49-F238E27FC236}">
                  <a16:creationId xmlns:a16="http://schemas.microsoft.com/office/drawing/2014/main" id="{002767BA-A089-C3E7-F40F-BA4443831E93}"/>
                </a:ext>
              </a:extLst>
            </p:cNvPr>
            <p:cNvSpPr/>
            <p:nvPr/>
          </p:nvSpPr>
          <p:spPr>
            <a:xfrm>
              <a:off x="506958" y="1470069"/>
              <a:ext cx="533400" cy="510381"/>
            </a:xfrm>
            <a:prstGeom prst="diamond">
              <a:avLst/>
            </a:prstGeom>
            <a:solidFill>
              <a:srgbClr val="D5D9EE">
                <a:lumMod val="40000"/>
                <a:lumOff val="60000"/>
              </a:srgb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ctr">
                <a:defRPr/>
              </a:pPr>
              <a:r>
                <a:rPr lang="en-US" sz="2000">
                  <a:ea typeface="+mn-ea"/>
                  <a:cs typeface="+mn-cs"/>
                </a:rPr>
                <a:t>4</a:t>
              </a:r>
            </a:p>
          </p:txBody>
        </p:sp>
      </p:grpSp>
      <p:grpSp>
        <p:nvGrpSpPr>
          <p:cNvPr id="29" name="Group 28">
            <a:extLst>
              <a:ext uri="{FF2B5EF4-FFF2-40B4-BE49-F238E27FC236}">
                <a16:creationId xmlns:a16="http://schemas.microsoft.com/office/drawing/2014/main" id="{9895753E-D247-E705-95C9-140DBCD9D7BE}"/>
              </a:ext>
            </a:extLst>
          </p:cNvPr>
          <p:cNvGrpSpPr/>
          <p:nvPr/>
        </p:nvGrpSpPr>
        <p:grpSpPr>
          <a:xfrm>
            <a:off x="668957" y="2991343"/>
            <a:ext cx="7806086" cy="510381"/>
            <a:chOff x="506958" y="1470069"/>
            <a:chExt cx="7806086" cy="510381"/>
          </a:xfrm>
        </p:grpSpPr>
        <p:sp>
          <p:nvSpPr>
            <p:cNvPr id="30" name="Rectangle: Diagonal Corners Rounded 29">
              <a:extLst>
                <a:ext uri="{FF2B5EF4-FFF2-40B4-BE49-F238E27FC236}">
                  <a16:creationId xmlns:a16="http://schemas.microsoft.com/office/drawing/2014/main" id="{E3753840-E052-8029-D13A-AC0815153C30}"/>
                </a:ext>
              </a:extLst>
            </p:cNvPr>
            <p:cNvSpPr/>
            <p:nvPr/>
          </p:nvSpPr>
          <p:spPr>
            <a:xfrm>
              <a:off x="773658" y="1470069"/>
              <a:ext cx="7539386" cy="510381"/>
            </a:xfrm>
            <a:prstGeom prst="round2DiagRect">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just">
                <a:defRPr/>
              </a:pPr>
              <a:r>
                <a:rPr lang="en-US" sz="2000">
                  <a:ea typeface="+mn-ea"/>
                  <a:cs typeface="+mn-cs"/>
                </a:rPr>
                <a:t>    b. Khá: từ 7 đến 8 điểm.</a:t>
              </a:r>
            </a:p>
          </p:txBody>
        </p:sp>
        <p:sp>
          <p:nvSpPr>
            <p:cNvPr id="31" name="Diamond 30">
              <a:extLst>
                <a:ext uri="{FF2B5EF4-FFF2-40B4-BE49-F238E27FC236}">
                  <a16:creationId xmlns:a16="http://schemas.microsoft.com/office/drawing/2014/main" id="{F7B60544-6773-7207-6AE2-C92F733464D3}"/>
                </a:ext>
              </a:extLst>
            </p:cNvPr>
            <p:cNvSpPr/>
            <p:nvPr/>
          </p:nvSpPr>
          <p:spPr>
            <a:xfrm>
              <a:off x="506958" y="1470069"/>
              <a:ext cx="533400" cy="510381"/>
            </a:xfrm>
            <a:prstGeom prst="diamond">
              <a:avLst/>
            </a:prstGeom>
            <a:solidFill>
              <a:srgbClr val="D5D9EE">
                <a:lumMod val="40000"/>
                <a:lumOff val="60000"/>
              </a:srgb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ctr">
                <a:defRPr/>
              </a:pPr>
              <a:r>
                <a:rPr lang="en-US" sz="2000">
                  <a:ea typeface="+mn-ea"/>
                  <a:cs typeface="+mn-cs"/>
                </a:rPr>
                <a:t>2</a:t>
              </a:r>
            </a:p>
          </p:txBody>
        </p:sp>
      </p:grpSp>
    </p:spTree>
    <p:extLst>
      <p:ext uri="{BB962C8B-B14F-4D97-AF65-F5344CB8AC3E}">
        <p14:creationId xmlns:p14="http://schemas.microsoft.com/office/powerpoint/2010/main" val="147746902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FC0583-0970-2AA4-60B6-EDB20237344D}"/>
              </a:ext>
            </a:extLst>
          </p:cNvPr>
          <p:cNvGrpSpPr/>
          <p:nvPr/>
        </p:nvGrpSpPr>
        <p:grpSpPr>
          <a:xfrm>
            <a:off x="2723200" y="0"/>
            <a:ext cx="3791938" cy="694029"/>
            <a:chOff x="4834930" y="84191"/>
            <a:chExt cx="7359542" cy="1232175"/>
          </a:xfrm>
          <a:solidFill>
            <a:schemeClr val="tx1"/>
          </a:solidFill>
        </p:grpSpPr>
        <p:sp>
          <p:nvSpPr>
            <p:cNvPr id="9" name="Round Same Side Corner Rectangle 11">
              <a:extLst>
                <a:ext uri="{FF2B5EF4-FFF2-40B4-BE49-F238E27FC236}">
                  <a16:creationId xmlns:a16="http://schemas.microsoft.com/office/drawing/2014/main" id="{32F6E4E5-4EB6-F894-D311-F4CEA6A3B9DD}"/>
                </a:ext>
              </a:extLst>
            </p:cNvPr>
            <p:cNvSpPr/>
            <p:nvPr/>
          </p:nvSpPr>
          <p:spPr>
            <a:xfrm flipV="1">
              <a:off x="4834930" y="84191"/>
              <a:ext cx="7359542" cy="1232175"/>
            </a:xfrm>
            <a:prstGeom prst="round2SameRect">
              <a:avLst>
                <a:gd name="adj1" fmla="val 37720"/>
                <a:gd name="adj2" fmla="val 0"/>
              </a:avLst>
            </a:prstGeom>
            <a:grpFill/>
            <a:ln w="25400" cap="flat" cmpd="sng" algn="ctr">
              <a:solidFill>
                <a:schemeClr val="tx1"/>
              </a:solidFill>
              <a:prstDash val="solid"/>
            </a:ln>
            <a:effectLst/>
          </p:spPr>
          <p:txBody>
            <a:bodyPr rtlCol="0" anchor="ctr"/>
            <a:lstStyle/>
            <a:p>
              <a:pPr algn="ctr">
                <a:defRPr/>
              </a:pPr>
              <a:endParaRPr lang="en-US" sz="700" dirty="0">
                <a:solidFill>
                  <a:prstClr val="white"/>
                </a:solidFill>
                <a:cs typeface="Arial" panose="020B0604020202020204" pitchFamily="34" charset="0"/>
              </a:endParaRPr>
            </a:p>
          </p:txBody>
        </p:sp>
        <p:sp>
          <p:nvSpPr>
            <p:cNvPr id="10" name="TextBox 9">
              <a:extLst>
                <a:ext uri="{FF2B5EF4-FFF2-40B4-BE49-F238E27FC236}">
                  <a16:creationId xmlns:a16="http://schemas.microsoft.com/office/drawing/2014/main" id="{F82D94D4-FF8B-2935-5B03-B896B68A909A}"/>
                </a:ext>
              </a:extLst>
            </p:cNvPr>
            <p:cNvSpPr txBox="1"/>
            <p:nvPr/>
          </p:nvSpPr>
          <p:spPr>
            <a:xfrm>
              <a:off x="5313042" y="337067"/>
              <a:ext cx="6403318" cy="819637"/>
            </a:xfrm>
            <a:prstGeom prst="rect">
              <a:avLst/>
            </a:prstGeom>
            <a:grpFill/>
            <a:ln>
              <a:solidFill>
                <a:schemeClr val="tx1"/>
              </a:solidFill>
            </a:ln>
          </p:spPr>
          <p:txBody>
            <a:bodyPr wrap="square" rtlCol="0">
              <a:spAutoFit/>
            </a:bodyPr>
            <a:lstStyle/>
            <a:p>
              <a:pPr algn="ctr">
                <a:defRPr/>
              </a:pPr>
              <a:r>
                <a:rPr lang="en-US" sz="2400" b="1">
                  <a:solidFill>
                    <a:prstClr val="white"/>
                  </a:solidFill>
                  <a:latin typeface="Arial" panose="020B0604020202020204" pitchFamily="34" charset="0"/>
                  <a:cs typeface="Arial" panose="020B0604020202020204" pitchFamily="34" charset="0"/>
                </a:rPr>
                <a:t>TRẢ LỜI CÂU HỎI</a:t>
              </a:r>
              <a:endParaRPr lang="en-US" sz="2400" b="1" dirty="0">
                <a:solidFill>
                  <a:prstClr val="white"/>
                </a:solidFill>
                <a:latin typeface="Arial" panose="020B0604020202020204" pitchFamily="34" charset="0"/>
                <a:cs typeface="Arial" panose="020B0604020202020204" pitchFamily="34" charset="0"/>
              </a:endParaRPr>
            </a:p>
          </p:txBody>
        </p:sp>
      </p:grpSp>
      <p:sp>
        <p:nvSpPr>
          <p:cNvPr id="13" name="TextBox 12">
            <a:extLst>
              <a:ext uri="{FF2B5EF4-FFF2-40B4-BE49-F238E27FC236}">
                <a16:creationId xmlns:a16="http://schemas.microsoft.com/office/drawing/2014/main" id="{670D5CD3-8399-0147-E942-66D0B003D66A}"/>
              </a:ext>
            </a:extLst>
          </p:cNvPr>
          <p:cNvSpPr txBox="1"/>
          <p:nvPr/>
        </p:nvSpPr>
        <p:spPr>
          <a:xfrm>
            <a:off x="571500" y="905737"/>
            <a:ext cx="8420100" cy="400110"/>
          </a:xfrm>
          <a:prstGeom prst="rect">
            <a:avLst/>
          </a:prstGeom>
          <a:noFill/>
        </p:spPr>
        <p:txBody>
          <a:bodyPr wrap="square">
            <a:spAutoFit/>
          </a:bodyPr>
          <a:lstStyle/>
          <a:p>
            <a:pPr lvl="0" algn="just"/>
            <a:r>
              <a:rPr lang="en-US" sz="2000">
                <a:latin typeface="Arial" panose="020B0604020202020204" pitchFamily="34" charset="0"/>
                <a:ea typeface="Calibri" panose="020F0502020204030204" pitchFamily="34" charset="0"/>
                <a:cs typeface="Arial" panose="020B0604020202020204" pitchFamily="34" charset="0"/>
              </a:rPr>
              <a:t>1. Em cần cố gắng thêm về mặt nào? </a:t>
            </a:r>
            <a:endParaRPr lang="en-US" sz="2000" i="1" kern="1200">
              <a:latin typeface="Arial" panose="020B060402020202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3EAA6EE-B6EE-C47D-08D6-8479CB4D1E84}"/>
              </a:ext>
            </a:extLst>
          </p:cNvPr>
          <p:cNvSpPr txBox="1"/>
          <p:nvPr/>
        </p:nvSpPr>
        <p:spPr>
          <a:xfrm>
            <a:off x="568779" y="3233836"/>
            <a:ext cx="8422822" cy="400110"/>
          </a:xfrm>
          <a:prstGeom prst="rect">
            <a:avLst/>
          </a:prstGeom>
          <a:noFill/>
        </p:spPr>
        <p:txBody>
          <a:bodyPr wrap="square">
            <a:spAutoFit/>
          </a:bodyPr>
          <a:lstStyle/>
          <a:p>
            <a:pPr lvl="0" algn="just"/>
            <a:r>
              <a:rPr lang="en-US" sz="2000">
                <a:latin typeface="Arial" panose="020B0604020202020204" pitchFamily="34" charset="0"/>
                <a:ea typeface="Calibri" panose="020F0502020204030204" pitchFamily="34" charset="0"/>
                <a:cs typeface="Arial" panose="020B0604020202020204" pitchFamily="34" charset="0"/>
              </a:rPr>
              <a:t>2. </a:t>
            </a:r>
            <a:r>
              <a:rPr lang="vi-VN" sz="2000">
                <a:latin typeface="Arial" panose="020B0604020202020204" pitchFamily="34" charset="0"/>
                <a:ea typeface="Calibri" panose="020F0502020204030204" pitchFamily="34" charset="0"/>
                <a:cs typeface="Arial" panose="020B0604020202020204" pitchFamily="34" charset="0"/>
              </a:rPr>
              <a:t>Em cần phải làm gì để có kiến thức, kĩ năng tốt hơn?</a:t>
            </a:r>
            <a:endParaRPr lang="en-US" sz="2000" i="1" kern="1200">
              <a:latin typeface="Arial" panose="020B0604020202020204" pitchFamily="34" charset="0"/>
              <a:ea typeface="Calibri" panose="020F050202020403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1669A913-A574-8853-3B34-3F3CC89AECA2}"/>
              </a:ext>
            </a:extLst>
          </p:cNvPr>
          <p:cNvSpPr/>
          <p:nvPr/>
        </p:nvSpPr>
        <p:spPr>
          <a:xfrm>
            <a:off x="867195" y="1411511"/>
            <a:ext cx="2402787" cy="1628539"/>
          </a:xfrm>
          <a:prstGeom prst="round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a:solidFill>
                  <a:srgbClr val="000000"/>
                </a:solidFill>
                <a:latin typeface="Arial" panose="020B0604020202020204" pitchFamily="34" charset="0"/>
                <a:cs typeface="Arial" panose="020B0604020202020204" pitchFamily="34" charset="0"/>
              </a:rPr>
              <a:t>Kĩ năng đọc hiểu.</a:t>
            </a:r>
          </a:p>
        </p:txBody>
      </p:sp>
      <p:sp>
        <p:nvSpPr>
          <p:cNvPr id="16" name="Rectangle: Rounded Corners 15">
            <a:extLst>
              <a:ext uri="{FF2B5EF4-FFF2-40B4-BE49-F238E27FC236}">
                <a16:creationId xmlns:a16="http://schemas.microsoft.com/office/drawing/2014/main" id="{F3949BE6-0B7C-C921-7328-D341882B0ECE}"/>
              </a:ext>
            </a:extLst>
          </p:cNvPr>
          <p:cNvSpPr/>
          <p:nvPr/>
        </p:nvSpPr>
        <p:spPr>
          <a:xfrm>
            <a:off x="3491645" y="1400382"/>
            <a:ext cx="2456156" cy="1628539"/>
          </a:xfrm>
          <a:prstGeom prst="round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en-US" sz="2000">
                <a:solidFill>
                  <a:srgbClr val="000000"/>
                </a:solidFill>
                <a:latin typeface="Arial" panose="020B0604020202020204" pitchFamily="34" charset="0"/>
                <a:cs typeface="Arial" panose="020B0604020202020204" pitchFamily="34" charset="0"/>
              </a:rPr>
              <a:t>Kiến thức về từ dấu gạch ngang của câu.</a:t>
            </a:r>
          </a:p>
        </p:txBody>
      </p:sp>
      <p:sp>
        <p:nvSpPr>
          <p:cNvPr id="17" name="Rectangle: Rounded Corners 16">
            <a:extLst>
              <a:ext uri="{FF2B5EF4-FFF2-40B4-BE49-F238E27FC236}">
                <a16:creationId xmlns:a16="http://schemas.microsoft.com/office/drawing/2014/main" id="{218D23B6-E687-33B3-771A-C10E70FFA5FD}"/>
              </a:ext>
            </a:extLst>
          </p:cNvPr>
          <p:cNvSpPr/>
          <p:nvPr/>
        </p:nvSpPr>
        <p:spPr>
          <a:xfrm>
            <a:off x="6169464" y="1389252"/>
            <a:ext cx="2603715" cy="1650798"/>
          </a:xfrm>
          <a:prstGeom prst="round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en-US" sz="2000">
                <a:solidFill>
                  <a:srgbClr val="000000"/>
                </a:solidFill>
                <a:latin typeface="Arial" panose="020B0604020202020204" pitchFamily="34" charset="0"/>
                <a:cs typeface="Arial" panose="020B0604020202020204" pitchFamily="34" charset="0"/>
              </a:rPr>
              <a:t>Kĩ năng viết: dùng từ, viết câu, viết đoạn văn.</a:t>
            </a:r>
          </a:p>
        </p:txBody>
      </p:sp>
      <p:sp>
        <p:nvSpPr>
          <p:cNvPr id="18" name="Rectangle: Rounded Corners 17">
            <a:extLst>
              <a:ext uri="{FF2B5EF4-FFF2-40B4-BE49-F238E27FC236}">
                <a16:creationId xmlns:a16="http://schemas.microsoft.com/office/drawing/2014/main" id="{76C373CB-6591-09EE-DF13-9E9298AC9D37}"/>
              </a:ext>
            </a:extLst>
          </p:cNvPr>
          <p:cNvSpPr/>
          <p:nvPr/>
        </p:nvSpPr>
        <p:spPr>
          <a:xfrm>
            <a:off x="867195" y="3781564"/>
            <a:ext cx="3704806" cy="1076186"/>
          </a:xfrm>
          <a:prstGeom prst="roundRect">
            <a:avLst/>
          </a:prstGeom>
          <a:solidFill>
            <a:schemeClr val="accent4">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a:solidFill>
                  <a:srgbClr val="000000"/>
                </a:solidFill>
                <a:latin typeface="Arial" panose="020B0604020202020204" pitchFamily="34" charset="0"/>
                <a:cs typeface="Arial" panose="020B0604020202020204" pitchFamily="34" charset="0"/>
              </a:rPr>
              <a:t>Chăm chỉ đọc sách</a:t>
            </a:r>
          </a:p>
        </p:txBody>
      </p:sp>
      <p:sp>
        <p:nvSpPr>
          <p:cNvPr id="19" name="Rectangle: Rounded Corners 18">
            <a:extLst>
              <a:ext uri="{FF2B5EF4-FFF2-40B4-BE49-F238E27FC236}">
                <a16:creationId xmlns:a16="http://schemas.microsoft.com/office/drawing/2014/main" id="{FF46FD39-B198-9B02-FFE8-A51B44BABA0B}"/>
              </a:ext>
            </a:extLst>
          </p:cNvPr>
          <p:cNvSpPr/>
          <p:nvPr/>
        </p:nvSpPr>
        <p:spPr>
          <a:xfrm>
            <a:off x="5105400" y="3781564"/>
            <a:ext cx="3667779" cy="1076186"/>
          </a:xfrm>
          <a:prstGeom prst="roundRect">
            <a:avLst/>
          </a:prstGeom>
          <a:solidFill>
            <a:schemeClr val="accent4">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000">
                <a:solidFill>
                  <a:srgbClr val="000000"/>
                </a:solidFill>
                <a:cs typeface="Arial" panose="020B0604020202020204" pitchFamily="34" charset="0"/>
              </a:rPr>
              <a:t>Ôn luyện bài tập,…</a:t>
            </a:r>
            <a:endParaRPr lang="en-US" sz="2000">
              <a:solidFill>
                <a:srgbClr val="000000"/>
              </a:solidFill>
              <a:latin typeface="Arial" panose="020B0604020202020204" pitchFamily="34" charset="0"/>
              <a:cs typeface="Arial" panose="020B0604020202020204" pitchFamily="34" charset="0"/>
            </a:endParaRPr>
          </a:p>
        </p:txBody>
      </p:sp>
      <p:sp>
        <p:nvSpPr>
          <p:cNvPr id="20" name="Arrow: Down 19">
            <a:extLst>
              <a:ext uri="{FF2B5EF4-FFF2-40B4-BE49-F238E27FC236}">
                <a16:creationId xmlns:a16="http://schemas.microsoft.com/office/drawing/2014/main" id="{DEB06F01-CBA7-FDDE-EB72-D16F8C4188D0}"/>
              </a:ext>
            </a:extLst>
          </p:cNvPr>
          <p:cNvSpPr/>
          <p:nvPr/>
        </p:nvSpPr>
        <p:spPr>
          <a:xfrm rot="16200000">
            <a:off x="287265" y="1965205"/>
            <a:ext cx="408755" cy="45533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21" name="Arrow: Down 20">
            <a:extLst>
              <a:ext uri="{FF2B5EF4-FFF2-40B4-BE49-F238E27FC236}">
                <a16:creationId xmlns:a16="http://schemas.microsoft.com/office/drawing/2014/main" id="{72597692-FED0-3686-401E-EB76AC2E8268}"/>
              </a:ext>
            </a:extLst>
          </p:cNvPr>
          <p:cNvSpPr/>
          <p:nvPr/>
        </p:nvSpPr>
        <p:spPr>
          <a:xfrm rot="16200000">
            <a:off x="290312" y="4146362"/>
            <a:ext cx="410526" cy="4632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736619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outVertical)">
                                      <p:cBhvr>
                                        <p:cTn id="43" dur="500"/>
                                        <p:tgtEl>
                                          <p:spTgt spid="18"/>
                                        </p:tgtEl>
                                      </p:cBhvr>
                                    </p:animEffect>
                                  </p:childTnLst>
                                </p:cTn>
                              </p:par>
                            </p:childTnLst>
                          </p:cTn>
                        </p:par>
                        <p:par>
                          <p:cTn id="44" fill="hold">
                            <p:stCondLst>
                              <p:cond delay="500"/>
                            </p:stCondLst>
                            <p:childTnLst>
                              <p:par>
                                <p:cTn id="45" presetID="16" presetClass="entr" presetSubtype="37"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out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animBg="1"/>
      <p:bldP spid="17" grpId="0" animBg="1"/>
      <p:bldP spid="18"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C9E21F40-9765-F5AD-C844-A8D3C431CCAD}"/>
              </a:ext>
            </a:extLst>
          </p:cNvPr>
          <p:cNvSpPr/>
          <p:nvPr/>
        </p:nvSpPr>
        <p:spPr>
          <a:xfrm>
            <a:off x="495300" y="518606"/>
            <a:ext cx="8153400" cy="4106288"/>
          </a:xfrm>
          <a:custGeom>
            <a:avLst/>
            <a:gdLst/>
            <a:ahLst/>
            <a:cxnLst/>
            <a:rect l="l" t="t" r="r" b="b"/>
            <a:pathLst>
              <a:path w="14875164" h="5894776">
                <a:moveTo>
                  <a:pt x="0" y="0"/>
                </a:moveTo>
                <a:lnTo>
                  <a:pt x="14875164" y="0"/>
                </a:lnTo>
                <a:lnTo>
                  <a:pt x="14875164" y="5894776"/>
                </a:lnTo>
                <a:lnTo>
                  <a:pt x="0" y="5894776"/>
                </a:lnTo>
                <a:lnTo>
                  <a:pt x="0" y="0"/>
                </a:lnTo>
                <a:close/>
              </a:path>
            </a:pathLst>
          </a:custGeom>
          <a:blipFill>
            <a:blip r:embed="rId2">
              <a:alphaModFix amt="77000"/>
              <a:extLst>
                <a:ext uri="{96DAC541-7B7A-43D3-8B79-37D633B846F1}">
                  <asvg:svgBlip xmlns:asvg="http://schemas.microsoft.com/office/drawing/2016/SVG/main" r:embed="rId3"/>
                </a:ext>
              </a:extLst>
            </a:blip>
            <a:stretch>
              <a:fillRect l="-614" t="-16216" b="-53893"/>
            </a:stretch>
          </a:blipFill>
        </p:spPr>
        <p:txBody>
          <a:bodyPr/>
          <a:lstStyle/>
          <a:p>
            <a:endParaRPr lang="en-US" sz="7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8145E45-7E72-D5FE-DF85-56EFF93B7A19}"/>
              </a:ext>
            </a:extLst>
          </p:cNvPr>
          <p:cNvSpPr txBox="1"/>
          <p:nvPr/>
        </p:nvSpPr>
        <p:spPr>
          <a:xfrm>
            <a:off x="1316281" y="1659288"/>
            <a:ext cx="6511437" cy="1824923"/>
          </a:xfrm>
          <a:prstGeom prst="rect">
            <a:avLst/>
          </a:prstGeom>
          <a:noFill/>
        </p:spPr>
        <p:txBody>
          <a:bodyPr wrap="square" rtlCol="0">
            <a:spAutoFit/>
          </a:bodyPr>
          <a:lstStyle/>
          <a:p>
            <a:pPr algn="ctr">
              <a:lnSpc>
                <a:spcPct val="150000"/>
              </a:lnSpc>
            </a:pPr>
            <a:r>
              <a:rPr lang="en-VN" sz="4000" b="1">
                <a:solidFill>
                  <a:srgbClr val="C00000"/>
                </a:solidFill>
                <a:latin typeface="Arial" panose="020B0604020202020204" pitchFamily="34" charset="0"/>
                <a:cs typeface="Arial" panose="020B0604020202020204" pitchFamily="34" charset="0"/>
              </a:rPr>
              <a:t>GÓC SÁNG TẠO: </a:t>
            </a:r>
            <a:endParaRPr lang="en-US" sz="4000" b="1">
              <a:solidFill>
                <a:srgbClr val="C00000"/>
              </a:solidFill>
              <a:latin typeface="Arial" panose="020B0604020202020204" pitchFamily="34" charset="0"/>
              <a:cs typeface="Arial" panose="020B0604020202020204" pitchFamily="34" charset="0"/>
            </a:endParaRPr>
          </a:p>
          <a:p>
            <a:pPr algn="ctr">
              <a:lnSpc>
                <a:spcPct val="150000"/>
              </a:lnSpc>
            </a:pPr>
            <a:r>
              <a:rPr lang="en-US" sz="4000" b="1">
                <a:solidFill>
                  <a:srgbClr val="C00000"/>
                </a:solidFill>
                <a:latin typeface="Arial" panose="020B0604020202020204" pitchFamily="34" charset="0"/>
                <a:cs typeface="Arial" panose="020B0604020202020204" pitchFamily="34" charset="0"/>
              </a:rPr>
              <a:t>BẦU TRỜI CỦA EM</a:t>
            </a:r>
            <a:endParaRPr lang="en-VN" sz="40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med">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grpSp>
        <p:nvGrpSpPr>
          <p:cNvPr id="33" name="Group 32">
            <a:extLst>
              <a:ext uri="{FF2B5EF4-FFF2-40B4-BE49-F238E27FC236}">
                <a16:creationId xmlns:a16="http://schemas.microsoft.com/office/drawing/2014/main" id="{36A4A4E1-402F-4155-977E-92B389E47C2C}"/>
              </a:ext>
            </a:extLst>
          </p:cNvPr>
          <p:cNvGrpSpPr/>
          <p:nvPr/>
        </p:nvGrpSpPr>
        <p:grpSpPr>
          <a:xfrm>
            <a:off x="2523802" y="-8048"/>
            <a:ext cx="4278393" cy="781887"/>
            <a:chOff x="4448121" y="-4"/>
            <a:chExt cx="8445929" cy="1563773"/>
          </a:xfrm>
        </p:grpSpPr>
        <p:sp>
          <p:nvSpPr>
            <p:cNvPr id="34" name="Round Same Side Corner Rectangle 11">
              <a:extLst>
                <a:ext uri="{FF2B5EF4-FFF2-40B4-BE49-F238E27FC236}">
                  <a16:creationId xmlns:a16="http://schemas.microsoft.com/office/drawing/2014/main" id="{7459C7EF-EE5C-4A0D-876A-01802B6E8BDD}"/>
                </a:ext>
              </a:extLst>
            </p:cNvPr>
            <p:cNvSpPr/>
            <p:nvPr/>
          </p:nvSpPr>
          <p:spPr>
            <a:xfrm flipV="1">
              <a:off x="4448121" y="-4"/>
              <a:ext cx="8445929" cy="1563773"/>
            </a:xfrm>
            <a:prstGeom prst="round2SameRect">
              <a:avLst>
                <a:gd name="adj1" fmla="val 37720"/>
                <a:gd name="adj2" fmla="val 0"/>
              </a:avLst>
            </a:prstGeom>
            <a:solidFill>
              <a:sysClr val="window" lastClr="FFFFFF"/>
            </a:solidFill>
            <a:ln w="19050" cap="flat" cmpd="sng" algn="ctr">
              <a:solidFill>
                <a:srgbClr val="C0504D">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n-lt"/>
                <a:ea typeface="+mn-ea"/>
                <a:cs typeface="Arial" panose="020B0604020202020204" pitchFamily="34" charset="0"/>
              </a:endParaRPr>
            </a:p>
          </p:txBody>
        </p:sp>
        <p:sp>
          <p:nvSpPr>
            <p:cNvPr id="35" name="TextBox 34">
              <a:extLst>
                <a:ext uri="{FF2B5EF4-FFF2-40B4-BE49-F238E27FC236}">
                  <a16:creationId xmlns:a16="http://schemas.microsoft.com/office/drawing/2014/main" id="{F73497D1-E3F5-4F19-9410-2F59E9637E73}"/>
                </a:ext>
              </a:extLst>
            </p:cNvPr>
            <p:cNvSpPr txBox="1"/>
            <p:nvPr/>
          </p:nvSpPr>
          <p:spPr>
            <a:xfrm>
              <a:off x="4679139" y="238338"/>
              <a:ext cx="7983893" cy="1107995"/>
            </a:xfrm>
            <a:prstGeom prst="rect">
              <a:avLst/>
            </a:prstGeom>
            <a:noFill/>
            <a:ln w="19050">
              <a:no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C0504D">
                      <a:lumMod val="75000"/>
                    </a:srgbClr>
                  </a:solidFill>
                  <a:effectLst/>
                  <a:uLnTx/>
                  <a:uFillTx/>
                  <a:latin typeface="+mn-lt"/>
                  <a:ea typeface="+mn-ea"/>
                  <a:cs typeface="Arial" panose="020B0604020202020204" pitchFamily="34" charset="0"/>
                </a:rPr>
                <a:t>NỘI DUNG BÀI HỌC</a:t>
              </a:r>
            </a:p>
          </p:txBody>
        </p:sp>
      </p:grpSp>
      <p:grpSp>
        <p:nvGrpSpPr>
          <p:cNvPr id="36" name="Group 35">
            <a:extLst>
              <a:ext uri="{FF2B5EF4-FFF2-40B4-BE49-F238E27FC236}">
                <a16:creationId xmlns:a16="http://schemas.microsoft.com/office/drawing/2014/main" id="{7A49F0CD-05D9-4608-8E8B-2F35F30CF4C1}"/>
              </a:ext>
            </a:extLst>
          </p:cNvPr>
          <p:cNvGrpSpPr/>
          <p:nvPr/>
        </p:nvGrpSpPr>
        <p:grpSpPr>
          <a:xfrm>
            <a:off x="692842" y="1592084"/>
            <a:ext cx="7675654" cy="979666"/>
            <a:chOff x="7244530" y="113400"/>
            <a:chExt cx="15351307" cy="1959331"/>
          </a:xfrm>
        </p:grpSpPr>
        <p:sp>
          <p:nvSpPr>
            <p:cNvPr id="37" name="Rectangle: Rounded Corners 36">
              <a:extLst>
                <a:ext uri="{FF2B5EF4-FFF2-40B4-BE49-F238E27FC236}">
                  <a16:creationId xmlns:a16="http://schemas.microsoft.com/office/drawing/2014/main" id="{641AD90B-3295-4032-B0DC-77F9E7F9F60F}"/>
                </a:ext>
              </a:extLst>
            </p:cNvPr>
            <p:cNvSpPr/>
            <p:nvPr/>
          </p:nvSpPr>
          <p:spPr>
            <a:xfrm>
              <a:off x="7244530" y="434066"/>
              <a:ext cx="1371600" cy="1317999"/>
            </a:xfrm>
            <a:prstGeom prst="roundRect">
              <a:avLst/>
            </a:prstGeom>
            <a:solidFill>
              <a:sysClr val="window" lastClr="FFFFFF"/>
            </a:solidFill>
            <a:ln w="19050" cap="flat" cmpd="sng" algn="ctr">
              <a:solidFill>
                <a:srgbClr val="F79646">
                  <a:lumMod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1</a:t>
              </a:r>
            </a:p>
          </p:txBody>
        </p:sp>
        <p:sp>
          <p:nvSpPr>
            <p:cNvPr id="38" name="Plaque 37">
              <a:extLst>
                <a:ext uri="{FF2B5EF4-FFF2-40B4-BE49-F238E27FC236}">
                  <a16:creationId xmlns:a16="http://schemas.microsoft.com/office/drawing/2014/main" id="{D9C3CC51-6667-48FB-80BD-BF29EFD9EB91}"/>
                </a:ext>
              </a:extLst>
            </p:cNvPr>
            <p:cNvSpPr/>
            <p:nvPr/>
          </p:nvSpPr>
          <p:spPr>
            <a:xfrm>
              <a:off x="8960196" y="113400"/>
              <a:ext cx="13635641" cy="1959331"/>
            </a:xfrm>
            <a:prstGeom prst="plaque">
              <a:avLst/>
            </a:prstGeom>
            <a:solidFill>
              <a:sysClr val="window" lastClr="FFFFFF"/>
            </a:solidFill>
            <a:ln w="19050" cap="flat" cmpd="sng" algn="ctr">
              <a:solidFill>
                <a:srgbClr val="F79646">
                  <a:lumMod val="50000"/>
                </a:srgbClr>
              </a:solidFill>
              <a:prstDash val="solid"/>
            </a:ln>
            <a:effectLst/>
          </p:spPr>
          <p:txBody>
            <a:bodyPr rtlCol="0" anchor="ct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0">
                  <a:ln>
                    <a:noFill/>
                  </a:ln>
                  <a:solidFill>
                    <a:prstClr val="black"/>
                  </a:solidFill>
                  <a:effectLst/>
                  <a:uLnTx/>
                  <a:uFillTx/>
                  <a:latin typeface="+mn-lt"/>
                  <a:ea typeface="Calibri" panose="020F0502020204030204" pitchFamily="34" charset="0"/>
                  <a:cs typeface="Arial" panose="020B0604020202020204" pitchFamily="34" charset="0"/>
                </a:rPr>
                <a:t>Hoạt động </a:t>
              </a:r>
              <a:r>
                <a:rPr lang="en-US" sz="2000" b="1" kern="1200">
                  <a:solidFill>
                    <a:prstClr val="black"/>
                  </a:solidFill>
                  <a:latin typeface="+mn-lt"/>
                  <a:ea typeface="Calibri" panose="020F0502020204030204" pitchFamily="34" charset="0"/>
                  <a:cs typeface="Arial" panose="020B0604020202020204" pitchFamily="34" charset="0"/>
                </a:rPr>
                <a:t>1</a:t>
              </a:r>
              <a:r>
                <a:rPr kumimoji="0" lang="vi-VN" sz="2000" b="1" i="0" u="none" strike="noStrike" kern="1200" cap="none" spc="0" normalizeH="0" baseline="0" noProof="0">
                  <a:ln>
                    <a:noFill/>
                  </a:ln>
                  <a:solidFill>
                    <a:prstClr val="black"/>
                  </a:solidFill>
                  <a:effectLst/>
                  <a:uLnTx/>
                  <a:uFillTx/>
                  <a:latin typeface="+mn-lt"/>
                  <a:ea typeface="Calibri" panose="020F0502020204030204" pitchFamily="34" charset="0"/>
                  <a:cs typeface="Arial" panose="020B0604020202020204" pitchFamily="34" charset="0"/>
                </a:rPr>
                <a:t>: </a:t>
              </a:r>
              <a:r>
                <a:rPr kumimoji="0" lang="en-US" sz="2000" b="0" i="0" u="none" strike="noStrike" kern="1200" cap="none" spc="0" normalizeH="0" baseline="0" noProof="0">
                  <a:ln>
                    <a:noFill/>
                  </a:ln>
                  <a:solidFill>
                    <a:prstClr val="black"/>
                  </a:solidFill>
                  <a:effectLst/>
                  <a:uLnTx/>
                  <a:uFillTx/>
                  <a:latin typeface="+mn-lt"/>
                  <a:ea typeface="Calibri" panose="020F0502020204030204" pitchFamily="34" charset="0"/>
                  <a:cs typeface="Arial" panose="020B0604020202020204" pitchFamily="34" charset="0"/>
                </a:rPr>
                <a:t>Thực hành viết đoạn văn</a:t>
              </a:r>
              <a:endParaRPr kumimoji="0" lang="en-US" sz="20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grpSp>
      <p:grpSp>
        <p:nvGrpSpPr>
          <p:cNvPr id="39" name="Group 38">
            <a:extLst>
              <a:ext uri="{FF2B5EF4-FFF2-40B4-BE49-F238E27FC236}">
                <a16:creationId xmlns:a16="http://schemas.microsoft.com/office/drawing/2014/main" id="{66C89C6A-D0BD-4328-B5FF-D792FAA08719}"/>
              </a:ext>
            </a:extLst>
          </p:cNvPr>
          <p:cNvGrpSpPr/>
          <p:nvPr/>
        </p:nvGrpSpPr>
        <p:grpSpPr>
          <a:xfrm>
            <a:off x="692842" y="3109648"/>
            <a:ext cx="7675654" cy="979666"/>
            <a:chOff x="7248712" y="-175811"/>
            <a:chExt cx="15351308" cy="2327757"/>
          </a:xfrm>
        </p:grpSpPr>
        <p:sp>
          <p:nvSpPr>
            <p:cNvPr id="40" name="Rectangle: Rounded Corners 39">
              <a:extLst>
                <a:ext uri="{FF2B5EF4-FFF2-40B4-BE49-F238E27FC236}">
                  <a16:creationId xmlns:a16="http://schemas.microsoft.com/office/drawing/2014/main" id="{7D16A435-1455-4CA4-8061-3DF933B3D2AC}"/>
                </a:ext>
              </a:extLst>
            </p:cNvPr>
            <p:cNvSpPr/>
            <p:nvPr/>
          </p:nvSpPr>
          <p:spPr>
            <a:xfrm>
              <a:off x="7248712" y="329070"/>
              <a:ext cx="1371600" cy="1317999"/>
            </a:xfrm>
            <a:prstGeom prst="roundRect">
              <a:avLst/>
            </a:prstGeom>
            <a:solidFill>
              <a:sysClr val="window" lastClr="FFFFFF"/>
            </a:solidFill>
            <a:ln w="19050" cap="flat" cmpd="sng" algn="ctr">
              <a:solidFill>
                <a:srgbClr val="F79646">
                  <a:lumMod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2</a:t>
              </a:r>
            </a:p>
          </p:txBody>
        </p:sp>
        <p:sp>
          <p:nvSpPr>
            <p:cNvPr id="41" name="Plaque 40">
              <a:extLst>
                <a:ext uri="{FF2B5EF4-FFF2-40B4-BE49-F238E27FC236}">
                  <a16:creationId xmlns:a16="http://schemas.microsoft.com/office/drawing/2014/main" id="{45D1C51B-60B7-44C9-8690-EE726B8DFCC9}"/>
                </a:ext>
              </a:extLst>
            </p:cNvPr>
            <p:cNvSpPr/>
            <p:nvPr/>
          </p:nvSpPr>
          <p:spPr>
            <a:xfrm>
              <a:off x="8938424" y="-175811"/>
              <a:ext cx="13661596" cy="2327757"/>
            </a:xfrm>
            <a:prstGeom prst="plaque">
              <a:avLst/>
            </a:prstGeom>
            <a:solidFill>
              <a:sysClr val="window" lastClr="FFFFFF"/>
            </a:solidFill>
            <a:ln w="19050" cap="flat" cmpd="sng" algn="ctr">
              <a:solidFill>
                <a:srgbClr val="F79646">
                  <a:lumMod val="50000"/>
                </a:srgbClr>
              </a:solidFill>
              <a:prstDash val="solid"/>
            </a:ln>
            <a:effectLst/>
          </p:spPr>
          <p:txBody>
            <a:bodyPr rtlCol="0" anchor="ct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mn-lt"/>
                  <a:ea typeface="Calibri" panose="020F0502020204030204" pitchFamily="34" charset="0"/>
                  <a:cs typeface="Arial" panose="020B0604020202020204" pitchFamily="34" charset="0"/>
                </a:rPr>
                <a:t>Hoạt động 2: </a:t>
              </a:r>
              <a:r>
                <a:rPr kumimoji="0" lang="en-US" sz="2000" i="0" u="none" strike="noStrike" kern="1200" cap="none" spc="0" normalizeH="0" baseline="0" noProof="0">
                  <a:ln>
                    <a:noFill/>
                  </a:ln>
                  <a:solidFill>
                    <a:prstClr val="black"/>
                  </a:solidFill>
                  <a:effectLst/>
                  <a:uLnTx/>
                  <a:uFillTx/>
                  <a:latin typeface="+mn-lt"/>
                  <a:ea typeface="Calibri" panose="020F0502020204030204" pitchFamily="34" charset="0"/>
                  <a:cs typeface="Arial" panose="020B0604020202020204" pitchFamily="34" charset="0"/>
                </a:rPr>
                <a:t>Giới thiệu và bình chọn</a:t>
              </a:r>
              <a:endParaRPr kumimoji="0" lang="en-US" sz="200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5" name="Google Shape;925;p50"/>
          <p:cNvSpPr txBox="1">
            <a:spLocks noGrp="1"/>
          </p:cNvSpPr>
          <p:nvPr>
            <p:ph type="title" idx="2"/>
          </p:nvPr>
        </p:nvSpPr>
        <p:spPr>
          <a:xfrm>
            <a:off x="3557595" y="828010"/>
            <a:ext cx="1325372" cy="1015645"/>
          </a:xfrm>
          <a:prstGeom prst="rect">
            <a:avLst/>
          </a:prstGeom>
          <a:solidFill>
            <a:schemeClr val="accent2"/>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6600">
                <a:solidFill>
                  <a:schemeClr val="bg2"/>
                </a:solidFill>
                <a:latin typeface="+mn-lt"/>
              </a:rPr>
              <a:t>01</a:t>
            </a:r>
            <a:endParaRPr sz="6600">
              <a:solidFill>
                <a:schemeClr val="bg2"/>
              </a:solidFill>
              <a:latin typeface="+mn-lt"/>
            </a:endParaRPr>
          </a:p>
        </p:txBody>
      </p:sp>
      <p:grpSp>
        <p:nvGrpSpPr>
          <p:cNvPr id="927" name="Google Shape;927;p50"/>
          <p:cNvGrpSpPr/>
          <p:nvPr/>
        </p:nvGrpSpPr>
        <p:grpSpPr>
          <a:xfrm>
            <a:off x="6760400" y="1296741"/>
            <a:ext cx="2370870" cy="3003354"/>
            <a:chOff x="6232479" y="1287784"/>
            <a:chExt cx="2370870" cy="3003354"/>
          </a:xfrm>
        </p:grpSpPr>
        <p:sp>
          <p:nvSpPr>
            <p:cNvPr id="928" name="Google Shape;928;p50"/>
            <p:cNvSpPr/>
            <p:nvPr/>
          </p:nvSpPr>
          <p:spPr>
            <a:xfrm>
              <a:off x="6484575" y="1820342"/>
              <a:ext cx="2118774" cy="2304323"/>
            </a:xfrm>
            <a:custGeom>
              <a:avLst/>
              <a:gdLst/>
              <a:ahLst/>
              <a:cxnLst/>
              <a:rect l="l" t="t" r="r" b="b"/>
              <a:pathLst>
                <a:path w="15638" h="17009" extrusionOk="0">
                  <a:moveTo>
                    <a:pt x="6309" y="1"/>
                  </a:moveTo>
                  <a:cubicBezTo>
                    <a:pt x="4121" y="1"/>
                    <a:pt x="1959" y="1124"/>
                    <a:pt x="1037" y="3168"/>
                  </a:cubicBezTo>
                  <a:cubicBezTo>
                    <a:pt x="1" y="5463"/>
                    <a:pt x="403" y="8319"/>
                    <a:pt x="1185" y="10634"/>
                  </a:cubicBezTo>
                  <a:cubicBezTo>
                    <a:pt x="1838" y="12572"/>
                    <a:pt x="2824" y="14244"/>
                    <a:pt x="4263" y="15599"/>
                  </a:cubicBezTo>
                  <a:cubicBezTo>
                    <a:pt x="4381" y="15748"/>
                    <a:pt x="4503" y="15893"/>
                    <a:pt x="4631" y="16027"/>
                  </a:cubicBezTo>
                  <a:cubicBezTo>
                    <a:pt x="5300" y="16732"/>
                    <a:pt x="6036" y="17008"/>
                    <a:pt x="6782" y="17008"/>
                  </a:cubicBezTo>
                  <a:cubicBezTo>
                    <a:pt x="8219" y="17008"/>
                    <a:pt x="9693" y="15979"/>
                    <a:pt x="10793" y="15000"/>
                  </a:cubicBezTo>
                  <a:cubicBezTo>
                    <a:pt x="12398" y="13572"/>
                    <a:pt x="14623" y="12056"/>
                    <a:pt x="15116" y="9818"/>
                  </a:cubicBezTo>
                  <a:cubicBezTo>
                    <a:pt x="15637" y="7447"/>
                    <a:pt x="14082" y="5112"/>
                    <a:pt x="12650" y="3357"/>
                  </a:cubicBezTo>
                  <a:cubicBezTo>
                    <a:pt x="11133" y="1499"/>
                    <a:pt x="9019" y="107"/>
                    <a:pt x="6572" y="6"/>
                  </a:cubicBezTo>
                  <a:cubicBezTo>
                    <a:pt x="6484" y="2"/>
                    <a:pt x="6397" y="1"/>
                    <a:pt x="6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9" name="Google Shape;929;p50"/>
            <p:cNvGrpSpPr/>
            <p:nvPr/>
          </p:nvGrpSpPr>
          <p:grpSpPr>
            <a:xfrm flipH="1">
              <a:off x="6232479" y="1287784"/>
              <a:ext cx="1858179" cy="3003354"/>
              <a:chOff x="1581000" y="1440600"/>
              <a:chExt cx="1182725" cy="1911625"/>
            </a:xfrm>
          </p:grpSpPr>
          <p:sp>
            <p:nvSpPr>
              <p:cNvPr id="930" name="Google Shape;930;p50"/>
              <p:cNvSpPr/>
              <p:nvPr/>
            </p:nvSpPr>
            <p:spPr>
              <a:xfrm>
                <a:off x="1931950" y="1918400"/>
                <a:ext cx="67975" cy="66700"/>
              </a:xfrm>
              <a:custGeom>
                <a:avLst/>
                <a:gdLst/>
                <a:ahLst/>
                <a:cxnLst/>
                <a:rect l="l" t="t" r="r" b="b"/>
                <a:pathLst>
                  <a:path w="2719" h="2668" extrusionOk="0">
                    <a:moveTo>
                      <a:pt x="1300" y="0"/>
                    </a:moveTo>
                    <a:cubicBezTo>
                      <a:pt x="1229" y="0"/>
                      <a:pt x="1159" y="7"/>
                      <a:pt x="1094" y="20"/>
                    </a:cubicBezTo>
                    <a:cubicBezTo>
                      <a:pt x="1" y="249"/>
                      <a:pt x="36" y="1647"/>
                      <a:pt x="137" y="2496"/>
                    </a:cubicBezTo>
                    <a:cubicBezTo>
                      <a:pt x="151" y="2608"/>
                      <a:pt x="245" y="2667"/>
                      <a:pt x="334" y="2667"/>
                    </a:cubicBezTo>
                    <a:cubicBezTo>
                      <a:pt x="420" y="2667"/>
                      <a:pt x="500" y="2612"/>
                      <a:pt x="494" y="2496"/>
                    </a:cubicBezTo>
                    <a:cubicBezTo>
                      <a:pt x="464" y="1910"/>
                      <a:pt x="399" y="977"/>
                      <a:pt x="956" y="594"/>
                    </a:cubicBezTo>
                    <a:cubicBezTo>
                      <a:pt x="1070" y="515"/>
                      <a:pt x="1207" y="479"/>
                      <a:pt x="1342" y="479"/>
                    </a:cubicBezTo>
                    <a:cubicBezTo>
                      <a:pt x="1680" y="479"/>
                      <a:pt x="2014" y="705"/>
                      <a:pt x="1994" y="1073"/>
                    </a:cubicBezTo>
                    <a:cubicBezTo>
                      <a:pt x="1988" y="1189"/>
                      <a:pt x="2088" y="1259"/>
                      <a:pt x="2187" y="1259"/>
                    </a:cubicBezTo>
                    <a:cubicBezTo>
                      <a:pt x="2250" y="1259"/>
                      <a:pt x="2312" y="1231"/>
                      <a:pt x="2346" y="1169"/>
                    </a:cubicBezTo>
                    <a:cubicBezTo>
                      <a:pt x="2719" y="491"/>
                      <a:pt x="1923" y="0"/>
                      <a:pt x="1300" y="0"/>
                    </a:cubicBezTo>
                    <a:close/>
                  </a:path>
                </a:pathLst>
              </a:custGeom>
              <a:solidFill>
                <a:srgbClr val="26263C"/>
              </a:solidFill>
              <a:ln w="4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0"/>
              <p:cNvSpPr/>
              <p:nvPr/>
            </p:nvSpPr>
            <p:spPr>
              <a:xfrm>
                <a:off x="2279625" y="1987925"/>
                <a:ext cx="90775" cy="100250"/>
              </a:xfrm>
              <a:custGeom>
                <a:avLst/>
                <a:gdLst/>
                <a:ahLst/>
                <a:cxnLst/>
                <a:rect l="l" t="t" r="r" b="b"/>
                <a:pathLst>
                  <a:path w="3631" h="4010" extrusionOk="0">
                    <a:moveTo>
                      <a:pt x="337" y="1"/>
                    </a:moveTo>
                    <a:cubicBezTo>
                      <a:pt x="243" y="1"/>
                      <a:pt x="150" y="63"/>
                      <a:pt x="146" y="188"/>
                    </a:cubicBezTo>
                    <a:cubicBezTo>
                      <a:pt x="114" y="1247"/>
                      <a:pt x="113" y="2309"/>
                      <a:pt x="21" y="3364"/>
                    </a:cubicBezTo>
                    <a:cubicBezTo>
                      <a:pt x="1" y="3588"/>
                      <a:pt x="187" y="3710"/>
                      <a:pt x="374" y="3710"/>
                    </a:cubicBezTo>
                    <a:cubicBezTo>
                      <a:pt x="525" y="3710"/>
                      <a:pt x="677" y="3630"/>
                      <a:pt x="720" y="3458"/>
                    </a:cubicBezTo>
                    <a:cubicBezTo>
                      <a:pt x="822" y="3060"/>
                      <a:pt x="919" y="2554"/>
                      <a:pt x="1224" y="2253"/>
                    </a:cubicBezTo>
                    <a:cubicBezTo>
                      <a:pt x="1365" y="2113"/>
                      <a:pt x="1529" y="2018"/>
                      <a:pt x="1714" y="2018"/>
                    </a:cubicBezTo>
                    <a:cubicBezTo>
                      <a:pt x="1779" y="2018"/>
                      <a:pt x="1845" y="2030"/>
                      <a:pt x="1914" y="2055"/>
                    </a:cubicBezTo>
                    <a:cubicBezTo>
                      <a:pt x="2316" y="2199"/>
                      <a:pt x="2126" y="2470"/>
                      <a:pt x="1936" y="2684"/>
                    </a:cubicBezTo>
                    <a:cubicBezTo>
                      <a:pt x="1595" y="3072"/>
                      <a:pt x="1072" y="3290"/>
                      <a:pt x="1329" y="3883"/>
                    </a:cubicBezTo>
                    <a:cubicBezTo>
                      <a:pt x="1366" y="3970"/>
                      <a:pt x="1454" y="4009"/>
                      <a:pt x="1544" y="4009"/>
                    </a:cubicBezTo>
                    <a:cubicBezTo>
                      <a:pt x="1616" y="4009"/>
                      <a:pt x="1690" y="3983"/>
                      <a:pt x="1738" y="3936"/>
                    </a:cubicBezTo>
                    <a:cubicBezTo>
                      <a:pt x="2345" y="3328"/>
                      <a:pt x="3630" y="2224"/>
                      <a:pt x="2403" y="1487"/>
                    </a:cubicBezTo>
                    <a:cubicBezTo>
                      <a:pt x="2150" y="1335"/>
                      <a:pt x="1915" y="1268"/>
                      <a:pt x="1701" y="1268"/>
                    </a:cubicBezTo>
                    <a:cubicBezTo>
                      <a:pt x="1257" y="1268"/>
                      <a:pt x="898" y="1551"/>
                      <a:pt x="622" y="1937"/>
                    </a:cubicBezTo>
                    <a:cubicBezTo>
                      <a:pt x="589" y="1354"/>
                      <a:pt x="566" y="771"/>
                      <a:pt x="534" y="188"/>
                    </a:cubicBezTo>
                    <a:cubicBezTo>
                      <a:pt x="528" y="64"/>
                      <a:pt x="432" y="1"/>
                      <a:pt x="337" y="1"/>
                    </a:cubicBezTo>
                    <a:close/>
                  </a:path>
                </a:pathLst>
              </a:custGeom>
              <a:solidFill>
                <a:srgbClr val="26263C"/>
              </a:solidFill>
              <a:ln w="4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0"/>
              <p:cNvSpPr/>
              <p:nvPr/>
            </p:nvSpPr>
            <p:spPr>
              <a:xfrm>
                <a:off x="2154325" y="1950600"/>
                <a:ext cx="71525" cy="62000"/>
              </a:xfrm>
              <a:custGeom>
                <a:avLst/>
                <a:gdLst/>
                <a:ahLst/>
                <a:cxnLst/>
                <a:rect l="l" t="t" r="r" b="b"/>
                <a:pathLst>
                  <a:path w="2861" h="2480" extrusionOk="0">
                    <a:moveTo>
                      <a:pt x="1592" y="1"/>
                    </a:moveTo>
                    <a:cubicBezTo>
                      <a:pt x="1453" y="1"/>
                      <a:pt x="1312" y="34"/>
                      <a:pt x="1177" y="108"/>
                    </a:cubicBezTo>
                    <a:cubicBezTo>
                      <a:pt x="1126" y="108"/>
                      <a:pt x="1077" y="110"/>
                      <a:pt x="1027" y="117"/>
                    </a:cubicBezTo>
                    <a:cubicBezTo>
                      <a:pt x="923" y="132"/>
                      <a:pt x="846" y="211"/>
                      <a:pt x="795" y="300"/>
                    </a:cubicBezTo>
                    <a:cubicBezTo>
                      <a:pt x="777" y="305"/>
                      <a:pt x="761" y="313"/>
                      <a:pt x="745" y="322"/>
                    </a:cubicBezTo>
                    <a:cubicBezTo>
                      <a:pt x="1" y="852"/>
                      <a:pt x="167" y="2056"/>
                      <a:pt x="1014" y="2391"/>
                    </a:cubicBezTo>
                    <a:cubicBezTo>
                      <a:pt x="1168" y="2451"/>
                      <a:pt x="1327" y="2480"/>
                      <a:pt x="1485" y="2480"/>
                    </a:cubicBezTo>
                    <a:cubicBezTo>
                      <a:pt x="2193" y="2480"/>
                      <a:pt x="2860" y="1908"/>
                      <a:pt x="2766" y="1135"/>
                    </a:cubicBezTo>
                    <a:cubicBezTo>
                      <a:pt x="2693" y="544"/>
                      <a:pt x="2154" y="1"/>
                      <a:pt x="1592" y="1"/>
                    </a:cubicBezTo>
                    <a:close/>
                  </a:path>
                </a:pathLst>
              </a:custGeom>
              <a:solidFill>
                <a:srgbClr val="26263C"/>
              </a:solidFill>
              <a:ln w="4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0"/>
              <p:cNvSpPr/>
              <p:nvPr/>
            </p:nvSpPr>
            <p:spPr>
              <a:xfrm>
                <a:off x="2387350" y="1952200"/>
                <a:ext cx="79100" cy="62325"/>
              </a:xfrm>
              <a:custGeom>
                <a:avLst/>
                <a:gdLst/>
                <a:ahLst/>
                <a:cxnLst/>
                <a:rect l="l" t="t" r="r" b="b"/>
                <a:pathLst>
                  <a:path w="3164" h="2493" extrusionOk="0">
                    <a:moveTo>
                      <a:pt x="1089" y="0"/>
                    </a:moveTo>
                    <a:cubicBezTo>
                      <a:pt x="1051" y="0"/>
                      <a:pt x="1012" y="9"/>
                      <a:pt x="973" y="29"/>
                    </a:cubicBezTo>
                    <a:cubicBezTo>
                      <a:pt x="229" y="413"/>
                      <a:pt x="1" y="1516"/>
                      <a:pt x="611" y="2128"/>
                    </a:cubicBezTo>
                    <a:cubicBezTo>
                      <a:pt x="856" y="2374"/>
                      <a:pt x="1196" y="2492"/>
                      <a:pt x="1537" y="2492"/>
                    </a:cubicBezTo>
                    <a:cubicBezTo>
                      <a:pt x="1984" y="2492"/>
                      <a:pt x="2434" y="2288"/>
                      <a:pt x="2677" y="1900"/>
                    </a:cubicBezTo>
                    <a:cubicBezTo>
                      <a:pt x="3164" y="1122"/>
                      <a:pt x="2482" y="67"/>
                      <a:pt x="1601" y="67"/>
                    </a:cubicBezTo>
                    <a:cubicBezTo>
                      <a:pt x="1585" y="67"/>
                      <a:pt x="1570" y="67"/>
                      <a:pt x="1554" y="68"/>
                    </a:cubicBezTo>
                    <a:cubicBezTo>
                      <a:pt x="1468" y="71"/>
                      <a:pt x="1383" y="87"/>
                      <a:pt x="1301" y="112"/>
                    </a:cubicBezTo>
                    <a:cubicBezTo>
                      <a:pt x="1253" y="47"/>
                      <a:pt x="1175" y="0"/>
                      <a:pt x="1089" y="0"/>
                    </a:cubicBezTo>
                    <a:close/>
                  </a:path>
                </a:pathLst>
              </a:custGeom>
              <a:solidFill>
                <a:srgbClr val="26263C"/>
              </a:solidFill>
              <a:ln w="4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0"/>
              <p:cNvSpPr/>
              <p:nvPr/>
            </p:nvSpPr>
            <p:spPr>
              <a:xfrm>
                <a:off x="2229675" y="2079225"/>
                <a:ext cx="171575" cy="93700"/>
              </a:xfrm>
              <a:custGeom>
                <a:avLst/>
                <a:gdLst/>
                <a:ahLst/>
                <a:cxnLst/>
                <a:rect l="l" t="t" r="r" b="b"/>
                <a:pathLst>
                  <a:path w="6863" h="3748" extrusionOk="0">
                    <a:moveTo>
                      <a:pt x="644" y="1"/>
                    </a:moveTo>
                    <a:cubicBezTo>
                      <a:pt x="602" y="1"/>
                      <a:pt x="558" y="24"/>
                      <a:pt x="543" y="71"/>
                    </a:cubicBezTo>
                    <a:cubicBezTo>
                      <a:pt x="1" y="1757"/>
                      <a:pt x="1358" y="3587"/>
                      <a:pt x="3093" y="3739"/>
                    </a:cubicBezTo>
                    <a:cubicBezTo>
                      <a:pt x="3159" y="3745"/>
                      <a:pt x="3226" y="3748"/>
                      <a:pt x="3293" y="3748"/>
                    </a:cubicBezTo>
                    <a:cubicBezTo>
                      <a:pt x="4952" y="3748"/>
                      <a:pt x="6863" y="2003"/>
                      <a:pt x="6345" y="270"/>
                    </a:cubicBezTo>
                    <a:cubicBezTo>
                      <a:pt x="6321" y="187"/>
                      <a:pt x="6240" y="141"/>
                      <a:pt x="6162" y="141"/>
                    </a:cubicBezTo>
                    <a:cubicBezTo>
                      <a:pt x="6088" y="141"/>
                      <a:pt x="6017" y="182"/>
                      <a:pt x="5999" y="270"/>
                    </a:cubicBezTo>
                    <a:cubicBezTo>
                      <a:pt x="5701" y="1688"/>
                      <a:pt x="5067" y="3257"/>
                      <a:pt x="3342" y="3257"/>
                    </a:cubicBezTo>
                    <a:cubicBezTo>
                      <a:pt x="3307" y="3257"/>
                      <a:pt x="3272" y="3257"/>
                      <a:pt x="3236" y="3255"/>
                    </a:cubicBezTo>
                    <a:cubicBezTo>
                      <a:pt x="1623" y="3196"/>
                      <a:pt x="653" y="1564"/>
                      <a:pt x="740" y="97"/>
                    </a:cubicBezTo>
                    <a:cubicBezTo>
                      <a:pt x="743" y="34"/>
                      <a:pt x="694" y="1"/>
                      <a:pt x="644" y="1"/>
                    </a:cubicBezTo>
                    <a:close/>
                  </a:path>
                </a:pathLst>
              </a:custGeom>
              <a:solidFill>
                <a:srgbClr val="26263C"/>
              </a:solidFill>
              <a:ln w="4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0"/>
              <p:cNvSpPr/>
              <p:nvPr/>
            </p:nvSpPr>
            <p:spPr>
              <a:xfrm>
                <a:off x="2113050" y="1898875"/>
                <a:ext cx="43950" cy="49650"/>
              </a:xfrm>
              <a:custGeom>
                <a:avLst/>
                <a:gdLst/>
                <a:ahLst/>
                <a:cxnLst/>
                <a:rect l="l" t="t" r="r" b="b"/>
                <a:pathLst>
                  <a:path w="1758" h="1986" extrusionOk="0">
                    <a:moveTo>
                      <a:pt x="1556" y="1"/>
                    </a:moveTo>
                    <a:cubicBezTo>
                      <a:pt x="1555" y="1"/>
                      <a:pt x="1554" y="1"/>
                      <a:pt x="1552" y="1"/>
                    </a:cubicBezTo>
                    <a:cubicBezTo>
                      <a:pt x="648" y="16"/>
                      <a:pt x="26" y="1052"/>
                      <a:pt x="3" y="1858"/>
                    </a:cubicBezTo>
                    <a:cubicBezTo>
                      <a:pt x="1" y="1938"/>
                      <a:pt x="73" y="1985"/>
                      <a:pt x="142" y="1985"/>
                    </a:cubicBezTo>
                    <a:cubicBezTo>
                      <a:pt x="196" y="1985"/>
                      <a:pt x="247" y="1957"/>
                      <a:pt x="259" y="1892"/>
                    </a:cubicBezTo>
                    <a:cubicBezTo>
                      <a:pt x="325" y="1523"/>
                      <a:pt x="493" y="1164"/>
                      <a:pt x="748" y="888"/>
                    </a:cubicBezTo>
                    <a:cubicBezTo>
                      <a:pt x="1002" y="613"/>
                      <a:pt x="1320" y="480"/>
                      <a:pt x="1631" y="289"/>
                    </a:cubicBezTo>
                    <a:cubicBezTo>
                      <a:pt x="1758" y="211"/>
                      <a:pt x="1711" y="1"/>
                      <a:pt x="1556" y="1"/>
                    </a:cubicBezTo>
                    <a:close/>
                  </a:path>
                </a:pathLst>
              </a:custGeom>
              <a:solidFill>
                <a:srgbClr val="26263C"/>
              </a:solidFill>
              <a:ln w="4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0"/>
              <p:cNvSpPr/>
              <p:nvPr/>
            </p:nvSpPr>
            <p:spPr>
              <a:xfrm>
                <a:off x="2458025" y="1909850"/>
                <a:ext cx="24700" cy="45500"/>
              </a:xfrm>
              <a:custGeom>
                <a:avLst/>
                <a:gdLst/>
                <a:ahLst/>
                <a:cxnLst/>
                <a:rect l="l" t="t" r="r" b="b"/>
                <a:pathLst>
                  <a:path w="988" h="1820" extrusionOk="0">
                    <a:moveTo>
                      <a:pt x="298" y="1"/>
                    </a:moveTo>
                    <a:cubicBezTo>
                      <a:pt x="152" y="1"/>
                      <a:pt x="1" y="160"/>
                      <a:pt x="59" y="307"/>
                    </a:cubicBezTo>
                    <a:cubicBezTo>
                      <a:pt x="141" y="519"/>
                      <a:pt x="290" y="693"/>
                      <a:pt x="391" y="899"/>
                    </a:cubicBezTo>
                    <a:cubicBezTo>
                      <a:pt x="506" y="1137"/>
                      <a:pt x="582" y="1393"/>
                      <a:pt x="612" y="1656"/>
                    </a:cubicBezTo>
                    <a:cubicBezTo>
                      <a:pt x="625" y="1764"/>
                      <a:pt x="707" y="1819"/>
                      <a:pt x="788" y="1819"/>
                    </a:cubicBezTo>
                    <a:cubicBezTo>
                      <a:pt x="867" y="1819"/>
                      <a:pt x="944" y="1766"/>
                      <a:pt x="951" y="1656"/>
                    </a:cubicBezTo>
                    <a:cubicBezTo>
                      <a:pt x="987" y="1114"/>
                      <a:pt x="870" y="386"/>
                      <a:pt x="409" y="38"/>
                    </a:cubicBezTo>
                    <a:cubicBezTo>
                      <a:pt x="375" y="12"/>
                      <a:pt x="337" y="1"/>
                      <a:pt x="298" y="1"/>
                    </a:cubicBezTo>
                    <a:close/>
                  </a:path>
                </a:pathLst>
              </a:custGeom>
              <a:solidFill>
                <a:srgbClr val="26263C"/>
              </a:solidFill>
              <a:ln w="4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0"/>
              <p:cNvSpPr/>
              <p:nvPr/>
            </p:nvSpPr>
            <p:spPr>
              <a:xfrm>
                <a:off x="1581000" y="1440600"/>
                <a:ext cx="1182725" cy="1911625"/>
              </a:xfrm>
              <a:custGeom>
                <a:avLst/>
                <a:gdLst/>
                <a:ahLst/>
                <a:cxnLst/>
                <a:rect l="l" t="t" r="r" b="b"/>
                <a:pathLst>
                  <a:path w="47309" h="76465" extrusionOk="0">
                    <a:moveTo>
                      <a:pt x="4562" y="13040"/>
                    </a:moveTo>
                    <a:cubicBezTo>
                      <a:pt x="4855" y="13849"/>
                      <a:pt x="4976" y="14693"/>
                      <a:pt x="4966" y="15560"/>
                    </a:cubicBezTo>
                    <a:cubicBezTo>
                      <a:pt x="4869" y="15674"/>
                      <a:pt x="4874" y="15868"/>
                      <a:pt x="5057" y="15898"/>
                    </a:cubicBezTo>
                    <a:cubicBezTo>
                      <a:pt x="5147" y="15913"/>
                      <a:pt x="5233" y="15919"/>
                      <a:pt x="5318" y="15919"/>
                    </a:cubicBezTo>
                    <a:cubicBezTo>
                      <a:pt x="5493" y="15919"/>
                      <a:pt x="5661" y="15890"/>
                      <a:pt x="5841" y="15839"/>
                    </a:cubicBezTo>
                    <a:cubicBezTo>
                      <a:pt x="6080" y="15770"/>
                      <a:pt x="6321" y="15656"/>
                      <a:pt x="6567" y="15656"/>
                    </a:cubicBezTo>
                    <a:cubicBezTo>
                      <a:pt x="6650" y="15656"/>
                      <a:pt x="6734" y="15669"/>
                      <a:pt x="6819" y="15701"/>
                    </a:cubicBezTo>
                    <a:cubicBezTo>
                      <a:pt x="7431" y="15933"/>
                      <a:pt x="6652" y="16440"/>
                      <a:pt x="6371" y="16559"/>
                    </a:cubicBezTo>
                    <a:cubicBezTo>
                      <a:pt x="6093" y="16676"/>
                      <a:pt x="5795" y="16731"/>
                      <a:pt x="5494" y="16731"/>
                    </a:cubicBezTo>
                    <a:cubicBezTo>
                      <a:pt x="5410" y="16731"/>
                      <a:pt x="5326" y="16727"/>
                      <a:pt x="5242" y="16718"/>
                    </a:cubicBezTo>
                    <a:cubicBezTo>
                      <a:pt x="5216" y="16707"/>
                      <a:pt x="5190" y="16702"/>
                      <a:pt x="5163" y="16702"/>
                    </a:cubicBezTo>
                    <a:cubicBezTo>
                      <a:pt x="5126" y="16702"/>
                      <a:pt x="5088" y="16713"/>
                      <a:pt x="5056" y="16734"/>
                    </a:cubicBezTo>
                    <a:cubicBezTo>
                      <a:pt x="4974" y="16780"/>
                      <a:pt x="4942" y="16891"/>
                      <a:pt x="5001" y="16959"/>
                    </a:cubicBezTo>
                    <a:cubicBezTo>
                      <a:pt x="5299" y="20633"/>
                      <a:pt x="7808" y="24291"/>
                      <a:pt x="10861" y="26292"/>
                    </a:cubicBezTo>
                    <a:cubicBezTo>
                      <a:pt x="9486" y="27335"/>
                      <a:pt x="8250" y="28523"/>
                      <a:pt x="7152" y="29835"/>
                    </a:cubicBezTo>
                    <a:cubicBezTo>
                      <a:pt x="5573" y="25873"/>
                      <a:pt x="4365" y="22105"/>
                      <a:pt x="3905" y="17830"/>
                    </a:cubicBezTo>
                    <a:cubicBezTo>
                      <a:pt x="3887" y="17663"/>
                      <a:pt x="3749" y="17577"/>
                      <a:pt x="3619" y="17577"/>
                    </a:cubicBezTo>
                    <a:cubicBezTo>
                      <a:pt x="3501" y="17577"/>
                      <a:pt x="3390" y="17647"/>
                      <a:pt x="3380" y="17790"/>
                    </a:cubicBezTo>
                    <a:cubicBezTo>
                      <a:pt x="2126" y="17436"/>
                      <a:pt x="1118" y="16628"/>
                      <a:pt x="583" y="15446"/>
                    </a:cubicBezTo>
                    <a:lnTo>
                      <a:pt x="583" y="15446"/>
                    </a:lnTo>
                    <a:cubicBezTo>
                      <a:pt x="1271" y="15596"/>
                      <a:pt x="1819" y="16065"/>
                      <a:pt x="2138" y="16711"/>
                    </a:cubicBezTo>
                    <a:cubicBezTo>
                      <a:pt x="2153" y="16743"/>
                      <a:pt x="2181" y="16756"/>
                      <a:pt x="2211" y="16756"/>
                    </a:cubicBezTo>
                    <a:cubicBezTo>
                      <a:pt x="2227" y="16756"/>
                      <a:pt x="2245" y="16752"/>
                      <a:pt x="2261" y="16744"/>
                    </a:cubicBezTo>
                    <a:cubicBezTo>
                      <a:pt x="2304" y="16813"/>
                      <a:pt x="2343" y="16885"/>
                      <a:pt x="2388" y="16953"/>
                    </a:cubicBezTo>
                    <a:cubicBezTo>
                      <a:pt x="2432" y="17020"/>
                      <a:pt x="2493" y="17048"/>
                      <a:pt x="2552" y="17048"/>
                    </a:cubicBezTo>
                    <a:cubicBezTo>
                      <a:pt x="2685" y="17048"/>
                      <a:pt x="2812" y="16910"/>
                      <a:pt x="2732" y="16751"/>
                    </a:cubicBezTo>
                    <a:cubicBezTo>
                      <a:pt x="2355" y="16002"/>
                      <a:pt x="1946" y="15273"/>
                      <a:pt x="1580" y="14519"/>
                    </a:cubicBezTo>
                    <a:lnTo>
                      <a:pt x="1580" y="14519"/>
                    </a:lnTo>
                    <a:cubicBezTo>
                      <a:pt x="2240" y="14536"/>
                      <a:pt x="2840" y="15069"/>
                      <a:pt x="2963" y="15722"/>
                    </a:cubicBezTo>
                    <a:cubicBezTo>
                      <a:pt x="2971" y="15764"/>
                      <a:pt x="3003" y="15782"/>
                      <a:pt x="3036" y="15782"/>
                    </a:cubicBezTo>
                    <a:cubicBezTo>
                      <a:pt x="3060" y="15782"/>
                      <a:pt x="3085" y="15773"/>
                      <a:pt x="3102" y="15756"/>
                    </a:cubicBezTo>
                    <a:cubicBezTo>
                      <a:pt x="3171" y="15862"/>
                      <a:pt x="3246" y="15964"/>
                      <a:pt x="3329" y="16060"/>
                    </a:cubicBezTo>
                    <a:cubicBezTo>
                      <a:pt x="3360" y="16096"/>
                      <a:pt x="3398" y="16112"/>
                      <a:pt x="3436" y="16112"/>
                    </a:cubicBezTo>
                    <a:cubicBezTo>
                      <a:pt x="3549" y="16112"/>
                      <a:pt x="3659" y="15978"/>
                      <a:pt x="3588" y="15859"/>
                    </a:cubicBezTo>
                    <a:cubicBezTo>
                      <a:pt x="3107" y="15056"/>
                      <a:pt x="2861" y="14260"/>
                      <a:pt x="3002" y="13350"/>
                    </a:cubicBezTo>
                    <a:lnTo>
                      <a:pt x="3002" y="13350"/>
                    </a:lnTo>
                    <a:cubicBezTo>
                      <a:pt x="3561" y="13756"/>
                      <a:pt x="3837" y="14341"/>
                      <a:pt x="3926" y="15009"/>
                    </a:cubicBezTo>
                    <a:cubicBezTo>
                      <a:pt x="3931" y="15067"/>
                      <a:pt x="3937" y="15125"/>
                      <a:pt x="3945" y="15182"/>
                    </a:cubicBezTo>
                    <a:cubicBezTo>
                      <a:pt x="3952" y="15270"/>
                      <a:pt x="3960" y="15357"/>
                      <a:pt x="3961" y="15446"/>
                    </a:cubicBezTo>
                    <a:cubicBezTo>
                      <a:pt x="3962" y="15480"/>
                      <a:pt x="3978" y="15512"/>
                      <a:pt x="4004" y="15533"/>
                    </a:cubicBezTo>
                    <a:cubicBezTo>
                      <a:pt x="4019" y="15600"/>
                      <a:pt x="4030" y="15667"/>
                      <a:pt x="4046" y="15734"/>
                    </a:cubicBezTo>
                    <a:cubicBezTo>
                      <a:pt x="4071" y="15828"/>
                      <a:pt x="4138" y="15869"/>
                      <a:pt x="4207" y="15869"/>
                    </a:cubicBezTo>
                    <a:cubicBezTo>
                      <a:pt x="4313" y="15869"/>
                      <a:pt x="4427" y="15774"/>
                      <a:pt x="4407" y="15634"/>
                    </a:cubicBezTo>
                    <a:cubicBezTo>
                      <a:pt x="4279" y="14731"/>
                      <a:pt x="4295" y="13886"/>
                      <a:pt x="4562" y="13040"/>
                    </a:cubicBezTo>
                    <a:close/>
                    <a:moveTo>
                      <a:pt x="28504" y="13884"/>
                    </a:moveTo>
                    <a:cubicBezTo>
                      <a:pt x="29297" y="15408"/>
                      <a:pt x="30367" y="16879"/>
                      <a:pt x="32187" y="17143"/>
                    </a:cubicBezTo>
                    <a:cubicBezTo>
                      <a:pt x="32345" y="17166"/>
                      <a:pt x="32498" y="17177"/>
                      <a:pt x="32645" y="17177"/>
                    </a:cubicBezTo>
                    <a:cubicBezTo>
                      <a:pt x="33924" y="17177"/>
                      <a:pt x="34821" y="16358"/>
                      <a:pt x="35566" y="15367"/>
                    </a:cubicBezTo>
                    <a:cubicBezTo>
                      <a:pt x="35967" y="16711"/>
                      <a:pt x="37181" y="17614"/>
                      <a:pt x="38606" y="17614"/>
                    </a:cubicBezTo>
                    <a:cubicBezTo>
                      <a:pt x="38657" y="17614"/>
                      <a:pt x="38708" y="17613"/>
                      <a:pt x="38760" y="17611"/>
                    </a:cubicBezTo>
                    <a:lnTo>
                      <a:pt x="38760" y="17611"/>
                    </a:lnTo>
                    <a:cubicBezTo>
                      <a:pt x="38380" y="20465"/>
                      <a:pt x="38175" y="23361"/>
                      <a:pt x="36758" y="25942"/>
                    </a:cubicBezTo>
                    <a:cubicBezTo>
                      <a:pt x="35403" y="28412"/>
                      <a:pt x="33050" y="30253"/>
                      <a:pt x="30341" y="31014"/>
                    </a:cubicBezTo>
                    <a:cubicBezTo>
                      <a:pt x="29451" y="31264"/>
                      <a:pt x="28488" y="31385"/>
                      <a:pt x="27499" y="31385"/>
                    </a:cubicBezTo>
                    <a:cubicBezTo>
                      <a:pt x="22370" y="31385"/>
                      <a:pt x="16559" y="28119"/>
                      <a:pt x="16800" y="22586"/>
                    </a:cubicBezTo>
                    <a:cubicBezTo>
                      <a:pt x="16805" y="22495"/>
                      <a:pt x="16721" y="22442"/>
                      <a:pt x="16643" y="22442"/>
                    </a:cubicBezTo>
                    <a:cubicBezTo>
                      <a:pt x="16582" y="22442"/>
                      <a:pt x="16524" y="22475"/>
                      <a:pt x="16514" y="22547"/>
                    </a:cubicBezTo>
                    <a:cubicBezTo>
                      <a:pt x="16489" y="22709"/>
                      <a:pt x="16474" y="22867"/>
                      <a:pt x="16461" y="23026"/>
                    </a:cubicBezTo>
                    <a:cubicBezTo>
                      <a:pt x="16390" y="23034"/>
                      <a:pt x="16325" y="23073"/>
                      <a:pt x="16285" y="23133"/>
                    </a:cubicBezTo>
                    <a:cubicBezTo>
                      <a:pt x="15984" y="23552"/>
                      <a:pt x="15642" y="23720"/>
                      <a:pt x="15300" y="23720"/>
                    </a:cubicBezTo>
                    <a:cubicBezTo>
                      <a:pt x="14470" y="23720"/>
                      <a:pt x="13638" y="22735"/>
                      <a:pt x="13382" y="21947"/>
                    </a:cubicBezTo>
                    <a:cubicBezTo>
                      <a:pt x="13105" y="21089"/>
                      <a:pt x="13137" y="20074"/>
                      <a:pt x="13570" y="19271"/>
                    </a:cubicBezTo>
                    <a:cubicBezTo>
                      <a:pt x="13992" y="18490"/>
                      <a:pt x="14694" y="18132"/>
                      <a:pt x="15400" y="18132"/>
                    </a:cubicBezTo>
                    <a:cubicBezTo>
                      <a:pt x="16241" y="18132"/>
                      <a:pt x="17088" y="18640"/>
                      <a:pt x="17478" y="19546"/>
                    </a:cubicBezTo>
                    <a:cubicBezTo>
                      <a:pt x="17499" y="19595"/>
                      <a:pt x="17540" y="19616"/>
                      <a:pt x="17583" y="19616"/>
                    </a:cubicBezTo>
                    <a:cubicBezTo>
                      <a:pt x="17657" y="19616"/>
                      <a:pt x="17737" y="19557"/>
                      <a:pt x="17736" y="19476"/>
                    </a:cubicBezTo>
                    <a:cubicBezTo>
                      <a:pt x="17736" y="19399"/>
                      <a:pt x="17730" y="19322"/>
                      <a:pt x="17718" y="19245"/>
                    </a:cubicBezTo>
                    <a:lnTo>
                      <a:pt x="17718" y="19245"/>
                    </a:lnTo>
                    <a:cubicBezTo>
                      <a:pt x="18146" y="19487"/>
                      <a:pt x="18550" y="19593"/>
                      <a:pt x="18929" y="19593"/>
                    </a:cubicBezTo>
                    <a:cubicBezTo>
                      <a:pt x="20560" y="19593"/>
                      <a:pt x="21731" y="17628"/>
                      <a:pt x="22340" y="16006"/>
                    </a:cubicBezTo>
                    <a:cubicBezTo>
                      <a:pt x="22922" y="16779"/>
                      <a:pt x="23819" y="17223"/>
                      <a:pt x="24802" y="17223"/>
                    </a:cubicBezTo>
                    <a:cubicBezTo>
                      <a:pt x="25050" y="17223"/>
                      <a:pt x="25304" y="17195"/>
                      <a:pt x="25559" y="17137"/>
                    </a:cubicBezTo>
                    <a:cubicBezTo>
                      <a:pt x="27155" y="16771"/>
                      <a:pt x="28085" y="15373"/>
                      <a:pt x="28504" y="13884"/>
                    </a:cubicBezTo>
                    <a:close/>
                    <a:moveTo>
                      <a:pt x="19106" y="29197"/>
                    </a:moveTo>
                    <a:lnTo>
                      <a:pt x="19106" y="29197"/>
                    </a:lnTo>
                    <a:cubicBezTo>
                      <a:pt x="20327" y="30264"/>
                      <a:pt x="21863" y="31067"/>
                      <a:pt x="23487" y="31578"/>
                    </a:cubicBezTo>
                    <a:cubicBezTo>
                      <a:pt x="23458" y="31589"/>
                      <a:pt x="23432" y="31604"/>
                      <a:pt x="23407" y="31624"/>
                    </a:cubicBezTo>
                    <a:cubicBezTo>
                      <a:pt x="22838" y="32111"/>
                      <a:pt x="22203" y="32328"/>
                      <a:pt x="21600" y="32328"/>
                    </a:cubicBezTo>
                    <a:cubicBezTo>
                      <a:pt x="20137" y="32328"/>
                      <a:pt x="18855" y="31052"/>
                      <a:pt x="19107" y="29251"/>
                    </a:cubicBezTo>
                    <a:cubicBezTo>
                      <a:pt x="19109" y="29233"/>
                      <a:pt x="19108" y="29215"/>
                      <a:pt x="19106" y="29197"/>
                    </a:cubicBezTo>
                    <a:close/>
                    <a:moveTo>
                      <a:pt x="44590" y="30144"/>
                    </a:moveTo>
                    <a:cubicBezTo>
                      <a:pt x="44636" y="30144"/>
                      <a:pt x="44670" y="30172"/>
                      <a:pt x="44722" y="30253"/>
                    </a:cubicBezTo>
                    <a:cubicBezTo>
                      <a:pt x="44825" y="30411"/>
                      <a:pt x="44745" y="30493"/>
                      <a:pt x="44672" y="30652"/>
                    </a:cubicBezTo>
                    <a:cubicBezTo>
                      <a:pt x="44583" y="30841"/>
                      <a:pt x="44485" y="31026"/>
                      <a:pt x="44377" y="31205"/>
                    </a:cubicBezTo>
                    <a:cubicBezTo>
                      <a:pt x="44129" y="31617"/>
                      <a:pt x="43832" y="31985"/>
                      <a:pt x="43508" y="32339"/>
                    </a:cubicBezTo>
                    <a:cubicBezTo>
                      <a:pt x="43361" y="32501"/>
                      <a:pt x="43506" y="32720"/>
                      <a:pt x="43673" y="32720"/>
                    </a:cubicBezTo>
                    <a:cubicBezTo>
                      <a:pt x="43724" y="32720"/>
                      <a:pt x="43776" y="32700"/>
                      <a:pt x="43823" y="32654"/>
                    </a:cubicBezTo>
                    <a:cubicBezTo>
                      <a:pt x="43865" y="32612"/>
                      <a:pt x="43924" y="32549"/>
                      <a:pt x="43991" y="32476"/>
                    </a:cubicBezTo>
                    <a:cubicBezTo>
                      <a:pt x="44005" y="32481"/>
                      <a:pt x="44020" y="32484"/>
                      <a:pt x="44035" y="32484"/>
                    </a:cubicBezTo>
                    <a:cubicBezTo>
                      <a:pt x="44071" y="32484"/>
                      <a:pt x="44107" y="32468"/>
                      <a:pt x="44131" y="32440"/>
                    </a:cubicBezTo>
                    <a:cubicBezTo>
                      <a:pt x="44507" y="32031"/>
                      <a:pt x="45009" y="31768"/>
                      <a:pt x="45537" y="31768"/>
                    </a:cubicBezTo>
                    <a:cubicBezTo>
                      <a:pt x="45701" y="31768"/>
                      <a:pt x="45868" y="31793"/>
                      <a:pt x="46034" y="31848"/>
                    </a:cubicBezTo>
                    <a:cubicBezTo>
                      <a:pt x="45618" y="32635"/>
                      <a:pt x="44929" y="33165"/>
                      <a:pt x="44058" y="33410"/>
                    </a:cubicBezTo>
                    <a:cubicBezTo>
                      <a:pt x="43820" y="33477"/>
                      <a:pt x="43897" y="33815"/>
                      <a:pt x="44116" y="33815"/>
                    </a:cubicBezTo>
                    <a:cubicBezTo>
                      <a:pt x="44133" y="33815"/>
                      <a:pt x="44150" y="33813"/>
                      <a:pt x="44168" y="33808"/>
                    </a:cubicBezTo>
                    <a:cubicBezTo>
                      <a:pt x="44348" y="33766"/>
                      <a:pt x="44524" y="33707"/>
                      <a:pt x="44695" y="33633"/>
                    </a:cubicBezTo>
                    <a:lnTo>
                      <a:pt x="44695" y="33633"/>
                    </a:lnTo>
                    <a:cubicBezTo>
                      <a:pt x="44672" y="33649"/>
                      <a:pt x="44648" y="33659"/>
                      <a:pt x="44627" y="33676"/>
                    </a:cubicBezTo>
                    <a:cubicBezTo>
                      <a:pt x="44507" y="33768"/>
                      <a:pt x="44573" y="33952"/>
                      <a:pt x="44696" y="33952"/>
                    </a:cubicBezTo>
                    <a:cubicBezTo>
                      <a:pt x="44720" y="33952"/>
                      <a:pt x="44746" y="33945"/>
                      <a:pt x="44774" y="33928"/>
                    </a:cubicBezTo>
                    <a:cubicBezTo>
                      <a:pt x="45098" y="33736"/>
                      <a:pt x="45451" y="33639"/>
                      <a:pt x="45802" y="33639"/>
                    </a:cubicBezTo>
                    <a:cubicBezTo>
                      <a:pt x="46105" y="33639"/>
                      <a:pt x="46406" y="33711"/>
                      <a:pt x="46685" y="33857"/>
                    </a:cubicBezTo>
                    <a:cubicBezTo>
                      <a:pt x="46167" y="34225"/>
                      <a:pt x="45551" y="34419"/>
                      <a:pt x="44924" y="34419"/>
                    </a:cubicBezTo>
                    <a:cubicBezTo>
                      <a:pt x="44758" y="34419"/>
                      <a:pt x="44592" y="34405"/>
                      <a:pt x="44427" y="34378"/>
                    </a:cubicBezTo>
                    <a:cubicBezTo>
                      <a:pt x="44413" y="34376"/>
                      <a:pt x="44400" y="34375"/>
                      <a:pt x="44387" y="34375"/>
                    </a:cubicBezTo>
                    <a:cubicBezTo>
                      <a:pt x="44139" y="34375"/>
                      <a:pt x="44044" y="34762"/>
                      <a:pt x="44309" y="34805"/>
                    </a:cubicBezTo>
                    <a:cubicBezTo>
                      <a:pt x="44500" y="34834"/>
                      <a:pt x="44692" y="34850"/>
                      <a:pt x="44883" y="34850"/>
                    </a:cubicBezTo>
                    <a:cubicBezTo>
                      <a:pt x="45059" y="34850"/>
                      <a:pt x="45235" y="34837"/>
                      <a:pt x="45410" y="34811"/>
                    </a:cubicBezTo>
                    <a:cubicBezTo>
                      <a:pt x="45645" y="34919"/>
                      <a:pt x="45839" y="35098"/>
                      <a:pt x="45964" y="35322"/>
                    </a:cubicBezTo>
                    <a:cubicBezTo>
                      <a:pt x="45569" y="35443"/>
                      <a:pt x="45173" y="35502"/>
                      <a:pt x="44781" y="35502"/>
                    </a:cubicBezTo>
                    <a:cubicBezTo>
                      <a:pt x="44032" y="35502"/>
                      <a:pt x="43298" y="35285"/>
                      <a:pt x="42617" y="34861"/>
                    </a:cubicBezTo>
                    <a:cubicBezTo>
                      <a:pt x="42573" y="34833"/>
                      <a:pt x="42530" y="34822"/>
                      <a:pt x="42490" y="34822"/>
                    </a:cubicBezTo>
                    <a:cubicBezTo>
                      <a:pt x="42397" y="34822"/>
                      <a:pt x="42319" y="34886"/>
                      <a:pt x="42280" y="34970"/>
                    </a:cubicBezTo>
                    <a:cubicBezTo>
                      <a:pt x="39269" y="38005"/>
                      <a:pt x="35449" y="39579"/>
                      <a:pt x="31224" y="39947"/>
                    </a:cubicBezTo>
                    <a:cubicBezTo>
                      <a:pt x="30798" y="38316"/>
                      <a:pt x="30502" y="36654"/>
                      <a:pt x="30337" y="34977"/>
                    </a:cubicBezTo>
                    <a:lnTo>
                      <a:pt x="30337" y="34977"/>
                    </a:lnTo>
                    <a:cubicBezTo>
                      <a:pt x="31485" y="35208"/>
                      <a:pt x="32677" y="35324"/>
                      <a:pt x="33878" y="35324"/>
                    </a:cubicBezTo>
                    <a:cubicBezTo>
                      <a:pt x="36661" y="35324"/>
                      <a:pt x="39486" y="34698"/>
                      <a:pt x="41890" y="33416"/>
                    </a:cubicBezTo>
                    <a:cubicBezTo>
                      <a:pt x="42046" y="33332"/>
                      <a:pt x="42029" y="33127"/>
                      <a:pt x="41926" y="33021"/>
                    </a:cubicBezTo>
                    <a:cubicBezTo>
                      <a:pt x="41958" y="32963"/>
                      <a:pt x="41959" y="32886"/>
                      <a:pt x="41899" y="32820"/>
                    </a:cubicBezTo>
                    <a:cubicBezTo>
                      <a:pt x="41482" y="32356"/>
                      <a:pt x="40952" y="31596"/>
                      <a:pt x="41048" y="30932"/>
                    </a:cubicBezTo>
                    <a:cubicBezTo>
                      <a:pt x="41074" y="30751"/>
                      <a:pt x="41193" y="30649"/>
                      <a:pt x="41354" y="30649"/>
                    </a:cubicBezTo>
                    <a:cubicBezTo>
                      <a:pt x="41417" y="30649"/>
                      <a:pt x="41486" y="30664"/>
                      <a:pt x="41559" y="30697"/>
                    </a:cubicBezTo>
                    <a:cubicBezTo>
                      <a:pt x="41678" y="30750"/>
                      <a:pt x="41837" y="31062"/>
                      <a:pt x="41901" y="31175"/>
                    </a:cubicBezTo>
                    <a:cubicBezTo>
                      <a:pt x="42101" y="31531"/>
                      <a:pt x="42192" y="31908"/>
                      <a:pt x="42306" y="32295"/>
                    </a:cubicBezTo>
                    <a:cubicBezTo>
                      <a:pt x="42334" y="32389"/>
                      <a:pt x="42418" y="32433"/>
                      <a:pt x="42502" y="32433"/>
                    </a:cubicBezTo>
                    <a:cubicBezTo>
                      <a:pt x="42568" y="32433"/>
                      <a:pt x="42633" y="32405"/>
                      <a:pt x="42668" y="32351"/>
                    </a:cubicBezTo>
                    <a:cubicBezTo>
                      <a:pt x="42710" y="32348"/>
                      <a:pt x="42747" y="32324"/>
                      <a:pt x="42767" y="32289"/>
                    </a:cubicBezTo>
                    <a:cubicBezTo>
                      <a:pt x="42988" y="31909"/>
                      <a:pt x="43204" y="31529"/>
                      <a:pt x="43457" y="31168"/>
                    </a:cubicBezTo>
                    <a:cubicBezTo>
                      <a:pt x="43704" y="30817"/>
                      <a:pt x="44011" y="30346"/>
                      <a:pt x="44432" y="30191"/>
                    </a:cubicBezTo>
                    <a:cubicBezTo>
                      <a:pt x="44505" y="30164"/>
                      <a:pt x="44552" y="30144"/>
                      <a:pt x="44590" y="30144"/>
                    </a:cubicBezTo>
                    <a:close/>
                    <a:moveTo>
                      <a:pt x="25676" y="33156"/>
                    </a:moveTo>
                    <a:lnTo>
                      <a:pt x="25676" y="33156"/>
                    </a:lnTo>
                    <a:cubicBezTo>
                      <a:pt x="26199" y="33191"/>
                      <a:pt x="26723" y="33206"/>
                      <a:pt x="27248" y="33206"/>
                    </a:cubicBezTo>
                    <a:cubicBezTo>
                      <a:pt x="27632" y="33206"/>
                      <a:pt x="28016" y="33198"/>
                      <a:pt x="28400" y="33185"/>
                    </a:cubicBezTo>
                    <a:cubicBezTo>
                      <a:pt x="28449" y="33183"/>
                      <a:pt x="28496" y="33183"/>
                      <a:pt x="28542" y="33183"/>
                    </a:cubicBezTo>
                    <a:cubicBezTo>
                      <a:pt x="30039" y="33183"/>
                      <a:pt x="29725" y="34052"/>
                      <a:pt x="29865" y="35397"/>
                    </a:cubicBezTo>
                    <a:cubicBezTo>
                      <a:pt x="30069" y="37380"/>
                      <a:pt x="30482" y="39322"/>
                      <a:pt x="31056" y="41227"/>
                    </a:cubicBezTo>
                    <a:cubicBezTo>
                      <a:pt x="29340" y="40724"/>
                      <a:pt x="27681" y="40098"/>
                      <a:pt x="26066" y="39321"/>
                    </a:cubicBezTo>
                    <a:cubicBezTo>
                      <a:pt x="26040" y="39309"/>
                      <a:pt x="26011" y="39302"/>
                      <a:pt x="25982" y="39298"/>
                    </a:cubicBezTo>
                    <a:cubicBezTo>
                      <a:pt x="25646" y="37269"/>
                      <a:pt x="25543" y="35209"/>
                      <a:pt x="25676" y="33156"/>
                    </a:cubicBezTo>
                    <a:close/>
                    <a:moveTo>
                      <a:pt x="18072" y="28138"/>
                    </a:moveTo>
                    <a:cubicBezTo>
                      <a:pt x="18332" y="28452"/>
                      <a:pt x="18615" y="28747"/>
                      <a:pt x="18916" y="29024"/>
                    </a:cubicBezTo>
                    <a:cubicBezTo>
                      <a:pt x="18848" y="29024"/>
                      <a:pt x="18782" y="29061"/>
                      <a:pt x="18755" y="29154"/>
                    </a:cubicBezTo>
                    <a:cubicBezTo>
                      <a:pt x="18140" y="31249"/>
                      <a:pt x="19891" y="32939"/>
                      <a:pt x="21708" y="32939"/>
                    </a:cubicBezTo>
                    <a:cubicBezTo>
                      <a:pt x="22446" y="32939"/>
                      <a:pt x="23195" y="32660"/>
                      <a:pt x="23801" y="32016"/>
                    </a:cubicBezTo>
                    <a:cubicBezTo>
                      <a:pt x="23907" y="31903"/>
                      <a:pt x="23896" y="31775"/>
                      <a:pt x="23832" y="31681"/>
                    </a:cubicBezTo>
                    <a:lnTo>
                      <a:pt x="23832" y="31681"/>
                    </a:lnTo>
                    <a:cubicBezTo>
                      <a:pt x="24243" y="31799"/>
                      <a:pt x="24661" y="31901"/>
                      <a:pt x="25080" y="31981"/>
                    </a:cubicBezTo>
                    <a:cubicBezTo>
                      <a:pt x="25078" y="31991"/>
                      <a:pt x="25072" y="31997"/>
                      <a:pt x="25071" y="32007"/>
                    </a:cubicBezTo>
                    <a:cubicBezTo>
                      <a:pt x="25041" y="32267"/>
                      <a:pt x="25020" y="32528"/>
                      <a:pt x="24998" y="32788"/>
                    </a:cubicBezTo>
                    <a:lnTo>
                      <a:pt x="24976" y="32789"/>
                    </a:lnTo>
                    <a:cubicBezTo>
                      <a:pt x="24776" y="32798"/>
                      <a:pt x="24781" y="33069"/>
                      <a:pt x="24970" y="33096"/>
                    </a:cubicBezTo>
                    <a:cubicBezTo>
                      <a:pt x="24518" y="39089"/>
                      <a:pt x="26082" y="45028"/>
                      <a:pt x="29413" y="50043"/>
                    </a:cubicBezTo>
                    <a:cubicBezTo>
                      <a:pt x="25033" y="51209"/>
                      <a:pt x="20551" y="51794"/>
                      <a:pt x="16064" y="51794"/>
                    </a:cubicBezTo>
                    <a:cubicBezTo>
                      <a:pt x="12233" y="51794"/>
                      <a:pt x="8399" y="51367"/>
                      <a:pt x="4623" y="50513"/>
                    </a:cubicBezTo>
                    <a:cubicBezTo>
                      <a:pt x="6096" y="46305"/>
                      <a:pt x="7721" y="42129"/>
                      <a:pt x="9905" y="38233"/>
                    </a:cubicBezTo>
                    <a:cubicBezTo>
                      <a:pt x="11003" y="36274"/>
                      <a:pt x="12238" y="34382"/>
                      <a:pt x="13652" y="32636"/>
                    </a:cubicBezTo>
                    <a:cubicBezTo>
                      <a:pt x="14993" y="30979"/>
                      <a:pt x="16573" y="29625"/>
                      <a:pt x="18072" y="28138"/>
                    </a:cubicBezTo>
                    <a:close/>
                    <a:moveTo>
                      <a:pt x="27848" y="57645"/>
                    </a:moveTo>
                    <a:cubicBezTo>
                      <a:pt x="27799" y="57727"/>
                      <a:pt x="27794" y="57827"/>
                      <a:pt x="27833" y="57913"/>
                    </a:cubicBezTo>
                    <a:cubicBezTo>
                      <a:pt x="29512" y="61740"/>
                      <a:pt x="29946" y="65715"/>
                      <a:pt x="29600" y="69840"/>
                    </a:cubicBezTo>
                    <a:cubicBezTo>
                      <a:pt x="29536" y="69851"/>
                      <a:pt x="29474" y="69857"/>
                      <a:pt x="29409" y="69872"/>
                    </a:cubicBezTo>
                    <a:cubicBezTo>
                      <a:pt x="29127" y="69936"/>
                      <a:pt x="29229" y="70329"/>
                      <a:pt x="29489" y="70329"/>
                    </a:cubicBezTo>
                    <a:cubicBezTo>
                      <a:pt x="29503" y="70329"/>
                      <a:pt x="29519" y="70328"/>
                      <a:pt x="29534" y="70325"/>
                    </a:cubicBezTo>
                    <a:cubicBezTo>
                      <a:pt x="29743" y="70290"/>
                      <a:pt x="29950" y="70273"/>
                      <a:pt x="30155" y="70273"/>
                    </a:cubicBezTo>
                    <a:cubicBezTo>
                      <a:pt x="30725" y="70273"/>
                      <a:pt x="31275" y="70406"/>
                      <a:pt x="31789" y="70663"/>
                    </a:cubicBezTo>
                    <a:cubicBezTo>
                      <a:pt x="30634" y="71486"/>
                      <a:pt x="29370" y="71786"/>
                      <a:pt x="27982" y="71786"/>
                    </a:cubicBezTo>
                    <a:cubicBezTo>
                      <a:pt x="27879" y="71786"/>
                      <a:pt x="27775" y="71785"/>
                      <a:pt x="27670" y="71782"/>
                    </a:cubicBezTo>
                    <a:cubicBezTo>
                      <a:pt x="27672" y="71771"/>
                      <a:pt x="27674" y="71760"/>
                      <a:pt x="27675" y="71751"/>
                    </a:cubicBezTo>
                    <a:cubicBezTo>
                      <a:pt x="27648" y="69695"/>
                      <a:pt x="27031" y="67545"/>
                      <a:pt x="26417" y="65595"/>
                    </a:cubicBezTo>
                    <a:cubicBezTo>
                      <a:pt x="25822" y="63711"/>
                      <a:pt x="25103" y="61723"/>
                      <a:pt x="23992" y="60070"/>
                    </a:cubicBezTo>
                    <a:cubicBezTo>
                      <a:pt x="25442" y="59558"/>
                      <a:pt x="26742" y="58741"/>
                      <a:pt x="27848" y="57645"/>
                    </a:cubicBezTo>
                    <a:close/>
                    <a:moveTo>
                      <a:pt x="16780" y="63113"/>
                    </a:moveTo>
                    <a:cubicBezTo>
                      <a:pt x="17784" y="66782"/>
                      <a:pt x="17905" y="70351"/>
                      <a:pt x="17535" y="74115"/>
                    </a:cubicBezTo>
                    <a:cubicBezTo>
                      <a:pt x="17529" y="74169"/>
                      <a:pt x="17547" y="74222"/>
                      <a:pt x="17585" y="74261"/>
                    </a:cubicBezTo>
                    <a:cubicBezTo>
                      <a:pt x="17575" y="74264"/>
                      <a:pt x="17565" y="74267"/>
                      <a:pt x="17555" y="74271"/>
                    </a:cubicBezTo>
                    <a:cubicBezTo>
                      <a:pt x="17284" y="74385"/>
                      <a:pt x="17354" y="74796"/>
                      <a:pt x="17599" y="74796"/>
                    </a:cubicBezTo>
                    <a:cubicBezTo>
                      <a:pt x="17628" y="74796"/>
                      <a:pt x="17660" y="74790"/>
                      <a:pt x="17695" y="74776"/>
                    </a:cubicBezTo>
                    <a:cubicBezTo>
                      <a:pt x="18084" y="74625"/>
                      <a:pt x="18472" y="74555"/>
                      <a:pt x="18849" y="74555"/>
                    </a:cubicBezTo>
                    <a:cubicBezTo>
                      <a:pt x="19676" y="74555"/>
                      <a:pt x="20456" y="74894"/>
                      <a:pt x="21100" y="75473"/>
                    </a:cubicBezTo>
                    <a:cubicBezTo>
                      <a:pt x="19992" y="75599"/>
                      <a:pt x="18784" y="75781"/>
                      <a:pt x="17635" y="75781"/>
                    </a:cubicBezTo>
                    <a:cubicBezTo>
                      <a:pt x="17232" y="75781"/>
                      <a:pt x="16837" y="75758"/>
                      <a:pt x="16455" y="75704"/>
                    </a:cubicBezTo>
                    <a:cubicBezTo>
                      <a:pt x="15190" y="75523"/>
                      <a:pt x="15030" y="74932"/>
                      <a:pt x="14911" y="73771"/>
                    </a:cubicBezTo>
                    <a:cubicBezTo>
                      <a:pt x="14837" y="73055"/>
                      <a:pt x="14737" y="72343"/>
                      <a:pt x="14610" y="71633"/>
                    </a:cubicBezTo>
                    <a:cubicBezTo>
                      <a:pt x="14147" y="69023"/>
                      <a:pt x="13360" y="66194"/>
                      <a:pt x="11975" y="63862"/>
                    </a:cubicBezTo>
                    <a:cubicBezTo>
                      <a:pt x="12439" y="63835"/>
                      <a:pt x="12857" y="63795"/>
                      <a:pt x="13153" y="63774"/>
                    </a:cubicBezTo>
                    <a:cubicBezTo>
                      <a:pt x="14373" y="63690"/>
                      <a:pt x="15604" y="63479"/>
                      <a:pt x="16780" y="63113"/>
                    </a:cubicBezTo>
                    <a:close/>
                    <a:moveTo>
                      <a:pt x="30965" y="0"/>
                    </a:moveTo>
                    <a:cubicBezTo>
                      <a:pt x="28374" y="0"/>
                      <a:pt x="25127" y="1339"/>
                      <a:pt x="24797" y="4097"/>
                    </a:cubicBezTo>
                    <a:cubicBezTo>
                      <a:pt x="24782" y="4220"/>
                      <a:pt x="24887" y="4288"/>
                      <a:pt x="24992" y="4288"/>
                    </a:cubicBezTo>
                    <a:cubicBezTo>
                      <a:pt x="25076" y="4288"/>
                      <a:pt x="25162" y="4244"/>
                      <a:pt x="25186" y="4150"/>
                    </a:cubicBezTo>
                    <a:cubicBezTo>
                      <a:pt x="25797" y="1711"/>
                      <a:pt x="28614" y="558"/>
                      <a:pt x="30966" y="558"/>
                    </a:cubicBezTo>
                    <a:cubicBezTo>
                      <a:pt x="31067" y="558"/>
                      <a:pt x="31166" y="560"/>
                      <a:pt x="31265" y="564"/>
                    </a:cubicBezTo>
                    <a:cubicBezTo>
                      <a:pt x="34454" y="700"/>
                      <a:pt x="35674" y="3400"/>
                      <a:pt x="35310" y="6233"/>
                    </a:cubicBezTo>
                    <a:cubicBezTo>
                      <a:pt x="35291" y="6387"/>
                      <a:pt x="35428" y="6474"/>
                      <a:pt x="35563" y="6474"/>
                    </a:cubicBezTo>
                    <a:cubicBezTo>
                      <a:pt x="35669" y="6474"/>
                      <a:pt x="35774" y="6420"/>
                      <a:pt x="35797" y="6300"/>
                    </a:cubicBezTo>
                    <a:cubicBezTo>
                      <a:pt x="35800" y="6283"/>
                      <a:pt x="35801" y="6267"/>
                      <a:pt x="35804" y="6250"/>
                    </a:cubicBezTo>
                    <a:cubicBezTo>
                      <a:pt x="36556" y="6038"/>
                      <a:pt x="37320" y="5911"/>
                      <a:pt x="38064" y="5911"/>
                    </a:cubicBezTo>
                    <a:cubicBezTo>
                      <a:pt x="39459" y="5911"/>
                      <a:pt x="40788" y="6355"/>
                      <a:pt x="41847" y="7507"/>
                    </a:cubicBezTo>
                    <a:cubicBezTo>
                      <a:pt x="43481" y="9285"/>
                      <a:pt x="43672" y="12075"/>
                      <a:pt x="42016" y="13771"/>
                    </a:cubicBezTo>
                    <a:cubicBezTo>
                      <a:pt x="42000" y="13783"/>
                      <a:pt x="41987" y="13797"/>
                      <a:pt x="41975" y="13813"/>
                    </a:cubicBezTo>
                    <a:cubicBezTo>
                      <a:pt x="41811" y="13979"/>
                      <a:pt x="41633" y="14131"/>
                      <a:pt x="41444" y="14267"/>
                    </a:cubicBezTo>
                    <a:cubicBezTo>
                      <a:pt x="41259" y="14397"/>
                      <a:pt x="41337" y="14697"/>
                      <a:pt x="41551" y="14697"/>
                    </a:cubicBezTo>
                    <a:cubicBezTo>
                      <a:pt x="41573" y="14697"/>
                      <a:pt x="41597" y="14694"/>
                      <a:pt x="41621" y="14687"/>
                    </a:cubicBezTo>
                    <a:cubicBezTo>
                      <a:pt x="41878" y="14617"/>
                      <a:pt x="42122" y="14511"/>
                      <a:pt x="42349" y="14373"/>
                    </a:cubicBezTo>
                    <a:lnTo>
                      <a:pt x="42349" y="14373"/>
                    </a:lnTo>
                    <a:cubicBezTo>
                      <a:pt x="45197" y="17443"/>
                      <a:pt x="44546" y="21551"/>
                      <a:pt x="40789" y="23614"/>
                    </a:cubicBezTo>
                    <a:cubicBezTo>
                      <a:pt x="40779" y="23612"/>
                      <a:pt x="40769" y="23611"/>
                      <a:pt x="40759" y="23611"/>
                    </a:cubicBezTo>
                    <a:cubicBezTo>
                      <a:pt x="40670" y="23611"/>
                      <a:pt x="40585" y="23696"/>
                      <a:pt x="40614" y="23790"/>
                    </a:cubicBezTo>
                    <a:cubicBezTo>
                      <a:pt x="40569" y="23924"/>
                      <a:pt x="40638" y="24088"/>
                      <a:pt x="40766" y="24148"/>
                    </a:cubicBezTo>
                    <a:cubicBezTo>
                      <a:pt x="40951" y="24779"/>
                      <a:pt x="40624" y="25475"/>
                      <a:pt x="40040" y="25827"/>
                    </a:cubicBezTo>
                    <a:cubicBezTo>
                      <a:pt x="39666" y="26052"/>
                      <a:pt x="39241" y="26126"/>
                      <a:pt x="38807" y="26126"/>
                    </a:cubicBezTo>
                    <a:cubicBezTo>
                      <a:pt x="38394" y="26126"/>
                      <a:pt x="37972" y="26059"/>
                      <a:pt x="37574" y="25993"/>
                    </a:cubicBezTo>
                    <a:cubicBezTo>
                      <a:pt x="38864" y="23479"/>
                      <a:pt x="39474" y="20486"/>
                      <a:pt x="39570" y="17552"/>
                    </a:cubicBezTo>
                    <a:cubicBezTo>
                      <a:pt x="39574" y="17414"/>
                      <a:pt x="39526" y="17317"/>
                      <a:pt x="39453" y="17253"/>
                    </a:cubicBezTo>
                    <a:cubicBezTo>
                      <a:pt x="39439" y="17086"/>
                      <a:pt x="39310" y="16914"/>
                      <a:pt x="39109" y="16914"/>
                    </a:cubicBezTo>
                    <a:cubicBezTo>
                      <a:pt x="39088" y="16914"/>
                      <a:pt x="39065" y="16916"/>
                      <a:pt x="39042" y="16921"/>
                    </a:cubicBezTo>
                    <a:cubicBezTo>
                      <a:pt x="38886" y="16949"/>
                      <a:pt x="38733" y="16962"/>
                      <a:pt x="38582" y="16962"/>
                    </a:cubicBezTo>
                    <a:cubicBezTo>
                      <a:pt x="37247" y="16962"/>
                      <a:pt x="36137" y="15896"/>
                      <a:pt x="36091" y="14521"/>
                    </a:cubicBezTo>
                    <a:cubicBezTo>
                      <a:pt x="36084" y="14315"/>
                      <a:pt x="35924" y="14196"/>
                      <a:pt x="35758" y="14196"/>
                    </a:cubicBezTo>
                    <a:cubicBezTo>
                      <a:pt x="35651" y="14196"/>
                      <a:pt x="35542" y="14245"/>
                      <a:pt x="35471" y="14352"/>
                    </a:cubicBezTo>
                    <a:cubicBezTo>
                      <a:pt x="34709" y="15494"/>
                      <a:pt x="33740" y="16468"/>
                      <a:pt x="32541" y="16468"/>
                    </a:cubicBezTo>
                    <a:cubicBezTo>
                      <a:pt x="32029" y="16468"/>
                      <a:pt x="31474" y="16290"/>
                      <a:pt x="30877" y="15871"/>
                    </a:cubicBezTo>
                    <a:cubicBezTo>
                      <a:pt x="29788" y="15106"/>
                      <a:pt x="29216" y="13879"/>
                      <a:pt x="28666" y="12708"/>
                    </a:cubicBezTo>
                    <a:cubicBezTo>
                      <a:pt x="28616" y="12600"/>
                      <a:pt x="28499" y="12548"/>
                      <a:pt x="28382" y="12548"/>
                    </a:cubicBezTo>
                    <a:cubicBezTo>
                      <a:pt x="28232" y="12548"/>
                      <a:pt x="28080" y="12632"/>
                      <a:pt x="28058" y="12788"/>
                    </a:cubicBezTo>
                    <a:cubicBezTo>
                      <a:pt x="27877" y="14047"/>
                      <a:pt x="27410" y="15374"/>
                      <a:pt x="26293" y="16109"/>
                    </a:cubicBezTo>
                    <a:cubicBezTo>
                      <a:pt x="25837" y="16409"/>
                      <a:pt x="25323" y="16553"/>
                      <a:pt x="24819" y="16553"/>
                    </a:cubicBezTo>
                    <a:cubicBezTo>
                      <a:pt x="23866" y="16553"/>
                      <a:pt x="22950" y="16034"/>
                      <a:pt x="22540" y="15068"/>
                    </a:cubicBezTo>
                    <a:cubicBezTo>
                      <a:pt x="22492" y="14955"/>
                      <a:pt x="22394" y="14907"/>
                      <a:pt x="22290" y="14907"/>
                    </a:cubicBezTo>
                    <a:cubicBezTo>
                      <a:pt x="22144" y="14907"/>
                      <a:pt x="21986" y="15003"/>
                      <a:pt x="21944" y="15146"/>
                    </a:cubicBezTo>
                    <a:cubicBezTo>
                      <a:pt x="21496" y="16660"/>
                      <a:pt x="20547" y="19094"/>
                      <a:pt x="18760" y="19094"/>
                    </a:cubicBezTo>
                    <a:cubicBezTo>
                      <a:pt x="18399" y="19094"/>
                      <a:pt x="18003" y="18995"/>
                      <a:pt x="17571" y="18768"/>
                    </a:cubicBezTo>
                    <a:cubicBezTo>
                      <a:pt x="17225" y="18059"/>
                      <a:pt x="16392" y="17627"/>
                      <a:pt x="15598" y="17548"/>
                    </a:cubicBezTo>
                    <a:cubicBezTo>
                      <a:pt x="15508" y="17540"/>
                      <a:pt x="15420" y="17535"/>
                      <a:pt x="15332" y="17535"/>
                    </a:cubicBezTo>
                    <a:cubicBezTo>
                      <a:pt x="14105" y="17535"/>
                      <a:pt x="13116" y="18385"/>
                      <a:pt x="12726" y="19558"/>
                    </a:cubicBezTo>
                    <a:cubicBezTo>
                      <a:pt x="12554" y="20073"/>
                      <a:pt x="12500" y="20648"/>
                      <a:pt x="12552" y="21216"/>
                    </a:cubicBezTo>
                    <a:cubicBezTo>
                      <a:pt x="12395" y="21244"/>
                      <a:pt x="12233" y="21258"/>
                      <a:pt x="12070" y="21258"/>
                    </a:cubicBezTo>
                    <a:cubicBezTo>
                      <a:pt x="11138" y="21258"/>
                      <a:pt x="10178" y="20804"/>
                      <a:pt x="9885" y="19855"/>
                    </a:cubicBezTo>
                    <a:cubicBezTo>
                      <a:pt x="9410" y="18320"/>
                      <a:pt x="10776" y="17435"/>
                      <a:pt x="12034" y="17151"/>
                    </a:cubicBezTo>
                    <a:cubicBezTo>
                      <a:pt x="12263" y="17100"/>
                      <a:pt x="12262" y="16740"/>
                      <a:pt x="12034" y="16688"/>
                    </a:cubicBezTo>
                    <a:cubicBezTo>
                      <a:pt x="11973" y="16676"/>
                      <a:pt x="11912" y="16668"/>
                      <a:pt x="11849" y="16661"/>
                    </a:cubicBezTo>
                    <a:cubicBezTo>
                      <a:pt x="10839" y="14397"/>
                      <a:pt x="10105" y="11941"/>
                      <a:pt x="10788" y="9452"/>
                    </a:cubicBezTo>
                    <a:cubicBezTo>
                      <a:pt x="11255" y="7749"/>
                      <a:pt x="12604" y="7013"/>
                      <a:pt x="14048" y="7013"/>
                    </a:cubicBezTo>
                    <a:cubicBezTo>
                      <a:pt x="15422" y="7013"/>
                      <a:pt x="16882" y="7678"/>
                      <a:pt x="17754" y="8811"/>
                    </a:cubicBezTo>
                    <a:cubicBezTo>
                      <a:pt x="17822" y="8898"/>
                      <a:pt x="17913" y="8935"/>
                      <a:pt x="18002" y="8935"/>
                    </a:cubicBezTo>
                    <a:cubicBezTo>
                      <a:pt x="18203" y="8935"/>
                      <a:pt x="18391" y="8746"/>
                      <a:pt x="18253" y="8520"/>
                    </a:cubicBezTo>
                    <a:cubicBezTo>
                      <a:pt x="18237" y="8494"/>
                      <a:pt x="18217" y="8472"/>
                      <a:pt x="18201" y="8447"/>
                    </a:cubicBezTo>
                    <a:cubicBezTo>
                      <a:pt x="18227" y="8402"/>
                      <a:pt x="18236" y="8349"/>
                      <a:pt x="18227" y="8298"/>
                    </a:cubicBezTo>
                    <a:cubicBezTo>
                      <a:pt x="17923" y="6433"/>
                      <a:pt x="18021" y="4374"/>
                      <a:pt x="19714" y="3175"/>
                    </a:cubicBezTo>
                    <a:cubicBezTo>
                      <a:pt x="20320" y="2745"/>
                      <a:pt x="20932" y="2550"/>
                      <a:pt x="21509" y="2550"/>
                    </a:cubicBezTo>
                    <a:cubicBezTo>
                      <a:pt x="22692" y="2550"/>
                      <a:pt x="23730" y="3369"/>
                      <a:pt x="24274" y="4671"/>
                    </a:cubicBezTo>
                    <a:cubicBezTo>
                      <a:pt x="24320" y="4781"/>
                      <a:pt x="24430" y="4840"/>
                      <a:pt x="24532" y="4840"/>
                    </a:cubicBezTo>
                    <a:cubicBezTo>
                      <a:pt x="24648" y="4840"/>
                      <a:pt x="24756" y="4765"/>
                      <a:pt x="24754" y="4606"/>
                    </a:cubicBezTo>
                    <a:cubicBezTo>
                      <a:pt x="24726" y="2880"/>
                      <a:pt x="23087" y="1940"/>
                      <a:pt x="21511" y="1940"/>
                    </a:cubicBezTo>
                    <a:cubicBezTo>
                      <a:pt x="21007" y="1940"/>
                      <a:pt x="20510" y="2036"/>
                      <a:pt x="20075" y="2234"/>
                    </a:cubicBezTo>
                    <a:cubicBezTo>
                      <a:pt x="17958" y="3192"/>
                      <a:pt x="17178" y="5651"/>
                      <a:pt x="17666" y="7794"/>
                    </a:cubicBezTo>
                    <a:cubicBezTo>
                      <a:pt x="16727" y="6882"/>
                      <a:pt x="15278" y="6330"/>
                      <a:pt x="13890" y="6330"/>
                    </a:cubicBezTo>
                    <a:cubicBezTo>
                      <a:pt x="12877" y="6330"/>
                      <a:pt x="11897" y="6624"/>
                      <a:pt x="11172" y="7286"/>
                    </a:cubicBezTo>
                    <a:cubicBezTo>
                      <a:pt x="10092" y="8272"/>
                      <a:pt x="9940" y="10197"/>
                      <a:pt x="9940" y="11566"/>
                    </a:cubicBezTo>
                    <a:cubicBezTo>
                      <a:pt x="9940" y="13342"/>
                      <a:pt x="10373" y="15170"/>
                      <a:pt x="11352" y="16662"/>
                    </a:cubicBezTo>
                    <a:cubicBezTo>
                      <a:pt x="9966" y="16860"/>
                      <a:pt x="8913" y="18584"/>
                      <a:pt x="9272" y="19913"/>
                    </a:cubicBezTo>
                    <a:cubicBezTo>
                      <a:pt x="9573" y="21030"/>
                      <a:pt x="10694" y="21805"/>
                      <a:pt x="11810" y="21805"/>
                    </a:cubicBezTo>
                    <a:cubicBezTo>
                      <a:pt x="12083" y="21805"/>
                      <a:pt x="12356" y="21759"/>
                      <a:pt x="12616" y="21660"/>
                    </a:cubicBezTo>
                    <a:cubicBezTo>
                      <a:pt x="12761" y="22400"/>
                      <a:pt x="13092" y="23101"/>
                      <a:pt x="13605" y="23617"/>
                    </a:cubicBezTo>
                    <a:cubicBezTo>
                      <a:pt x="14037" y="24054"/>
                      <a:pt x="14627" y="24302"/>
                      <a:pt x="15192" y="24302"/>
                    </a:cubicBezTo>
                    <a:cubicBezTo>
                      <a:pt x="15653" y="24302"/>
                      <a:pt x="16098" y="24137"/>
                      <a:pt x="16429" y="23776"/>
                    </a:cubicBezTo>
                    <a:cubicBezTo>
                      <a:pt x="16451" y="25276"/>
                      <a:pt x="16947" y="26602"/>
                      <a:pt x="17760" y="27731"/>
                    </a:cubicBezTo>
                    <a:cubicBezTo>
                      <a:pt x="15132" y="29388"/>
                      <a:pt x="12954" y="32030"/>
                      <a:pt x="11173" y="34734"/>
                    </a:cubicBezTo>
                    <a:cubicBezTo>
                      <a:pt x="9798" y="34290"/>
                      <a:pt x="8298" y="33852"/>
                      <a:pt x="7148" y="32983"/>
                    </a:cubicBezTo>
                    <a:cubicBezTo>
                      <a:pt x="6175" y="32248"/>
                      <a:pt x="6159" y="32015"/>
                      <a:pt x="6849" y="31089"/>
                    </a:cubicBezTo>
                    <a:cubicBezTo>
                      <a:pt x="7374" y="30383"/>
                      <a:pt x="7941" y="29710"/>
                      <a:pt x="8547" y="29071"/>
                    </a:cubicBezTo>
                    <a:cubicBezTo>
                      <a:pt x="9323" y="28253"/>
                      <a:pt x="10258" y="27226"/>
                      <a:pt x="11258" y="26511"/>
                    </a:cubicBezTo>
                    <a:cubicBezTo>
                      <a:pt x="11311" y="26503"/>
                      <a:pt x="11357" y="26471"/>
                      <a:pt x="11384" y="26426"/>
                    </a:cubicBezTo>
                    <a:cubicBezTo>
                      <a:pt x="11650" y="26244"/>
                      <a:pt x="11920" y="26078"/>
                      <a:pt x="12193" y="25953"/>
                    </a:cubicBezTo>
                    <a:cubicBezTo>
                      <a:pt x="12506" y="25809"/>
                      <a:pt x="12742" y="25744"/>
                      <a:pt x="12936" y="25744"/>
                    </a:cubicBezTo>
                    <a:cubicBezTo>
                      <a:pt x="13420" y="25744"/>
                      <a:pt x="13646" y="26150"/>
                      <a:pt x="14148" y="26773"/>
                    </a:cubicBezTo>
                    <a:cubicBezTo>
                      <a:pt x="14707" y="27469"/>
                      <a:pt x="15265" y="28164"/>
                      <a:pt x="15825" y="28860"/>
                    </a:cubicBezTo>
                    <a:cubicBezTo>
                      <a:pt x="15872" y="28918"/>
                      <a:pt x="15927" y="28942"/>
                      <a:pt x="15981" y="28942"/>
                    </a:cubicBezTo>
                    <a:cubicBezTo>
                      <a:pt x="16151" y="28942"/>
                      <a:pt x="16310" y="28701"/>
                      <a:pt x="16165" y="28520"/>
                    </a:cubicBezTo>
                    <a:cubicBezTo>
                      <a:pt x="15608" y="27821"/>
                      <a:pt x="15052" y="27122"/>
                      <a:pt x="14495" y="26425"/>
                    </a:cubicBezTo>
                    <a:cubicBezTo>
                      <a:pt x="14185" y="26035"/>
                      <a:pt x="13754" y="25145"/>
                      <a:pt x="13235" y="25034"/>
                    </a:cubicBezTo>
                    <a:cubicBezTo>
                      <a:pt x="13166" y="25019"/>
                      <a:pt x="13097" y="25012"/>
                      <a:pt x="13028" y="25012"/>
                    </a:cubicBezTo>
                    <a:cubicBezTo>
                      <a:pt x="12347" y="25012"/>
                      <a:pt x="11654" y="25675"/>
                      <a:pt x="11149" y="26069"/>
                    </a:cubicBezTo>
                    <a:cubicBezTo>
                      <a:pt x="8163" y="23567"/>
                      <a:pt x="6580" y="20737"/>
                      <a:pt x="5415" y="17061"/>
                    </a:cubicBezTo>
                    <a:lnTo>
                      <a:pt x="5415" y="17061"/>
                    </a:lnTo>
                    <a:cubicBezTo>
                      <a:pt x="5512" y="17073"/>
                      <a:pt x="5608" y="17078"/>
                      <a:pt x="5704" y="17078"/>
                    </a:cubicBezTo>
                    <a:cubicBezTo>
                      <a:pt x="6017" y="17078"/>
                      <a:pt x="6326" y="17017"/>
                      <a:pt x="6629" y="16886"/>
                    </a:cubicBezTo>
                    <a:cubicBezTo>
                      <a:pt x="7019" y="16717"/>
                      <a:pt x="7518" y="16396"/>
                      <a:pt x="7485" y="15907"/>
                    </a:cubicBezTo>
                    <a:cubicBezTo>
                      <a:pt x="7460" y="15544"/>
                      <a:pt x="7150" y="15327"/>
                      <a:pt x="6820" y="15252"/>
                    </a:cubicBezTo>
                    <a:cubicBezTo>
                      <a:pt x="6744" y="15235"/>
                      <a:pt x="6670" y="15228"/>
                      <a:pt x="6596" y="15228"/>
                    </a:cubicBezTo>
                    <a:cubicBezTo>
                      <a:pt x="6159" y="15228"/>
                      <a:pt x="5761" y="15488"/>
                      <a:pt x="5328" y="15488"/>
                    </a:cubicBezTo>
                    <a:cubicBezTo>
                      <a:pt x="5304" y="15488"/>
                      <a:pt x="5279" y="15487"/>
                      <a:pt x="5254" y="15485"/>
                    </a:cubicBezTo>
                    <a:cubicBezTo>
                      <a:pt x="5376" y="14402"/>
                      <a:pt x="5185" y="13364"/>
                      <a:pt x="4733" y="12361"/>
                    </a:cubicBezTo>
                    <a:cubicBezTo>
                      <a:pt x="4700" y="12287"/>
                      <a:pt x="4642" y="12257"/>
                      <a:pt x="4581" y="12257"/>
                    </a:cubicBezTo>
                    <a:cubicBezTo>
                      <a:pt x="4489" y="12257"/>
                      <a:pt x="4389" y="12324"/>
                      <a:pt x="4353" y="12411"/>
                    </a:cubicBezTo>
                    <a:cubicBezTo>
                      <a:pt x="4161" y="12875"/>
                      <a:pt x="4028" y="13362"/>
                      <a:pt x="3959" y="13859"/>
                    </a:cubicBezTo>
                    <a:cubicBezTo>
                      <a:pt x="3720" y="13446"/>
                      <a:pt x="3376" y="13102"/>
                      <a:pt x="2962" y="12865"/>
                    </a:cubicBezTo>
                    <a:cubicBezTo>
                      <a:pt x="2933" y="12848"/>
                      <a:pt x="2901" y="12841"/>
                      <a:pt x="2868" y="12841"/>
                    </a:cubicBezTo>
                    <a:cubicBezTo>
                      <a:pt x="2785" y="12841"/>
                      <a:pt x="2703" y="12892"/>
                      <a:pt x="2682" y="12979"/>
                    </a:cubicBezTo>
                    <a:cubicBezTo>
                      <a:pt x="2560" y="13484"/>
                      <a:pt x="2543" y="14008"/>
                      <a:pt x="2629" y="14521"/>
                    </a:cubicBezTo>
                    <a:cubicBezTo>
                      <a:pt x="2335" y="14256"/>
                      <a:pt x="1940" y="14099"/>
                      <a:pt x="1519" y="14099"/>
                    </a:cubicBezTo>
                    <a:cubicBezTo>
                      <a:pt x="1413" y="14099"/>
                      <a:pt x="1306" y="14109"/>
                      <a:pt x="1199" y="14129"/>
                    </a:cubicBezTo>
                    <a:cubicBezTo>
                      <a:pt x="1053" y="14157"/>
                      <a:pt x="1021" y="14327"/>
                      <a:pt x="1073" y="14440"/>
                    </a:cubicBezTo>
                    <a:cubicBezTo>
                      <a:pt x="1251" y="14829"/>
                      <a:pt x="1434" y="15222"/>
                      <a:pt x="1629" y="15608"/>
                    </a:cubicBezTo>
                    <a:cubicBezTo>
                      <a:pt x="1270" y="15287"/>
                      <a:pt x="818" y="15072"/>
                      <a:pt x="305" y="14993"/>
                    </a:cubicBezTo>
                    <a:cubicBezTo>
                      <a:pt x="294" y="14991"/>
                      <a:pt x="282" y="14990"/>
                      <a:pt x="270" y="14990"/>
                    </a:cubicBezTo>
                    <a:cubicBezTo>
                      <a:pt x="137" y="14990"/>
                      <a:pt x="1" y="15095"/>
                      <a:pt x="52" y="15246"/>
                    </a:cubicBezTo>
                    <a:cubicBezTo>
                      <a:pt x="565" y="16740"/>
                      <a:pt x="1837" y="17932"/>
                      <a:pt x="3407" y="18227"/>
                    </a:cubicBezTo>
                    <a:cubicBezTo>
                      <a:pt x="3734" y="22296"/>
                      <a:pt x="4840" y="26575"/>
                      <a:pt x="6954" y="30079"/>
                    </a:cubicBezTo>
                    <a:cubicBezTo>
                      <a:pt x="6415" y="30740"/>
                      <a:pt x="5910" y="31428"/>
                      <a:pt x="5443" y="32141"/>
                    </a:cubicBezTo>
                    <a:cubicBezTo>
                      <a:pt x="5353" y="32280"/>
                      <a:pt x="5428" y="32437"/>
                      <a:pt x="5543" y="32525"/>
                    </a:cubicBezTo>
                    <a:cubicBezTo>
                      <a:pt x="7158" y="33760"/>
                      <a:pt x="8967" y="34711"/>
                      <a:pt x="10972" y="35041"/>
                    </a:cubicBezTo>
                    <a:cubicBezTo>
                      <a:pt x="10408" y="35913"/>
                      <a:pt x="9885" y="36786"/>
                      <a:pt x="9402" y="37633"/>
                    </a:cubicBezTo>
                    <a:cubicBezTo>
                      <a:pt x="7049" y="41762"/>
                      <a:pt x="5326" y="46210"/>
                      <a:pt x="3771" y="50689"/>
                    </a:cubicBezTo>
                    <a:cubicBezTo>
                      <a:pt x="3707" y="50874"/>
                      <a:pt x="3844" y="51104"/>
                      <a:pt x="4032" y="51147"/>
                    </a:cubicBezTo>
                    <a:cubicBezTo>
                      <a:pt x="5150" y="51410"/>
                      <a:pt x="6273" y="51634"/>
                      <a:pt x="7401" y="51821"/>
                    </a:cubicBezTo>
                    <a:cubicBezTo>
                      <a:pt x="7393" y="51842"/>
                      <a:pt x="7388" y="51865"/>
                      <a:pt x="7388" y="51888"/>
                    </a:cubicBezTo>
                    <a:cubicBezTo>
                      <a:pt x="7440" y="54333"/>
                      <a:pt x="7826" y="56784"/>
                      <a:pt x="8099" y="59212"/>
                    </a:cubicBezTo>
                    <a:cubicBezTo>
                      <a:pt x="8221" y="60293"/>
                      <a:pt x="8224" y="61486"/>
                      <a:pt x="8481" y="62541"/>
                    </a:cubicBezTo>
                    <a:cubicBezTo>
                      <a:pt x="8551" y="62829"/>
                      <a:pt x="8559" y="63099"/>
                      <a:pt x="8783" y="63322"/>
                    </a:cubicBezTo>
                    <a:cubicBezTo>
                      <a:pt x="9238" y="63775"/>
                      <a:pt x="10179" y="63890"/>
                      <a:pt x="11109" y="63890"/>
                    </a:cubicBezTo>
                    <a:cubicBezTo>
                      <a:pt x="11231" y="63890"/>
                      <a:pt x="11352" y="63888"/>
                      <a:pt x="11471" y="63884"/>
                    </a:cubicBezTo>
                    <a:cubicBezTo>
                      <a:pt x="12096" y="65456"/>
                      <a:pt x="12795" y="66989"/>
                      <a:pt x="13271" y="68624"/>
                    </a:cubicBezTo>
                    <a:cubicBezTo>
                      <a:pt x="13882" y="70719"/>
                      <a:pt x="14033" y="72817"/>
                      <a:pt x="14379" y="74952"/>
                    </a:cubicBezTo>
                    <a:cubicBezTo>
                      <a:pt x="14499" y="75691"/>
                      <a:pt x="14654" y="76106"/>
                      <a:pt x="15445" y="76288"/>
                    </a:cubicBezTo>
                    <a:cubicBezTo>
                      <a:pt x="15998" y="76415"/>
                      <a:pt x="16607" y="76464"/>
                      <a:pt x="17237" y="76464"/>
                    </a:cubicBezTo>
                    <a:cubicBezTo>
                      <a:pt x="18651" y="76464"/>
                      <a:pt x="20174" y="76218"/>
                      <a:pt x="21420" y="76060"/>
                    </a:cubicBezTo>
                    <a:cubicBezTo>
                      <a:pt x="21767" y="76016"/>
                      <a:pt x="21813" y="75525"/>
                      <a:pt x="21535" y="75449"/>
                    </a:cubicBezTo>
                    <a:cubicBezTo>
                      <a:pt x="20968" y="74519"/>
                      <a:pt x="19898" y="74024"/>
                      <a:pt x="18828" y="74024"/>
                    </a:cubicBezTo>
                    <a:cubicBezTo>
                      <a:pt x="18538" y="74024"/>
                      <a:pt x="18249" y="74060"/>
                      <a:pt x="17969" y="74134"/>
                    </a:cubicBezTo>
                    <a:cubicBezTo>
                      <a:pt x="18729" y="70443"/>
                      <a:pt x="18398" y="66538"/>
                      <a:pt x="17350" y="62938"/>
                    </a:cubicBezTo>
                    <a:cubicBezTo>
                      <a:pt x="17348" y="62934"/>
                      <a:pt x="17345" y="62931"/>
                      <a:pt x="17342" y="62925"/>
                    </a:cubicBezTo>
                    <a:cubicBezTo>
                      <a:pt x="17754" y="62778"/>
                      <a:pt x="18158" y="62609"/>
                      <a:pt x="18550" y="62419"/>
                    </a:cubicBezTo>
                    <a:cubicBezTo>
                      <a:pt x="18671" y="62360"/>
                      <a:pt x="18701" y="62240"/>
                      <a:pt x="18675" y="62130"/>
                    </a:cubicBezTo>
                    <a:cubicBezTo>
                      <a:pt x="18749" y="62119"/>
                      <a:pt x="18812" y="62059"/>
                      <a:pt x="18778" y="61972"/>
                    </a:cubicBezTo>
                    <a:cubicBezTo>
                      <a:pt x="18455" y="61135"/>
                      <a:pt x="18125" y="60313"/>
                      <a:pt x="17915" y="59439"/>
                    </a:cubicBezTo>
                    <a:cubicBezTo>
                      <a:pt x="17710" y="58583"/>
                      <a:pt x="17725" y="57710"/>
                      <a:pt x="17564" y="56853"/>
                    </a:cubicBezTo>
                    <a:cubicBezTo>
                      <a:pt x="18454" y="56814"/>
                      <a:pt x="19376" y="56653"/>
                      <a:pt x="20200" y="56332"/>
                    </a:cubicBezTo>
                    <a:cubicBezTo>
                      <a:pt x="20200" y="56340"/>
                      <a:pt x="20201" y="56347"/>
                      <a:pt x="20203" y="56354"/>
                    </a:cubicBezTo>
                    <a:cubicBezTo>
                      <a:pt x="20730" y="57721"/>
                      <a:pt x="21342" y="59054"/>
                      <a:pt x="21934" y="60394"/>
                    </a:cubicBezTo>
                    <a:cubicBezTo>
                      <a:pt x="21977" y="60493"/>
                      <a:pt x="22086" y="60531"/>
                      <a:pt x="22188" y="60531"/>
                    </a:cubicBezTo>
                    <a:cubicBezTo>
                      <a:pt x="22211" y="60531"/>
                      <a:pt x="22234" y="60529"/>
                      <a:pt x="22255" y="60525"/>
                    </a:cubicBezTo>
                    <a:cubicBezTo>
                      <a:pt x="22750" y="60438"/>
                      <a:pt x="23226" y="60311"/>
                      <a:pt x="23693" y="60162"/>
                    </a:cubicBezTo>
                    <a:cubicBezTo>
                      <a:pt x="24365" y="62043"/>
                      <a:pt x="25239" y="63839"/>
                      <a:pt x="25828" y="65756"/>
                    </a:cubicBezTo>
                    <a:cubicBezTo>
                      <a:pt x="26443" y="67754"/>
                      <a:pt x="26688" y="69802"/>
                      <a:pt x="27193" y="71815"/>
                    </a:cubicBezTo>
                    <a:cubicBezTo>
                      <a:pt x="27222" y="71934"/>
                      <a:pt x="27323" y="71987"/>
                      <a:pt x="27425" y="71987"/>
                    </a:cubicBezTo>
                    <a:cubicBezTo>
                      <a:pt x="27435" y="72045"/>
                      <a:pt x="27479" y="72091"/>
                      <a:pt x="27536" y="72105"/>
                    </a:cubicBezTo>
                    <a:cubicBezTo>
                      <a:pt x="27939" y="72212"/>
                      <a:pt x="28347" y="72261"/>
                      <a:pt x="28752" y="72261"/>
                    </a:cubicBezTo>
                    <a:cubicBezTo>
                      <a:pt x="29995" y="72261"/>
                      <a:pt x="31217" y="71794"/>
                      <a:pt x="32219" y="71039"/>
                    </a:cubicBezTo>
                    <a:cubicBezTo>
                      <a:pt x="32254" y="71013"/>
                      <a:pt x="32284" y="70978"/>
                      <a:pt x="32303" y="70938"/>
                    </a:cubicBezTo>
                    <a:cubicBezTo>
                      <a:pt x="32305" y="70938"/>
                      <a:pt x="32308" y="70938"/>
                      <a:pt x="32310" y="70938"/>
                    </a:cubicBezTo>
                    <a:cubicBezTo>
                      <a:pt x="32435" y="70938"/>
                      <a:pt x="32537" y="70765"/>
                      <a:pt x="32426" y="70664"/>
                    </a:cubicBezTo>
                    <a:cubicBezTo>
                      <a:pt x="31796" y="70092"/>
                      <a:pt x="31007" y="69791"/>
                      <a:pt x="30183" y="69791"/>
                    </a:cubicBezTo>
                    <a:cubicBezTo>
                      <a:pt x="30121" y="69791"/>
                      <a:pt x="30059" y="69792"/>
                      <a:pt x="29997" y="69796"/>
                    </a:cubicBezTo>
                    <a:cubicBezTo>
                      <a:pt x="30731" y="65668"/>
                      <a:pt x="30010" y="61437"/>
                      <a:pt x="28332" y="57622"/>
                    </a:cubicBezTo>
                    <a:cubicBezTo>
                      <a:pt x="28285" y="57516"/>
                      <a:pt x="28205" y="57473"/>
                      <a:pt x="28122" y="57473"/>
                    </a:cubicBezTo>
                    <a:cubicBezTo>
                      <a:pt x="28078" y="57473"/>
                      <a:pt x="28033" y="57485"/>
                      <a:pt x="27991" y="57506"/>
                    </a:cubicBezTo>
                    <a:cubicBezTo>
                      <a:pt x="28148" y="57345"/>
                      <a:pt x="28301" y="57178"/>
                      <a:pt x="28449" y="57006"/>
                    </a:cubicBezTo>
                    <a:cubicBezTo>
                      <a:pt x="28633" y="56792"/>
                      <a:pt x="28442" y="56503"/>
                      <a:pt x="28232" y="56503"/>
                    </a:cubicBezTo>
                    <a:cubicBezTo>
                      <a:pt x="28167" y="56503"/>
                      <a:pt x="28100" y="56531"/>
                      <a:pt x="28042" y="56598"/>
                    </a:cubicBezTo>
                    <a:cubicBezTo>
                      <a:pt x="26866" y="57951"/>
                      <a:pt x="25425" y="58999"/>
                      <a:pt x="23717" y="59579"/>
                    </a:cubicBezTo>
                    <a:cubicBezTo>
                      <a:pt x="23338" y="59708"/>
                      <a:pt x="23063" y="59790"/>
                      <a:pt x="22836" y="59790"/>
                    </a:cubicBezTo>
                    <a:cubicBezTo>
                      <a:pt x="22470" y="59790"/>
                      <a:pt x="22229" y="59576"/>
                      <a:pt x="21880" y="58996"/>
                    </a:cubicBezTo>
                    <a:cubicBezTo>
                      <a:pt x="21352" y="58118"/>
                      <a:pt x="20971" y="57138"/>
                      <a:pt x="20476" y="56239"/>
                    </a:cubicBezTo>
                    <a:cubicBezTo>
                      <a:pt x="20472" y="56233"/>
                      <a:pt x="20466" y="56228"/>
                      <a:pt x="20461" y="56222"/>
                    </a:cubicBezTo>
                    <a:cubicBezTo>
                      <a:pt x="21035" y="55967"/>
                      <a:pt x="21553" y="55635"/>
                      <a:pt x="21960" y="55206"/>
                    </a:cubicBezTo>
                    <a:cubicBezTo>
                      <a:pt x="22070" y="55089"/>
                      <a:pt x="21988" y="54862"/>
                      <a:pt x="21833" y="54862"/>
                    </a:cubicBezTo>
                    <a:cubicBezTo>
                      <a:pt x="21812" y="54862"/>
                      <a:pt x="21790" y="54866"/>
                      <a:pt x="21767" y="54875"/>
                    </a:cubicBezTo>
                    <a:cubicBezTo>
                      <a:pt x="20836" y="55236"/>
                      <a:pt x="20027" y="55797"/>
                      <a:pt x="19050" y="56079"/>
                    </a:cubicBezTo>
                    <a:cubicBezTo>
                      <a:pt x="18102" y="56352"/>
                      <a:pt x="17149" y="56440"/>
                      <a:pt x="16176" y="56440"/>
                    </a:cubicBezTo>
                    <a:cubicBezTo>
                      <a:pt x="16036" y="56440"/>
                      <a:pt x="15896" y="56438"/>
                      <a:pt x="15756" y="56435"/>
                    </a:cubicBezTo>
                    <a:cubicBezTo>
                      <a:pt x="15754" y="56435"/>
                      <a:pt x="15753" y="56435"/>
                      <a:pt x="15752" y="56435"/>
                    </a:cubicBezTo>
                    <a:cubicBezTo>
                      <a:pt x="15576" y="56435"/>
                      <a:pt x="15530" y="56722"/>
                      <a:pt x="15712" y="56753"/>
                    </a:cubicBezTo>
                    <a:cubicBezTo>
                      <a:pt x="16151" y="56827"/>
                      <a:pt x="16635" y="56864"/>
                      <a:pt x="17133" y="56864"/>
                    </a:cubicBezTo>
                    <a:cubicBezTo>
                      <a:pt x="17153" y="56864"/>
                      <a:pt x="17174" y="56864"/>
                      <a:pt x="17194" y="56864"/>
                    </a:cubicBezTo>
                    <a:lnTo>
                      <a:pt x="17194" y="56864"/>
                    </a:lnTo>
                    <a:cubicBezTo>
                      <a:pt x="16911" y="58482"/>
                      <a:pt x="17550" y="60512"/>
                      <a:pt x="18421" y="61897"/>
                    </a:cubicBezTo>
                    <a:cubicBezTo>
                      <a:pt x="18415" y="61897"/>
                      <a:pt x="18410" y="61897"/>
                      <a:pt x="18404" y="61897"/>
                    </a:cubicBezTo>
                    <a:cubicBezTo>
                      <a:pt x="18380" y="61897"/>
                      <a:pt x="18357" y="61900"/>
                      <a:pt x="18334" y="61908"/>
                    </a:cubicBezTo>
                    <a:cubicBezTo>
                      <a:pt x="16620" y="62481"/>
                      <a:pt x="14975" y="63002"/>
                      <a:pt x="13153" y="63123"/>
                    </a:cubicBezTo>
                    <a:cubicBezTo>
                      <a:pt x="12803" y="63146"/>
                      <a:pt x="12452" y="63157"/>
                      <a:pt x="12101" y="63157"/>
                    </a:cubicBezTo>
                    <a:cubicBezTo>
                      <a:pt x="11908" y="63157"/>
                      <a:pt x="11714" y="63154"/>
                      <a:pt x="11520" y="63148"/>
                    </a:cubicBezTo>
                    <a:cubicBezTo>
                      <a:pt x="11487" y="63100"/>
                      <a:pt x="11459" y="63048"/>
                      <a:pt x="11426" y="63000"/>
                    </a:cubicBezTo>
                    <a:cubicBezTo>
                      <a:pt x="11397" y="62959"/>
                      <a:pt x="11350" y="62940"/>
                      <a:pt x="11303" y="62940"/>
                    </a:cubicBezTo>
                    <a:cubicBezTo>
                      <a:pt x="11217" y="62940"/>
                      <a:pt x="11133" y="63005"/>
                      <a:pt x="11172" y="63107"/>
                    </a:cubicBezTo>
                    <a:cubicBezTo>
                      <a:pt x="11175" y="63116"/>
                      <a:pt x="11178" y="63125"/>
                      <a:pt x="11181" y="63134"/>
                    </a:cubicBezTo>
                    <a:cubicBezTo>
                      <a:pt x="10662" y="63107"/>
                      <a:pt x="10144" y="63054"/>
                      <a:pt x="9630" y="62975"/>
                    </a:cubicBezTo>
                    <a:cubicBezTo>
                      <a:pt x="9200" y="62452"/>
                      <a:pt x="8987" y="61864"/>
                      <a:pt x="8991" y="61209"/>
                    </a:cubicBezTo>
                    <a:cubicBezTo>
                      <a:pt x="8352" y="58146"/>
                      <a:pt x="8410" y="54947"/>
                      <a:pt x="7760" y="51876"/>
                    </a:cubicBezTo>
                    <a:lnTo>
                      <a:pt x="7760" y="51876"/>
                    </a:lnTo>
                    <a:cubicBezTo>
                      <a:pt x="10513" y="52316"/>
                      <a:pt x="13291" y="52536"/>
                      <a:pt x="16069" y="52536"/>
                    </a:cubicBezTo>
                    <a:cubicBezTo>
                      <a:pt x="19183" y="52536"/>
                      <a:pt x="22296" y="52260"/>
                      <a:pt x="25372" y="51707"/>
                    </a:cubicBezTo>
                    <a:cubicBezTo>
                      <a:pt x="25789" y="52493"/>
                      <a:pt x="26257" y="53251"/>
                      <a:pt x="26722" y="54009"/>
                    </a:cubicBezTo>
                    <a:cubicBezTo>
                      <a:pt x="27213" y="54810"/>
                      <a:pt x="27654" y="55723"/>
                      <a:pt x="28314" y="56396"/>
                    </a:cubicBezTo>
                    <a:cubicBezTo>
                      <a:pt x="28349" y="56431"/>
                      <a:pt x="28393" y="56447"/>
                      <a:pt x="28438" y="56447"/>
                    </a:cubicBezTo>
                    <a:cubicBezTo>
                      <a:pt x="28553" y="56447"/>
                      <a:pt x="28669" y="56345"/>
                      <a:pt x="28623" y="56216"/>
                    </a:cubicBezTo>
                    <a:cubicBezTo>
                      <a:pt x="28308" y="55328"/>
                      <a:pt x="27689" y="54531"/>
                      <a:pt x="27185" y="53737"/>
                    </a:cubicBezTo>
                    <a:cubicBezTo>
                      <a:pt x="26736" y="53028"/>
                      <a:pt x="26290" y="52315"/>
                      <a:pt x="25803" y="51631"/>
                    </a:cubicBezTo>
                    <a:cubicBezTo>
                      <a:pt x="27248" y="51359"/>
                      <a:pt x="28684" y="51027"/>
                      <a:pt x="30111" y="50634"/>
                    </a:cubicBezTo>
                    <a:cubicBezTo>
                      <a:pt x="30330" y="50574"/>
                      <a:pt x="30473" y="50287"/>
                      <a:pt x="30335" y="50084"/>
                    </a:cubicBezTo>
                    <a:cubicBezTo>
                      <a:pt x="28225" y="47017"/>
                      <a:pt x="26779" y="43542"/>
                      <a:pt x="26090" y="39884"/>
                    </a:cubicBezTo>
                    <a:lnTo>
                      <a:pt x="26090" y="39884"/>
                    </a:lnTo>
                    <a:cubicBezTo>
                      <a:pt x="27797" y="40689"/>
                      <a:pt x="29546" y="41347"/>
                      <a:pt x="31370" y="41853"/>
                    </a:cubicBezTo>
                    <a:cubicBezTo>
                      <a:pt x="31391" y="41859"/>
                      <a:pt x="31413" y="41862"/>
                      <a:pt x="31434" y="41862"/>
                    </a:cubicBezTo>
                    <a:cubicBezTo>
                      <a:pt x="31593" y="41862"/>
                      <a:pt x="31735" y="41705"/>
                      <a:pt x="31683" y="41539"/>
                    </a:cubicBezTo>
                    <a:cubicBezTo>
                      <a:pt x="31549" y="41114"/>
                      <a:pt x="31426" y="40687"/>
                      <a:pt x="31311" y="40260"/>
                    </a:cubicBezTo>
                    <a:cubicBezTo>
                      <a:pt x="35554" y="40251"/>
                      <a:pt x="39570" y="38373"/>
                      <a:pt x="42550" y="35397"/>
                    </a:cubicBezTo>
                    <a:cubicBezTo>
                      <a:pt x="43221" y="35793"/>
                      <a:pt x="43970" y="35991"/>
                      <a:pt x="44724" y="35991"/>
                    </a:cubicBezTo>
                    <a:cubicBezTo>
                      <a:pt x="45268" y="35991"/>
                      <a:pt x="45815" y="35888"/>
                      <a:pt x="46340" y="35681"/>
                    </a:cubicBezTo>
                    <a:cubicBezTo>
                      <a:pt x="46445" y="35640"/>
                      <a:pt x="46546" y="35527"/>
                      <a:pt x="46498" y="35402"/>
                    </a:cubicBezTo>
                    <a:cubicBezTo>
                      <a:pt x="46389" y="35114"/>
                      <a:pt x="46197" y="34865"/>
                      <a:pt x="45945" y="34687"/>
                    </a:cubicBezTo>
                    <a:cubicBezTo>
                      <a:pt x="46406" y="34541"/>
                      <a:pt x="46833" y="34303"/>
                      <a:pt x="47198" y="33986"/>
                    </a:cubicBezTo>
                    <a:cubicBezTo>
                      <a:pt x="47308" y="33892"/>
                      <a:pt x="47256" y="33731"/>
                      <a:pt x="47156" y="33660"/>
                    </a:cubicBezTo>
                    <a:cubicBezTo>
                      <a:pt x="46775" y="33387"/>
                      <a:pt x="46333" y="33248"/>
                      <a:pt x="45893" y="33248"/>
                    </a:cubicBezTo>
                    <a:cubicBezTo>
                      <a:pt x="45659" y="33248"/>
                      <a:pt x="45425" y="33288"/>
                      <a:pt x="45201" y="33367"/>
                    </a:cubicBezTo>
                    <a:cubicBezTo>
                      <a:pt x="45771" y="32994"/>
                      <a:pt x="46220" y="32464"/>
                      <a:pt x="46493" y="31841"/>
                    </a:cubicBezTo>
                    <a:cubicBezTo>
                      <a:pt x="46532" y="31747"/>
                      <a:pt x="46529" y="31612"/>
                      <a:pt x="46420" y="31562"/>
                    </a:cubicBezTo>
                    <a:cubicBezTo>
                      <a:pt x="46145" y="31437"/>
                      <a:pt x="45842" y="31374"/>
                      <a:pt x="45542" y="31374"/>
                    </a:cubicBezTo>
                    <a:cubicBezTo>
                      <a:pt x="45262" y="31374"/>
                      <a:pt x="44984" y="31428"/>
                      <a:pt x="44731" y="31537"/>
                    </a:cubicBezTo>
                    <a:cubicBezTo>
                      <a:pt x="45233" y="30796"/>
                      <a:pt x="45606" y="29938"/>
                      <a:pt x="44894" y="29699"/>
                    </a:cubicBezTo>
                    <a:cubicBezTo>
                      <a:pt x="44792" y="29665"/>
                      <a:pt x="44692" y="29649"/>
                      <a:pt x="44594" y="29649"/>
                    </a:cubicBezTo>
                    <a:cubicBezTo>
                      <a:pt x="43682" y="29649"/>
                      <a:pt x="42941" y="31021"/>
                      <a:pt x="42629" y="31862"/>
                    </a:cubicBezTo>
                    <a:cubicBezTo>
                      <a:pt x="42454" y="31161"/>
                      <a:pt x="41956" y="30061"/>
                      <a:pt x="41312" y="30061"/>
                    </a:cubicBezTo>
                    <a:cubicBezTo>
                      <a:pt x="41168" y="30061"/>
                      <a:pt x="41017" y="30116"/>
                      <a:pt x="40860" y="30242"/>
                    </a:cubicBezTo>
                    <a:cubicBezTo>
                      <a:pt x="39981" y="30953"/>
                      <a:pt x="40975" y="32447"/>
                      <a:pt x="41588" y="33013"/>
                    </a:cubicBezTo>
                    <a:cubicBezTo>
                      <a:pt x="38749" y="34106"/>
                      <a:pt x="36023" y="34690"/>
                      <a:pt x="33130" y="34690"/>
                    </a:cubicBezTo>
                    <a:cubicBezTo>
                      <a:pt x="32206" y="34690"/>
                      <a:pt x="31265" y="34631"/>
                      <a:pt x="30298" y="34509"/>
                    </a:cubicBezTo>
                    <a:cubicBezTo>
                      <a:pt x="30252" y="33962"/>
                      <a:pt x="30216" y="33413"/>
                      <a:pt x="30198" y="32859"/>
                    </a:cubicBezTo>
                    <a:cubicBezTo>
                      <a:pt x="30194" y="32737"/>
                      <a:pt x="30096" y="32614"/>
                      <a:pt x="29968" y="32614"/>
                    </a:cubicBezTo>
                    <a:cubicBezTo>
                      <a:pt x="29963" y="32614"/>
                      <a:pt x="29958" y="32614"/>
                      <a:pt x="29954" y="32614"/>
                    </a:cubicBezTo>
                    <a:cubicBezTo>
                      <a:pt x="28537" y="32709"/>
                      <a:pt x="27123" y="32718"/>
                      <a:pt x="25706" y="32764"/>
                    </a:cubicBezTo>
                    <a:cubicBezTo>
                      <a:pt x="25724" y="32541"/>
                      <a:pt x="25738" y="32318"/>
                      <a:pt x="25760" y="32095"/>
                    </a:cubicBezTo>
                    <a:cubicBezTo>
                      <a:pt x="26393" y="32185"/>
                      <a:pt x="27022" y="32231"/>
                      <a:pt x="27638" y="32231"/>
                    </a:cubicBezTo>
                    <a:cubicBezTo>
                      <a:pt x="28228" y="32231"/>
                      <a:pt x="28804" y="32189"/>
                      <a:pt x="29357" y="32102"/>
                    </a:cubicBezTo>
                    <a:cubicBezTo>
                      <a:pt x="33130" y="31511"/>
                      <a:pt x="35687" y="29356"/>
                      <a:pt x="37300" y="26500"/>
                    </a:cubicBezTo>
                    <a:cubicBezTo>
                      <a:pt x="37746" y="26585"/>
                      <a:pt x="38232" y="26656"/>
                      <a:pt x="38711" y="26656"/>
                    </a:cubicBezTo>
                    <a:cubicBezTo>
                      <a:pt x="39444" y="26656"/>
                      <a:pt x="40158" y="26489"/>
                      <a:pt x="40679" y="25951"/>
                    </a:cubicBezTo>
                    <a:cubicBezTo>
                      <a:pt x="41152" y="25461"/>
                      <a:pt x="41401" y="24701"/>
                      <a:pt x="41148" y="24083"/>
                    </a:cubicBezTo>
                    <a:cubicBezTo>
                      <a:pt x="45234" y="22574"/>
                      <a:pt x="46093" y="16718"/>
                      <a:pt x="42695" y="14117"/>
                    </a:cubicBezTo>
                    <a:cubicBezTo>
                      <a:pt x="44294" y="12722"/>
                      <a:pt x="43954" y="9571"/>
                      <a:pt x="42932" y="7923"/>
                    </a:cubicBezTo>
                    <a:cubicBezTo>
                      <a:pt x="41917" y="6286"/>
                      <a:pt x="40033" y="5285"/>
                      <a:pt x="38153" y="5285"/>
                    </a:cubicBezTo>
                    <a:cubicBezTo>
                      <a:pt x="37369" y="5285"/>
                      <a:pt x="36585" y="5459"/>
                      <a:pt x="35866" y="5834"/>
                    </a:cubicBezTo>
                    <a:cubicBezTo>
                      <a:pt x="36204" y="3039"/>
                      <a:pt x="34770" y="386"/>
                      <a:pt x="31737" y="42"/>
                    </a:cubicBezTo>
                    <a:cubicBezTo>
                      <a:pt x="31489" y="14"/>
                      <a:pt x="31231" y="0"/>
                      <a:pt x="30965" y="0"/>
                    </a:cubicBezTo>
                    <a:close/>
                  </a:path>
                </a:pathLst>
              </a:custGeom>
              <a:solidFill>
                <a:srgbClr val="26263C"/>
              </a:solidFill>
              <a:ln w="4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0"/>
              <p:cNvSpPr/>
              <p:nvPr/>
            </p:nvSpPr>
            <p:spPr>
              <a:xfrm>
                <a:off x="1930700" y="1628275"/>
                <a:ext cx="340800" cy="188475"/>
              </a:xfrm>
              <a:custGeom>
                <a:avLst/>
                <a:gdLst/>
                <a:ahLst/>
                <a:cxnLst/>
                <a:rect l="l" t="t" r="r" b="b"/>
                <a:pathLst>
                  <a:path w="13632" h="7539" extrusionOk="0">
                    <a:moveTo>
                      <a:pt x="9271" y="1"/>
                    </a:moveTo>
                    <a:cubicBezTo>
                      <a:pt x="9078" y="1"/>
                      <a:pt x="8874" y="170"/>
                      <a:pt x="8951" y="393"/>
                    </a:cubicBezTo>
                    <a:cubicBezTo>
                      <a:pt x="9509" y="2018"/>
                      <a:pt x="9856" y="4012"/>
                      <a:pt x="8961" y="5606"/>
                    </a:cubicBezTo>
                    <a:cubicBezTo>
                      <a:pt x="8517" y="6397"/>
                      <a:pt x="7956" y="6700"/>
                      <a:pt x="7368" y="6700"/>
                    </a:cubicBezTo>
                    <a:cubicBezTo>
                      <a:pt x="6203" y="6700"/>
                      <a:pt x="4934" y="5509"/>
                      <a:pt x="4268" y="4564"/>
                    </a:cubicBezTo>
                    <a:cubicBezTo>
                      <a:pt x="4229" y="4510"/>
                      <a:pt x="4169" y="4485"/>
                      <a:pt x="4110" y="4485"/>
                    </a:cubicBezTo>
                    <a:cubicBezTo>
                      <a:pt x="4048" y="4485"/>
                      <a:pt x="3987" y="4512"/>
                      <a:pt x="3954" y="4560"/>
                    </a:cubicBezTo>
                    <a:cubicBezTo>
                      <a:pt x="3947" y="4553"/>
                      <a:pt x="3943" y="4544"/>
                      <a:pt x="3936" y="4537"/>
                    </a:cubicBezTo>
                    <a:cubicBezTo>
                      <a:pt x="3900" y="4500"/>
                      <a:pt x="3852" y="4484"/>
                      <a:pt x="3804" y="4484"/>
                    </a:cubicBezTo>
                    <a:cubicBezTo>
                      <a:pt x="3701" y="4484"/>
                      <a:pt x="3595" y="4558"/>
                      <a:pt x="3604" y="4674"/>
                    </a:cubicBezTo>
                    <a:cubicBezTo>
                      <a:pt x="3646" y="5174"/>
                      <a:pt x="3729" y="5610"/>
                      <a:pt x="3511" y="6090"/>
                    </a:cubicBezTo>
                    <a:cubicBezTo>
                      <a:pt x="3309" y="6535"/>
                      <a:pt x="2906" y="6912"/>
                      <a:pt x="2409" y="6979"/>
                    </a:cubicBezTo>
                    <a:cubicBezTo>
                      <a:pt x="2357" y="6986"/>
                      <a:pt x="2306" y="6989"/>
                      <a:pt x="2255" y="6989"/>
                    </a:cubicBezTo>
                    <a:cubicBezTo>
                      <a:pt x="1246" y="6989"/>
                      <a:pt x="586" y="5655"/>
                      <a:pt x="1114" y="4819"/>
                    </a:cubicBezTo>
                    <a:cubicBezTo>
                      <a:pt x="1195" y="4692"/>
                      <a:pt x="1086" y="4582"/>
                      <a:pt x="972" y="4582"/>
                    </a:cubicBezTo>
                    <a:cubicBezTo>
                      <a:pt x="921" y="4582"/>
                      <a:pt x="869" y="4604"/>
                      <a:pt x="832" y="4654"/>
                    </a:cubicBezTo>
                    <a:cubicBezTo>
                      <a:pt x="1" y="5761"/>
                      <a:pt x="942" y="7534"/>
                      <a:pt x="2313" y="7539"/>
                    </a:cubicBezTo>
                    <a:cubicBezTo>
                      <a:pt x="2315" y="7539"/>
                      <a:pt x="2317" y="7539"/>
                      <a:pt x="2318" y="7539"/>
                    </a:cubicBezTo>
                    <a:cubicBezTo>
                      <a:pt x="3272" y="7539"/>
                      <a:pt x="4280" y="6470"/>
                      <a:pt x="4301" y="5480"/>
                    </a:cubicBezTo>
                    <a:cubicBezTo>
                      <a:pt x="4941" y="6545"/>
                      <a:pt x="6085" y="7383"/>
                      <a:pt x="7285" y="7383"/>
                    </a:cubicBezTo>
                    <a:cubicBezTo>
                      <a:pt x="7753" y="7383"/>
                      <a:pt x="8229" y="7256"/>
                      <a:pt x="8687" y="6965"/>
                    </a:cubicBezTo>
                    <a:cubicBezTo>
                      <a:pt x="10401" y="5876"/>
                      <a:pt x="10524" y="3245"/>
                      <a:pt x="9970" y="1298"/>
                    </a:cubicBezTo>
                    <a:lnTo>
                      <a:pt x="9970" y="1298"/>
                    </a:lnTo>
                    <a:cubicBezTo>
                      <a:pt x="10500" y="1727"/>
                      <a:pt x="11135" y="2103"/>
                      <a:pt x="11808" y="2103"/>
                    </a:cubicBezTo>
                    <a:cubicBezTo>
                      <a:pt x="11955" y="2103"/>
                      <a:pt x="12103" y="2085"/>
                      <a:pt x="12253" y="2046"/>
                    </a:cubicBezTo>
                    <a:cubicBezTo>
                      <a:pt x="12895" y="1877"/>
                      <a:pt x="13631" y="1218"/>
                      <a:pt x="13322" y="509"/>
                    </a:cubicBezTo>
                    <a:cubicBezTo>
                      <a:pt x="13291" y="438"/>
                      <a:pt x="13212" y="402"/>
                      <a:pt x="13132" y="402"/>
                    </a:cubicBezTo>
                    <a:cubicBezTo>
                      <a:pt x="13053" y="402"/>
                      <a:pt x="12974" y="437"/>
                      <a:pt x="12944" y="509"/>
                    </a:cubicBezTo>
                    <a:cubicBezTo>
                      <a:pt x="12705" y="1073"/>
                      <a:pt x="12485" y="1538"/>
                      <a:pt x="11763" y="1556"/>
                    </a:cubicBezTo>
                    <a:cubicBezTo>
                      <a:pt x="11751" y="1556"/>
                      <a:pt x="11738" y="1556"/>
                      <a:pt x="11726" y="1556"/>
                    </a:cubicBezTo>
                    <a:cubicBezTo>
                      <a:pt x="11037" y="1556"/>
                      <a:pt x="10433" y="1061"/>
                      <a:pt x="9882" y="708"/>
                    </a:cubicBezTo>
                    <a:cubicBezTo>
                      <a:pt x="9854" y="690"/>
                      <a:pt x="9822" y="681"/>
                      <a:pt x="9790" y="681"/>
                    </a:cubicBezTo>
                    <a:cubicBezTo>
                      <a:pt x="9780" y="681"/>
                      <a:pt x="9770" y="682"/>
                      <a:pt x="9760" y="683"/>
                    </a:cubicBezTo>
                    <a:cubicBezTo>
                      <a:pt x="9691" y="501"/>
                      <a:pt x="9612" y="324"/>
                      <a:pt x="9524" y="152"/>
                    </a:cubicBezTo>
                    <a:cubicBezTo>
                      <a:pt x="9469" y="46"/>
                      <a:pt x="9371" y="1"/>
                      <a:pt x="9271" y="1"/>
                    </a:cubicBezTo>
                    <a:close/>
                  </a:path>
                </a:pathLst>
              </a:custGeom>
              <a:solidFill>
                <a:srgbClr val="26263C"/>
              </a:solidFill>
              <a:ln w="4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0"/>
              <p:cNvSpPr/>
              <p:nvPr/>
            </p:nvSpPr>
            <p:spPr>
              <a:xfrm>
                <a:off x="2436650" y="1667425"/>
                <a:ext cx="164325" cy="128100"/>
              </a:xfrm>
              <a:custGeom>
                <a:avLst/>
                <a:gdLst/>
                <a:ahLst/>
                <a:cxnLst/>
                <a:rect l="l" t="t" r="r" b="b"/>
                <a:pathLst>
                  <a:path w="6573" h="5124" extrusionOk="0">
                    <a:moveTo>
                      <a:pt x="884" y="0"/>
                    </a:moveTo>
                    <a:cubicBezTo>
                      <a:pt x="834" y="0"/>
                      <a:pt x="784" y="21"/>
                      <a:pt x="744" y="69"/>
                    </a:cubicBezTo>
                    <a:cubicBezTo>
                      <a:pt x="0" y="978"/>
                      <a:pt x="158" y="2457"/>
                      <a:pt x="1279" y="3015"/>
                    </a:cubicBezTo>
                    <a:cubicBezTo>
                      <a:pt x="1522" y="3136"/>
                      <a:pt x="1780" y="3191"/>
                      <a:pt x="2036" y="3191"/>
                    </a:cubicBezTo>
                    <a:cubicBezTo>
                      <a:pt x="2420" y="3191"/>
                      <a:pt x="2799" y="3067"/>
                      <a:pt x="3122" y="2855"/>
                    </a:cubicBezTo>
                    <a:cubicBezTo>
                      <a:pt x="3124" y="3578"/>
                      <a:pt x="3361" y="4275"/>
                      <a:pt x="3998" y="4735"/>
                    </a:cubicBezTo>
                    <a:cubicBezTo>
                      <a:pt x="4345" y="4986"/>
                      <a:pt x="4768" y="5123"/>
                      <a:pt x="5180" y="5123"/>
                    </a:cubicBezTo>
                    <a:cubicBezTo>
                      <a:pt x="5665" y="5123"/>
                      <a:pt x="6135" y="4934"/>
                      <a:pt x="6448" y="4516"/>
                    </a:cubicBezTo>
                    <a:cubicBezTo>
                      <a:pt x="6572" y="4350"/>
                      <a:pt x="6397" y="4134"/>
                      <a:pt x="6219" y="4134"/>
                    </a:cubicBezTo>
                    <a:cubicBezTo>
                      <a:pt x="6179" y="4134"/>
                      <a:pt x="6139" y="4145"/>
                      <a:pt x="6102" y="4170"/>
                    </a:cubicBezTo>
                    <a:cubicBezTo>
                      <a:pt x="5793" y="4378"/>
                      <a:pt x="5449" y="4500"/>
                      <a:pt x="5117" y="4500"/>
                    </a:cubicBezTo>
                    <a:cubicBezTo>
                      <a:pt x="4723" y="4500"/>
                      <a:pt x="4345" y="4329"/>
                      <a:pt x="4058" y="3929"/>
                    </a:cubicBezTo>
                    <a:cubicBezTo>
                      <a:pt x="3658" y="3373"/>
                      <a:pt x="3658" y="2699"/>
                      <a:pt x="3826" y="2066"/>
                    </a:cubicBezTo>
                    <a:cubicBezTo>
                      <a:pt x="3903" y="1911"/>
                      <a:pt x="3958" y="1746"/>
                      <a:pt x="3988" y="1575"/>
                    </a:cubicBezTo>
                    <a:cubicBezTo>
                      <a:pt x="4026" y="1341"/>
                      <a:pt x="3855" y="1193"/>
                      <a:pt x="3681" y="1193"/>
                    </a:cubicBezTo>
                    <a:cubicBezTo>
                      <a:pt x="3565" y="1193"/>
                      <a:pt x="3447" y="1259"/>
                      <a:pt x="3392" y="1410"/>
                    </a:cubicBezTo>
                    <a:cubicBezTo>
                      <a:pt x="3372" y="1466"/>
                      <a:pt x="3353" y="1524"/>
                      <a:pt x="3334" y="1581"/>
                    </a:cubicBezTo>
                    <a:cubicBezTo>
                      <a:pt x="3117" y="2126"/>
                      <a:pt x="2617" y="2555"/>
                      <a:pt x="2056" y="2555"/>
                    </a:cubicBezTo>
                    <a:cubicBezTo>
                      <a:pt x="1872" y="2555"/>
                      <a:pt x="1681" y="2508"/>
                      <a:pt x="1492" y="2404"/>
                    </a:cubicBezTo>
                    <a:cubicBezTo>
                      <a:pt x="739" y="1990"/>
                      <a:pt x="624" y="1026"/>
                      <a:pt x="1085" y="332"/>
                    </a:cubicBezTo>
                    <a:cubicBezTo>
                      <a:pt x="1187" y="180"/>
                      <a:pt x="1033" y="0"/>
                      <a:pt x="884" y="0"/>
                    </a:cubicBezTo>
                    <a:close/>
                  </a:path>
                </a:pathLst>
              </a:custGeom>
              <a:solidFill>
                <a:srgbClr val="26263C"/>
              </a:solidFill>
              <a:ln w="4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0" name="Google Shape;940;p50"/>
          <p:cNvGrpSpPr/>
          <p:nvPr/>
        </p:nvGrpSpPr>
        <p:grpSpPr>
          <a:xfrm>
            <a:off x="7926739" y="0"/>
            <a:ext cx="540312" cy="397497"/>
            <a:chOff x="1240678" y="2802920"/>
            <a:chExt cx="540312" cy="397497"/>
          </a:xfrm>
        </p:grpSpPr>
        <p:sp>
          <p:nvSpPr>
            <p:cNvPr id="941" name="Google Shape;941;p50"/>
            <p:cNvSpPr/>
            <p:nvPr/>
          </p:nvSpPr>
          <p:spPr>
            <a:xfrm>
              <a:off x="1408026" y="2802920"/>
              <a:ext cx="372964" cy="397493"/>
            </a:xfrm>
            <a:custGeom>
              <a:avLst/>
              <a:gdLst/>
              <a:ahLst/>
              <a:cxnLst/>
              <a:rect l="l" t="t" r="r" b="b"/>
              <a:pathLst>
                <a:path w="22230" h="23692" extrusionOk="0">
                  <a:moveTo>
                    <a:pt x="11150" y="0"/>
                  </a:moveTo>
                  <a:cubicBezTo>
                    <a:pt x="10523" y="0"/>
                    <a:pt x="9888" y="123"/>
                    <a:pt x="9299" y="337"/>
                  </a:cubicBezTo>
                  <a:cubicBezTo>
                    <a:pt x="9230" y="362"/>
                    <a:pt x="9161" y="389"/>
                    <a:pt x="9092" y="417"/>
                  </a:cubicBezTo>
                  <a:cubicBezTo>
                    <a:pt x="8249" y="490"/>
                    <a:pt x="7422" y="706"/>
                    <a:pt x="6581" y="1074"/>
                  </a:cubicBezTo>
                  <a:cubicBezTo>
                    <a:pt x="5114" y="1719"/>
                    <a:pt x="3827" y="2712"/>
                    <a:pt x="2827" y="3965"/>
                  </a:cubicBezTo>
                  <a:cubicBezTo>
                    <a:pt x="550" y="6830"/>
                    <a:pt x="0" y="10570"/>
                    <a:pt x="621" y="14106"/>
                  </a:cubicBezTo>
                  <a:cubicBezTo>
                    <a:pt x="1212" y="17474"/>
                    <a:pt x="3033" y="20969"/>
                    <a:pt x="6181" y="22577"/>
                  </a:cubicBezTo>
                  <a:cubicBezTo>
                    <a:pt x="7656" y="23331"/>
                    <a:pt x="9299" y="23692"/>
                    <a:pt x="10947" y="23692"/>
                  </a:cubicBezTo>
                  <a:cubicBezTo>
                    <a:pt x="12405" y="23692"/>
                    <a:pt x="13866" y="23409"/>
                    <a:pt x="15218" y="22865"/>
                  </a:cubicBezTo>
                  <a:cubicBezTo>
                    <a:pt x="18281" y="21634"/>
                    <a:pt x="21001" y="19088"/>
                    <a:pt x="21810" y="15799"/>
                  </a:cubicBezTo>
                  <a:cubicBezTo>
                    <a:pt x="22229" y="14097"/>
                    <a:pt x="22172" y="12163"/>
                    <a:pt x="20981" y="10781"/>
                  </a:cubicBezTo>
                  <a:cubicBezTo>
                    <a:pt x="20178" y="9849"/>
                    <a:pt x="19012" y="9361"/>
                    <a:pt x="17865" y="8998"/>
                  </a:cubicBezTo>
                  <a:cubicBezTo>
                    <a:pt x="16857" y="8680"/>
                    <a:pt x="15732" y="8486"/>
                    <a:pt x="14945" y="7965"/>
                  </a:cubicBezTo>
                  <a:cubicBezTo>
                    <a:pt x="14730" y="7822"/>
                    <a:pt x="14547" y="7639"/>
                    <a:pt x="14482" y="7371"/>
                  </a:cubicBezTo>
                  <a:cubicBezTo>
                    <a:pt x="14333" y="6752"/>
                    <a:pt x="14524" y="6077"/>
                    <a:pt x="14633" y="5465"/>
                  </a:cubicBezTo>
                  <a:cubicBezTo>
                    <a:pt x="14907" y="3937"/>
                    <a:pt x="15041" y="2281"/>
                    <a:pt x="13865" y="1069"/>
                  </a:cubicBezTo>
                  <a:cubicBezTo>
                    <a:pt x="13132" y="313"/>
                    <a:pt x="12152" y="0"/>
                    <a:pt x="11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0"/>
            <p:cNvSpPr/>
            <p:nvPr/>
          </p:nvSpPr>
          <p:spPr>
            <a:xfrm>
              <a:off x="1240678" y="2809383"/>
              <a:ext cx="389200" cy="391035"/>
            </a:xfrm>
            <a:custGeom>
              <a:avLst/>
              <a:gdLst/>
              <a:ahLst/>
              <a:cxnLst/>
              <a:rect l="l" t="t" r="r" b="b"/>
              <a:pathLst>
                <a:path w="10396" h="10445" extrusionOk="0">
                  <a:moveTo>
                    <a:pt x="7781" y="513"/>
                  </a:moveTo>
                  <a:cubicBezTo>
                    <a:pt x="7992" y="513"/>
                    <a:pt x="8210" y="556"/>
                    <a:pt x="8427" y="651"/>
                  </a:cubicBezTo>
                  <a:cubicBezTo>
                    <a:pt x="9196" y="988"/>
                    <a:pt x="9555" y="1780"/>
                    <a:pt x="9736" y="2549"/>
                  </a:cubicBezTo>
                  <a:lnTo>
                    <a:pt x="9736" y="2548"/>
                  </a:lnTo>
                  <a:lnTo>
                    <a:pt x="9736" y="2548"/>
                  </a:lnTo>
                  <a:cubicBezTo>
                    <a:pt x="10307" y="4985"/>
                    <a:pt x="9578" y="7704"/>
                    <a:pt x="9063" y="10085"/>
                  </a:cubicBezTo>
                  <a:cubicBezTo>
                    <a:pt x="9059" y="10109"/>
                    <a:pt x="9057" y="10132"/>
                    <a:pt x="9058" y="10156"/>
                  </a:cubicBezTo>
                  <a:cubicBezTo>
                    <a:pt x="6605" y="9777"/>
                    <a:pt x="4017" y="9606"/>
                    <a:pt x="2095" y="7832"/>
                  </a:cubicBezTo>
                  <a:cubicBezTo>
                    <a:pt x="1634" y="7406"/>
                    <a:pt x="1178" y="6882"/>
                    <a:pt x="952" y="6290"/>
                  </a:cubicBezTo>
                  <a:cubicBezTo>
                    <a:pt x="515" y="5147"/>
                    <a:pt x="1411" y="4621"/>
                    <a:pt x="2432" y="4616"/>
                  </a:cubicBezTo>
                  <a:cubicBezTo>
                    <a:pt x="2440" y="4616"/>
                    <a:pt x="2448" y="4616"/>
                    <a:pt x="2455" y="4616"/>
                  </a:cubicBezTo>
                  <a:cubicBezTo>
                    <a:pt x="3723" y="4616"/>
                    <a:pt x="4982" y="5229"/>
                    <a:pt x="5969" y="5977"/>
                  </a:cubicBezTo>
                  <a:cubicBezTo>
                    <a:pt x="6012" y="6010"/>
                    <a:pt x="6055" y="6024"/>
                    <a:pt x="6095" y="6024"/>
                  </a:cubicBezTo>
                  <a:cubicBezTo>
                    <a:pt x="6265" y="6024"/>
                    <a:pt x="6386" y="5772"/>
                    <a:pt x="6257" y="5613"/>
                  </a:cubicBezTo>
                  <a:cubicBezTo>
                    <a:pt x="6256" y="5593"/>
                    <a:pt x="6250" y="5575"/>
                    <a:pt x="6238" y="5560"/>
                  </a:cubicBezTo>
                  <a:cubicBezTo>
                    <a:pt x="5531" y="4602"/>
                    <a:pt x="5640" y="2454"/>
                    <a:pt x="6249" y="1461"/>
                  </a:cubicBezTo>
                  <a:cubicBezTo>
                    <a:pt x="6599" y="889"/>
                    <a:pt x="7162" y="513"/>
                    <a:pt x="7781" y="513"/>
                  </a:cubicBezTo>
                  <a:close/>
                  <a:moveTo>
                    <a:pt x="7704" y="1"/>
                  </a:moveTo>
                  <a:cubicBezTo>
                    <a:pt x="5716" y="1"/>
                    <a:pt x="4777" y="3452"/>
                    <a:pt x="5706" y="5215"/>
                  </a:cubicBezTo>
                  <a:cubicBezTo>
                    <a:pt x="4753" y="4602"/>
                    <a:pt x="3590" y="4131"/>
                    <a:pt x="2459" y="4131"/>
                  </a:cubicBezTo>
                  <a:cubicBezTo>
                    <a:pt x="2266" y="4131"/>
                    <a:pt x="2074" y="4145"/>
                    <a:pt x="1884" y="4174"/>
                  </a:cubicBezTo>
                  <a:cubicBezTo>
                    <a:pt x="686" y="4358"/>
                    <a:pt x="1" y="5270"/>
                    <a:pt x="486" y="6442"/>
                  </a:cubicBezTo>
                  <a:cubicBezTo>
                    <a:pt x="1823" y="9675"/>
                    <a:pt x="6138" y="10444"/>
                    <a:pt x="9226" y="10444"/>
                  </a:cubicBezTo>
                  <a:cubicBezTo>
                    <a:pt x="9256" y="10444"/>
                    <a:pt x="9286" y="10444"/>
                    <a:pt x="9315" y="10444"/>
                  </a:cubicBezTo>
                  <a:cubicBezTo>
                    <a:pt x="9355" y="10443"/>
                    <a:pt x="9392" y="10422"/>
                    <a:pt x="9412" y="10388"/>
                  </a:cubicBezTo>
                  <a:cubicBezTo>
                    <a:pt x="9476" y="10365"/>
                    <a:pt x="9529" y="10313"/>
                    <a:pt x="9549" y="10223"/>
                  </a:cubicBezTo>
                  <a:cubicBezTo>
                    <a:pt x="9976" y="8326"/>
                    <a:pt x="10395" y="6397"/>
                    <a:pt x="10394" y="4443"/>
                  </a:cubicBezTo>
                  <a:cubicBezTo>
                    <a:pt x="10392" y="2962"/>
                    <a:pt x="10207" y="1094"/>
                    <a:pt x="8756" y="299"/>
                  </a:cubicBezTo>
                  <a:cubicBezTo>
                    <a:pt x="8380" y="93"/>
                    <a:pt x="8028" y="1"/>
                    <a:pt x="7704" y="1"/>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50"/>
          <p:cNvGrpSpPr/>
          <p:nvPr/>
        </p:nvGrpSpPr>
        <p:grpSpPr>
          <a:xfrm>
            <a:off x="2414732" y="112768"/>
            <a:ext cx="483465" cy="435230"/>
            <a:chOff x="5561194" y="3773696"/>
            <a:chExt cx="483465" cy="435230"/>
          </a:xfrm>
        </p:grpSpPr>
        <p:sp>
          <p:nvSpPr>
            <p:cNvPr id="944" name="Google Shape;944;p50"/>
            <p:cNvSpPr/>
            <p:nvPr/>
          </p:nvSpPr>
          <p:spPr>
            <a:xfrm rot="7268192">
              <a:off x="5661276" y="3797127"/>
              <a:ext cx="273867" cy="388369"/>
            </a:xfrm>
            <a:custGeom>
              <a:avLst/>
              <a:gdLst/>
              <a:ahLst/>
              <a:cxnLst/>
              <a:rect l="l" t="t" r="r" b="b"/>
              <a:pathLst>
                <a:path w="16324" h="23149" extrusionOk="0">
                  <a:moveTo>
                    <a:pt x="4424" y="0"/>
                  </a:moveTo>
                  <a:cubicBezTo>
                    <a:pt x="3860" y="0"/>
                    <a:pt x="3308" y="116"/>
                    <a:pt x="2811" y="436"/>
                  </a:cubicBezTo>
                  <a:cubicBezTo>
                    <a:pt x="1301" y="1410"/>
                    <a:pt x="1170" y="2872"/>
                    <a:pt x="1080" y="4500"/>
                  </a:cubicBezTo>
                  <a:lnTo>
                    <a:pt x="312" y="18385"/>
                  </a:lnTo>
                  <a:cubicBezTo>
                    <a:pt x="284" y="18903"/>
                    <a:pt x="0" y="21510"/>
                    <a:pt x="895" y="22125"/>
                  </a:cubicBezTo>
                  <a:cubicBezTo>
                    <a:pt x="1733" y="22702"/>
                    <a:pt x="2516" y="23002"/>
                    <a:pt x="3539" y="23096"/>
                  </a:cubicBezTo>
                  <a:cubicBezTo>
                    <a:pt x="3913" y="23131"/>
                    <a:pt x="4288" y="23148"/>
                    <a:pt x="4664" y="23148"/>
                  </a:cubicBezTo>
                  <a:cubicBezTo>
                    <a:pt x="5090" y="23148"/>
                    <a:pt x="5516" y="23126"/>
                    <a:pt x="5940" y="23082"/>
                  </a:cubicBezTo>
                  <a:cubicBezTo>
                    <a:pt x="7751" y="22891"/>
                    <a:pt x="9596" y="22260"/>
                    <a:pt x="11103" y="21217"/>
                  </a:cubicBezTo>
                  <a:cubicBezTo>
                    <a:pt x="14166" y="19094"/>
                    <a:pt x="16040" y="15614"/>
                    <a:pt x="16178" y="11893"/>
                  </a:cubicBezTo>
                  <a:cubicBezTo>
                    <a:pt x="16324" y="7977"/>
                    <a:pt x="14179" y="4644"/>
                    <a:pt x="11068" y="2448"/>
                  </a:cubicBezTo>
                  <a:cubicBezTo>
                    <a:pt x="9680" y="1468"/>
                    <a:pt x="8014" y="792"/>
                    <a:pt x="6385" y="334"/>
                  </a:cubicBezTo>
                  <a:cubicBezTo>
                    <a:pt x="5763" y="159"/>
                    <a:pt x="5085" y="0"/>
                    <a:pt x="4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0"/>
            <p:cNvSpPr/>
            <p:nvPr/>
          </p:nvSpPr>
          <p:spPr>
            <a:xfrm>
              <a:off x="5646922" y="3789450"/>
              <a:ext cx="397736" cy="403726"/>
            </a:xfrm>
            <a:custGeom>
              <a:avLst/>
              <a:gdLst/>
              <a:ahLst/>
              <a:cxnLst/>
              <a:rect l="l" t="t" r="r" b="b"/>
              <a:pathLst>
                <a:path w="10624" h="10784" extrusionOk="0">
                  <a:moveTo>
                    <a:pt x="8265" y="544"/>
                  </a:moveTo>
                  <a:lnTo>
                    <a:pt x="8265" y="544"/>
                  </a:lnTo>
                  <a:cubicBezTo>
                    <a:pt x="8145" y="1746"/>
                    <a:pt x="7963" y="2988"/>
                    <a:pt x="7994" y="4187"/>
                  </a:cubicBezTo>
                  <a:cubicBezTo>
                    <a:pt x="7904" y="4251"/>
                    <a:pt x="7861" y="4391"/>
                    <a:pt x="7968" y="4486"/>
                  </a:cubicBezTo>
                  <a:cubicBezTo>
                    <a:pt x="8700" y="5138"/>
                    <a:pt x="9382" y="5843"/>
                    <a:pt x="10009" y="6596"/>
                  </a:cubicBezTo>
                  <a:cubicBezTo>
                    <a:pt x="9115" y="6719"/>
                    <a:pt x="8215" y="6788"/>
                    <a:pt x="7313" y="6802"/>
                  </a:cubicBezTo>
                  <a:cubicBezTo>
                    <a:pt x="7250" y="6803"/>
                    <a:pt x="7178" y="6851"/>
                    <a:pt x="7156" y="6909"/>
                  </a:cubicBezTo>
                  <a:cubicBezTo>
                    <a:pt x="6919" y="7528"/>
                    <a:pt x="6669" y="8142"/>
                    <a:pt x="6401" y="8749"/>
                  </a:cubicBezTo>
                  <a:cubicBezTo>
                    <a:pt x="6309" y="8958"/>
                    <a:pt x="5826" y="10334"/>
                    <a:pt x="5574" y="10338"/>
                  </a:cubicBezTo>
                  <a:cubicBezTo>
                    <a:pt x="5574" y="10338"/>
                    <a:pt x="5574" y="10338"/>
                    <a:pt x="5574" y="10338"/>
                  </a:cubicBezTo>
                  <a:cubicBezTo>
                    <a:pt x="5431" y="10338"/>
                    <a:pt x="4410" y="6872"/>
                    <a:pt x="4297" y="6564"/>
                  </a:cubicBezTo>
                  <a:cubicBezTo>
                    <a:pt x="4284" y="6526"/>
                    <a:pt x="4254" y="6497"/>
                    <a:pt x="4215" y="6487"/>
                  </a:cubicBezTo>
                  <a:cubicBezTo>
                    <a:pt x="4186" y="6459"/>
                    <a:pt x="4147" y="6445"/>
                    <a:pt x="4107" y="6445"/>
                  </a:cubicBezTo>
                  <a:cubicBezTo>
                    <a:pt x="4098" y="6445"/>
                    <a:pt x="4088" y="6446"/>
                    <a:pt x="4079" y="6447"/>
                  </a:cubicBezTo>
                  <a:cubicBezTo>
                    <a:pt x="3061" y="6584"/>
                    <a:pt x="2035" y="6653"/>
                    <a:pt x="1007" y="6653"/>
                  </a:cubicBezTo>
                  <a:cubicBezTo>
                    <a:pt x="875" y="6653"/>
                    <a:pt x="742" y="6652"/>
                    <a:pt x="609" y="6650"/>
                  </a:cubicBezTo>
                  <a:cubicBezTo>
                    <a:pt x="1335" y="5736"/>
                    <a:pt x="2312" y="5115"/>
                    <a:pt x="3308" y="4508"/>
                  </a:cubicBezTo>
                  <a:cubicBezTo>
                    <a:pt x="3377" y="4466"/>
                    <a:pt x="3408" y="4362"/>
                    <a:pt x="3378" y="4288"/>
                  </a:cubicBezTo>
                  <a:cubicBezTo>
                    <a:pt x="3013" y="3352"/>
                    <a:pt x="2674" y="2407"/>
                    <a:pt x="2354" y="1454"/>
                  </a:cubicBezTo>
                  <a:lnTo>
                    <a:pt x="2354" y="1454"/>
                  </a:lnTo>
                  <a:cubicBezTo>
                    <a:pt x="3212" y="1726"/>
                    <a:pt x="3997" y="2160"/>
                    <a:pt x="4846" y="2430"/>
                  </a:cubicBezTo>
                  <a:cubicBezTo>
                    <a:pt x="4838" y="2437"/>
                    <a:pt x="4828" y="2445"/>
                    <a:pt x="4820" y="2453"/>
                  </a:cubicBezTo>
                  <a:cubicBezTo>
                    <a:pt x="4744" y="2524"/>
                    <a:pt x="4823" y="2618"/>
                    <a:pt x="4906" y="2618"/>
                  </a:cubicBezTo>
                  <a:cubicBezTo>
                    <a:pt x="4924" y="2618"/>
                    <a:pt x="4941" y="2614"/>
                    <a:pt x="4958" y="2605"/>
                  </a:cubicBezTo>
                  <a:cubicBezTo>
                    <a:pt x="6088" y="1966"/>
                    <a:pt x="7145" y="1204"/>
                    <a:pt x="8265" y="544"/>
                  </a:cubicBezTo>
                  <a:close/>
                  <a:moveTo>
                    <a:pt x="8490" y="0"/>
                  </a:moveTo>
                  <a:cubicBezTo>
                    <a:pt x="8454" y="0"/>
                    <a:pt x="8417" y="10"/>
                    <a:pt x="8380" y="31"/>
                  </a:cubicBezTo>
                  <a:cubicBezTo>
                    <a:pt x="7218" y="699"/>
                    <a:pt x="6004" y="1401"/>
                    <a:pt x="4996" y="2298"/>
                  </a:cubicBezTo>
                  <a:cubicBezTo>
                    <a:pt x="4256" y="1581"/>
                    <a:pt x="3059" y="1235"/>
                    <a:pt x="2093" y="983"/>
                  </a:cubicBezTo>
                  <a:cubicBezTo>
                    <a:pt x="2078" y="979"/>
                    <a:pt x="2063" y="977"/>
                    <a:pt x="2049" y="977"/>
                  </a:cubicBezTo>
                  <a:cubicBezTo>
                    <a:pt x="1925" y="977"/>
                    <a:pt x="1840" y="1118"/>
                    <a:pt x="1878" y="1234"/>
                  </a:cubicBezTo>
                  <a:cubicBezTo>
                    <a:pt x="2080" y="1859"/>
                    <a:pt x="2293" y="2482"/>
                    <a:pt x="2519" y="3100"/>
                  </a:cubicBezTo>
                  <a:cubicBezTo>
                    <a:pt x="2625" y="3392"/>
                    <a:pt x="2809" y="3717"/>
                    <a:pt x="2866" y="4022"/>
                  </a:cubicBezTo>
                  <a:cubicBezTo>
                    <a:pt x="2933" y="4381"/>
                    <a:pt x="2763" y="4393"/>
                    <a:pt x="2466" y="4582"/>
                  </a:cubicBezTo>
                  <a:cubicBezTo>
                    <a:pt x="1554" y="5162"/>
                    <a:pt x="710" y="5807"/>
                    <a:pt x="95" y="6708"/>
                  </a:cubicBezTo>
                  <a:cubicBezTo>
                    <a:pt x="0" y="6848"/>
                    <a:pt x="86" y="7012"/>
                    <a:pt x="254" y="7018"/>
                  </a:cubicBezTo>
                  <a:cubicBezTo>
                    <a:pt x="506" y="7026"/>
                    <a:pt x="759" y="7030"/>
                    <a:pt x="1011" y="7030"/>
                  </a:cubicBezTo>
                  <a:cubicBezTo>
                    <a:pt x="2044" y="7030"/>
                    <a:pt x="3077" y="6961"/>
                    <a:pt x="4101" y="6822"/>
                  </a:cubicBezTo>
                  <a:cubicBezTo>
                    <a:pt x="4421" y="7953"/>
                    <a:pt x="4766" y="9076"/>
                    <a:pt x="5136" y="10191"/>
                  </a:cubicBezTo>
                  <a:cubicBezTo>
                    <a:pt x="5226" y="10463"/>
                    <a:pt x="5360" y="10783"/>
                    <a:pt x="5593" y="10783"/>
                  </a:cubicBezTo>
                  <a:cubicBezTo>
                    <a:pt x="5679" y="10783"/>
                    <a:pt x="5777" y="10740"/>
                    <a:pt x="5892" y="10636"/>
                  </a:cubicBezTo>
                  <a:cubicBezTo>
                    <a:pt x="6188" y="10367"/>
                    <a:pt x="6349" y="9776"/>
                    <a:pt x="6509" y="9428"/>
                  </a:cubicBezTo>
                  <a:cubicBezTo>
                    <a:pt x="6747" y="8912"/>
                    <a:pt x="6972" y="8391"/>
                    <a:pt x="7185" y="7864"/>
                  </a:cubicBezTo>
                  <a:cubicBezTo>
                    <a:pt x="7296" y="7591"/>
                    <a:pt x="7333" y="7317"/>
                    <a:pt x="7618" y="7174"/>
                  </a:cubicBezTo>
                  <a:cubicBezTo>
                    <a:pt x="7694" y="7136"/>
                    <a:pt x="7808" y="7125"/>
                    <a:pt x="7932" y="7125"/>
                  </a:cubicBezTo>
                  <a:cubicBezTo>
                    <a:pt x="8085" y="7125"/>
                    <a:pt x="8254" y="7142"/>
                    <a:pt x="8384" y="7142"/>
                  </a:cubicBezTo>
                  <a:cubicBezTo>
                    <a:pt x="8408" y="7142"/>
                    <a:pt x="8430" y="7141"/>
                    <a:pt x="8451" y="7140"/>
                  </a:cubicBezTo>
                  <a:cubicBezTo>
                    <a:pt x="9100" y="7098"/>
                    <a:pt x="9742" y="7022"/>
                    <a:pt x="10385" y="6924"/>
                  </a:cubicBezTo>
                  <a:cubicBezTo>
                    <a:pt x="10515" y="6904"/>
                    <a:pt x="10623" y="6749"/>
                    <a:pt x="10525" y="6628"/>
                  </a:cubicBezTo>
                  <a:cubicBezTo>
                    <a:pt x="9848" y="5785"/>
                    <a:pt x="9103" y="4999"/>
                    <a:pt x="8297" y="4279"/>
                  </a:cubicBezTo>
                  <a:cubicBezTo>
                    <a:pt x="8305" y="4266"/>
                    <a:pt x="8311" y="4251"/>
                    <a:pt x="8314" y="4236"/>
                  </a:cubicBezTo>
                  <a:cubicBezTo>
                    <a:pt x="8571" y="2939"/>
                    <a:pt x="8573" y="1543"/>
                    <a:pt x="8680" y="225"/>
                  </a:cubicBezTo>
                  <a:cubicBezTo>
                    <a:pt x="8691" y="95"/>
                    <a:pt x="8601" y="0"/>
                    <a:pt x="8490"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6" name="Google Shape;946;p50"/>
          <p:cNvSpPr/>
          <p:nvPr/>
        </p:nvSpPr>
        <p:spPr>
          <a:xfrm>
            <a:off x="1476588" y="974316"/>
            <a:ext cx="438842" cy="407694"/>
          </a:xfrm>
          <a:custGeom>
            <a:avLst/>
            <a:gdLst/>
            <a:ahLst/>
            <a:cxnLst/>
            <a:rect l="l" t="t" r="r" b="b"/>
            <a:pathLst>
              <a:path w="11722" h="10890" extrusionOk="0">
                <a:moveTo>
                  <a:pt x="3518" y="997"/>
                </a:moveTo>
                <a:cubicBezTo>
                  <a:pt x="3674" y="1220"/>
                  <a:pt x="3775" y="1442"/>
                  <a:pt x="3746" y="1735"/>
                </a:cubicBezTo>
                <a:cubicBezTo>
                  <a:pt x="3707" y="2106"/>
                  <a:pt x="3468" y="2428"/>
                  <a:pt x="3124" y="2573"/>
                </a:cubicBezTo>
                <a:cubicBezTo>
                  <a:pt x="3028" y="2613"/>
                  <a:pt x="2936" y="2631"/>
                  <a:pt x="2850" y="2631"/>
                </a:cubicBezTo>
                <a:cubicBezTo>
                  <a:pt x="2797" y="2631"/>
                  <a:pt x="2746" y="2624"/>
                  <a:pt x="2699" y="2611"/>
                </a:cubicBezTo>
                <a:cubicBezTo>
                  <a:pt x="2682" y="2597"/>
                  <a:pt x="2661" y="2589"/>
                  <a:pt x="2640" y="2589"/>
                </a:cubicBezTo>
                <a:cubicBezTo>
                  <a:pt x="2639" y="2589"/>
                  <a:pt x="2638" y="2589"/>
                  <a:pt x="2636" y="2589"/>
                </a:cubicBezTo>
                <a:cubicBezTo>
                  <a:pt x="2397" y="2493"/>
                  <a:pt x="2255" y="2246"/>
                  <a:pt x="2292" y="1992"/>
                </a:cubicBezTo>
                <a:cubicBezTo>
                  <a:pt x="2338" y="1947"/>
                  <a:pt x="2384" y="1904"/>
                  <a:pt x="2432" y="1861"/>
                </a:cubicBezTo>
                <a:cubicBezTo>
                  <a:pt x="2462" y="1836"/>
                  <a:pt x="2470" y="1795"/>
                  <a:pt x="2455" y="1760"/>
                </a:cubicBezTo>
                <a:cubicBezTo>
                  <a:pt x="2761" y="1450"/>
                  <a:pt x="3122" y="1197"/>
                  <a:pt x="3518" y="997"/>
                </a:cubicBezTo>
                <a:close/>
                <a:moveTo>
                  <a:pt x="6044" y="430"/>
                </a:moveTo>
                <a:cubicBezTo>
                  <a:pt x="7468" y="430"/>
                  <a:pt x="8907" y="905"/>
                  <a:pt x="9850" y="1810"/>
                </a:cubicBezTo>
                <a:cubicBezTo>
                  <a:pt x="10649" y="2577"/>
                  <a:pt x="10969" y="3715"/>
                  <a:pt x="10929" y="4904"/>
                </a:cubicBezTo>
                <a:cubicBezTo>
                  <a:pt x="9558" y="3079"/>
                  <a:pt x="6686" y="1789"/>
                  <a:pt x="4402" y="1789"/>
                </a:cubicBezTo>
                <a:cubicBezTo>
                  <a:pt x="4286" y="1789"/>
                  <a:pt x="4170" y="1792"/>
                  <a:pt x="4057" y="1799"/>
                </a:cubicBezTo>
                <a:cubicBezTo>
                  <a:pt x="4096" y="1465"/>
                  <a:pt x="4021" y="1096"/>
                  <a:pt x="3780" y="874"/>
                </a:cubicBezTo>
                <a:cubicBezTo>
                  <a:pt x="4473" y="575"/>
                  <a:pt x="5256" y="430"/>
                  <a:pt x="6044" y="430"/>
                </a:cubicBezTo>
                <a:close/>
                <a:moveTo>
                  <a:pt x="4030" y="1960"/>
                </a:moveTo>
                <a:cubicBezTo>
                  <a:pt x="5327" y="2178"/>
                  <a:pt x="6545" y="2384"/>
                  <a:pt x="7755" y="2971"/>
                </a:cubicBezTo>
                <a:cubicBezTo>
                  <a:pt x="9005" y="3579"/>
                  <a:pt x="9876" y="4477"/>
                  <a:pt x="10898" y="5358"/>
                </a:cubicBezTo>
                <a:cubicBezTo>
                  <a:pt x="10707" y="7146"/>
                  <a:pt x="9752" y="8958"/>
                  <a:pt x="8433" y="9741"/>
                </a:cubicBezTo>
                <a:cubicBezTo>
                  <a:pt x="7789" y="10124"/>
                  <a:pt x="7059" y="10344"/>
                  <a:pt x="6313" y="10413"/>
                </a:cubicBezTo>
                <a:cubicBezTo>
                  <a:pt x="6307" y="10405"/>
                  <a:pt x="6298" y="10397"/>
                  <a:pt x="6290" y="10390"/>
                </a:cubicBezTo>
                <a:cubicBezTo>
                  <a:pt x="3671" y="8647"/>
                  <a:pt x="2677" y="5963"/>
                  <a:pt x="2720" y="2953"/>
                </a:cubicBezTo>
                <a:lnTo>
                  <a:pt x="2720" y="2953"/>
                </a:lnTo>
                <a:cubicBezTo>
                  <a:pt x="2758" y="2958"/>
                  <a:pt x="2796" y="2960"/>
                  <a:pt x="2834" y="2960"/>
                </a:cubicBezTo>
                <a:cubicBezTo>
                  <a:pt x="2844" y="2960"/>
                  <a:pt x="2855" y="2960"/>
                  <a:pt x="2865" y="2959"/>
                </a:cubicBezTo>
                <a:cubicBezTo>
                  <a:pt x="3013" y="2951"/>
                  <a:pt x="3158" y="2915"/>
                  <a:pt x="3292" y="2851"/>
                </a:cubicBezTo>
                <a:cubicBezTo>
                  <a:pt x="3897" y="5520"/>
                  <a:pt x="6498" y="8396"/>
                  <a:pt x="9217" y="9005"/>
                </a:cubicBezTo>
                <a:cubicBezTo>
                  <a:pt x="9226" y="9007"/>
                  <a:pt x="9235" y="9008"/>
                  <a:pt x="9244" y="9008"/>
                </a:cubicBezTo>
                <a:cubicBezTo>
                  <a:pt x="9362" y="9008"/>
                  <a:pt x="9436" y="8838"/>
                  <a:pt x="9313" y="8775"/>
                </a:cubicBezTo>
                <a:cubicBezTo>
                  <a:pt x="7984" y="8097"/>
                  <a:pt x="6772" y="7519"/>
                  <a:pt x="5707" y="6427"/>
                </a:cubicBezTo>
                <a:cubicBezTo>
                  <a:pt x="4664" y="5358"/>
                  <a:pt x="4027" y="4126"/>
                  <a:pt x="3442" y="2771"/>
                </a:cubicBezTo>
                <a:cubicBezTo>
                  <a:pt x="3685" y="2617"/>
                  <a:pt x="3881" y="2386"/>
                  <a:pt x="3981" y="2121"/>
                </a:cubicBezTo>
                <a:cubicBezTo>
                  <a:pt x="4001" y="2068"/>
                  <a:pt x="4017" y="2014"/>
                  <a:pt x="4030" y="1960"/>
                </a:cubicBezTo>
                <a:close/>
                <a:moveTo>
                  <a:pt x="1996" y="2304"/>
                </a:moveTo>
                <a:cubicBezTo>
                  <a:pt x="2051" y="2574"/>
                  <a:pt x="2239" y="2797"/>
                  <a:pt x="2497" y="2896"/>
                </a:cubicBezTo>
                <a:cubicBezTo>
                  <a:pt x="1877" y="5727"/>
                  <a:pt x="3531" y="8872"/>
                  <a:pt x="5876" y="10436"/>
                </a:cubicBezTo>
                <a:cubicBezTo>
                  <a:pt x="5851" y="10437"/>
                  <a:pt x="5826" y="10437"/>
                  <a:pt x="5801" y="10437"/>
                </a:cubicBezTo>
                <a:cubicBezTo>
                  <a:pt x="4169" y="10437"/>
                  <a:pt x="2529" y="9724"/>
                  <a:pt x="1569" y="8378"/>
                </a:cubicBezTo>
                <a:cubicBezTo>
                  <a:pt x="262" y="6542"/>
                  <a:pt x="562" y="3959"/>
                  <a:pt x="1996" y="2304"/>
                </a:cubicBezTo>
                <a:close/>
                <a:moveTo>
                  <a:pt x="5957" y="1"/>
                </a:moveTo>
                <a:cubicBezTo>
                  <a:pt x="4449" y="1"/>
                  <a:pt x="2964" y="502"/>
                  <a:pt x="2031" y="1669"/>
                </a:cubicBezTo>
                <a:cubicBezTo>
                  <a:pt x="1983" y="1728"/>
                  <a:pt x="1975" y="1811"/>
                  <a:pt x="2010" y="1880"/>
                </a:cubicBezTo>
                <a:cubicBezTo>
                  <a:pt x="2003" y="1902"/>
                  <a:pt x="1997" y="1925"/>
                  <a:pt x="1992" y="1948"/>
                </a:cubicBezTo>
                <a:cubicBezTo>
                  <a:pt x="530" y="3174"/>
                  <a:pt x="1" y="5227"/>
                  <a:pt x="493" y="7073"/>
                </a:cubicBezTo>
                <a:cubicBezTo>
                  <a:pt x="1073" y="9252"/>
                  <a:pt x="3093" y="10659"/>
                  <a:pt x="5280" y="10863"/>
                </a:cubicBezTo>
                <a:cubicBezTo>
                  <a:pt x="5468" y="10881"/>
                  <a:pt x="5654" y="10889"/>
                  <a:pt x="5837" y="10889"/>
                </a:cubicBezTo>
                <a:cubicBezTo>
                  <a:pt x="8073" y="10889"/>
                  <a:pt x="9954" y="9602"/>
                  <a:pt x="10765" y="7460"/>
                </a:cubicBezTo>
                <a:cubicBezTo>
                  <a:pt x="11655" y="5114"/>
                  <a:pt x="11721" y="2187"/>
                  <a:pt x="9249" y="823"/>
                </a:cubicBezTo>
                <a:cubicBezTo>
                  <a:pt x="8302" y="300"/>
                  <a:pt x="7123" y="1"/>
                  <a:pt x="5957" y="1"/>
                </a:cubicBezTo>
                <a:close/>
              </a:path>
            </a:pathLst>
          </a:custGeom>
          <a:solidFill>
            <a:schemeClr val="dk2"/>
          </a:solidFill>
          <a:ln w="5625" cap="flat" cmpd="sng">
            <a:solidFill>
              <a:schemeClr val="dk2"/>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0"/>
          <p:cNvSpPr/>
          <p:nvPr/>
        </p:nvSpPr>
        <p:spPr>
          <a:xfrm>
            <a:off x="1034975" y="578260"/>
            <a:ext cx="378867" cy="263335"/>
          </a:xfrm>
          <a:custGeom>
            <a:avLst/>
            <a:gdLst/>
            <a:ahLst/>
            <a:cxnLst/>
            <a:rect l="l" t="t" r="r" b="b"/>
            <a:pathLst>
              <a:path w="10120" h="7034" extrusionOk="0">
                <a:moveTo>
                  <a:pt x="7414" y="424"/>
                </a:moveTo>
                <a:cubicBezTo>
                  <a:pt x="8569" y="424"/>
                  <a:pt x="9155" y="1747"/>
                  <a:pt x="8872" y="2793"/>
                </a:cubicBezTo>
                <a:cubicBezTo>
                  <a:pt x="8359" y="4689"/>
                  <a:pt x="6208" y="5552"/>
                  <a:pt x="4783" y="6652"/>
                </a:cubicBezTo>
                <a:cubicBezTo>
                  <a:pt x="4783" y="6652"/>
                  <a:pt x="4783" y="6652"/>
                  <a:pt x="4782" y="6651"/>
                </a:cubicBezTo>
                <a:cubicBezTo>
                  <a:pt x="3406" y="5780"/>
                  <a:pt x="2060" y="5017"/>
                  <a:pt x="1120" y="3626"/>
                </a:cubicBezTo>
                <a:cubicBezTo>
                  <a:pt x="399" y="2558"/>
                  <a:pt x="935" y="1307"/>
                  <a:pt x="2249" y="1186"/>
                </a:cubicBezTo>
                <a:cubicBezTo>
                  <a:pt x="2310" y="1180"/>
                  <a:pt x="2369" y="1177"/>
                  <a:pt x="2428" y="1177"/>
                </a:cubicBezTo>
                <a:cubicBezTo>
                  <a:pt x="3458" y="1177"/>
                  <a:pt x="4249" y="2013"/>
                  <a:pt x="4751" y="2841"/>
                </a:cubicBezTo>
                <a:cubicBezTo>
                  <a:pt x="4789" y="2906"/>
                  <a:pt x="4847" y="2933"/>
                  <a:pt x="4905" y="2933"/>
                </a:cubicBezTo>
                <a:cubicBezTo>
                  <a:pt x="5037" y="2933"/>
                  <a:pt x="5169" y="2795"/>
                  <a:pt x="5080" y="2649"/>
                </a:cubicBezTo>
                <a:cubicBezTo>
                  <a:pt x="5052" y="2603"/>
                  <a:pt x="5023" y="2557"/>
                  <a:pt x="4993" y="2511"/>
                </a:cubicBezTo>
                <a:cubicBezTo>
                  <a:pt x="5639" y="1711"/>
                  <a:pt x="6047" y="592"/>
                  <a:pt x="7202" y="438"/>
                </a:cubicBezTo>
                <a:cubicBezTo>
                  <a:pt x="7275" y="429"/>
                  <a:pt x="7345" y="424"/>
                  <a:pt x="7414" y="424"/>
                </a:cubicBezTo>
                <a:close/>
                <a:moveTo>
                  <a:pt x="7436" y="0"/>
                </a:moveTo>
                <a:cubicBezTo>
                  <a:pt x="7350" y="0"/>
                  <a:pt x="7263" y="7"/>
                  <a:pt x="7174" y="19"/>
                </a:cubicBezTo>
                <a:cubicBezTo>
                  <a:pt x="6048" y="178"/>
                  <a:pt x="5174" y="1264"/>
                  <a:pt x="4864" y="2318"/>
                </a:cubicBezTo>
                <a:cubicBezTo>
                  <a:pt x="4303" y="1519"/>
                  <a:pt x="3499" y="819"/>
                  <a:pt x="2482" y="772"/>
                </a:cubicBezTo>
                <a:cubicBezTo>
                  <a:pt x="2452" y="770"/>
                  <a:pt x="2421" y="770"/>
                  <a:pt x="2390" y="770"/>
                </a:cubicBezTo>
                <a:cubicBezTo>
                  <a:pt x="1561" y="770"/>
                  <a:pt x="698" y="1276"/>
                  <a:pt x="391" y="2065"/>
                </a:cubicBezTo>
                <a:cubicBezTo>
                  <a:pt x="1" y="3072"/>
                  <a:pt x="776" y="3998"/>
                  <a:pt x="1417" y="4700"/>
                </a:cubicBezTo>
                <a:cubicBezTo>
                  <a:pt x="2269" y="5632"/>
                  <a:pt x="3392" y="6504"/>
                  <a:pt x="4635" y="6818"/>
                </a:cubicBezTo>
                <a:cubicBezTo>
                  <a:pt x="4622" y="6918"/>
                  <a:pt x="4705" y="7034"/>
                  <a:pt x="4808" y="7034"/>
                </a:cubicBezTo>
                <a:cubicBezTo>
                  <a:pt x="4825" y="7034"/>
                  <a:pt x="4843" y="7031"/>
                  <a:pt x="4861" y="7024"/>
                </a:cubicBezTo>
                <a:cubicBezTo>
                  <a:pt x="6845" y="6243"/>
                  <a:pt x="10120" y="3908"/>
                  <a:pt x="9220" y="1376"/>
                </a:cubicBezTo>
                <a:cubicBezTo>
                  <a:pt x="8937" y="580"/>
                  <a:pt x="8269" y="0"/>
                  <a:pt x="7436" y="0"/>
                </a:cubicBezTo>
                <a:close/>
              </a:path>
            </a:pathLst>
          </a:custGeom>
          <a:solidFill>
            <a:schemeClr val="dk2"/>
          </a:solidFill>
          <a:ln w="5625" cap="flat" cmpd="sng">
            <a:solidFill>
              <a:schemeClr val="dk2"/>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0"/>
          <p:cNvSpPr/>
          <p:nvPr/>
        </p:nvSpPr>
        <p:spPr>
          <a:xfrm>
            <a:off x="658563" y="1587021"/>
            <a:ext cx="341692" cy="399383"/>
          </a:xfrm>
          <a:custGeom>
            <a:avLst/>
            <a:gdLst/>
            <a:ahLst/>
            <a:cxnLst/>
            <a:rect l="l" t="t" r="r" b="b"/>
            <a:pathLst>
              <a:path w="9127" h="10668" extrusionOk="0">
                <a:moveTo>
                  <a:pt x="4526" y="0"/>
                </a:moveTo>
                <a:cubicBezTo>
                  <a:pt x="4450" y="0"/>
                  <a:pt x="4373" y="46"/>
                  <a:pt x="4340" y="134"/>
                </a:cubicBezTo>
                <a:cubicBezTo>
                  <a:pt x="3510" y="2283"/>
                  <a:pt x="2683" y="4473"/>
                  <a:pt x="2090" y="6707"/>
                </a:cubicBezTo>
                <a:cubicBezTo>
                  <a:pt x="1647" y="5490"/>
                  <a:pt x="1014" y="4305"/>
                  <a:pt x="498" y="3133"/>
                </a:cubicBezTo>
                <a:cubicBezTo>
                  <a:pt x="469" y="3066"/>
                  <a:pt x="414" y="3039"/>
                  <a:pt x="356" y="3039"/>
                </a:cubicBezTo>
                <a:cubicBezTo>
                  <a:pt x="257" y="3039"/>
                  <a:pt x="150" y="3120"/>
                  <a:pt x="148" y="3228"/>
                </a:cubicBezTo>
                <a:cubicBezTo>
                  <a:pt x="124" y="4242"/>
                  <a:pt x="115" y="5257"/>
                  <a:pt x="118" y="6272"/>
                </a:cubicBezTo>
                <a:cubicBezTo>
                  <a:pt x="121" y="7141"/>
                  <a:pt x="1" y="8120"/>
                  <a:pt x="279" y="8951"/>
                </a:cubicBezTo>
                <a:cubicBezTo>
                  <a:pt x="288" y="8978"/>
                  <a:pt x="314" y="8993"/>
                  <a:pt x="338" y="8993"/>
                </a:cubicBezTo>
                <a:cubicBezTo>
                  <a:pt x="362" y="8993"/>
                  <a:pt x="386" y="8979"/>
                  <a:pt x="393" y="8951"/>
                </a:cubicBezTo>
                <a:cubicBezTo>
                  <a:pt x="634" y="8108"/>
                  <a:pt x="484" y="7143"/>
                  <a:pt x="484" y="6272"/>
                </a:cubicBezTo>
                <a:cubicBezTo>
                  <a:pt x="484" y="5553"/>
                  <a:pt x="495" y="4834"/>
                  <a:pt x="508" y="4115"/>
                </a:cubicBezTo>
                <a:cubicBezTo>
                  <a:pt x="947" y="5188"/>
                  <a:pt x="1372" y="6298"/>
                  <a:pt x="1940" y="7289"/>
                </a:cubicBezTo>
                <a:cubicBezTo>
                  <a:pt x="1931" y="7323"/>
                  <a:pt x="1922" y="7357"/>
                  <a:pt x="1913" y="7391"/>
                </a:cubicBezTo>
                <a:cubicBezTo>
                  <a:pt x="1891" y="7481"/>
                  <a:pt x="1960" y="7538"/>
                  <a:pt x="2030" y="7538"/>
                </a:cubicBezTo>
                <a:cubicBezTo>
                  <a:pt x="2047" y="7538"/>
                  <a:pt x="2064" y="7534"/>
                  <a:pt x="2080" y="7527"/>
                </a:cubicBezTo>
                <a:cubicBezTo>
                  <a:pt x="2108" y="7564"/>
                  <a:pt x="2148" y="7580"/>
                  <a:pt x="2188" y="7580"/>
                </a:cubicBezTo>
                <a:cubicBezTo>
                  <a:pt x="2271" y="7580"/>
                  <a:pt x="2352" y="7510"/>
                  <a:pt x="2323" y="7410"/>
                </a:cubicBezTo>
                <a:cubicBezTo>
                  <a:pt x="2300" y="7330"/>
                  <a:pt x="2272" y="7251"/>
                  <a:pt x="2247" y="7170"/>
                </a:cubicBezTo>
                <a:cubicBezTo>
                  <a:pt x="3014" y="5035"/>
                  <a:pt x="3699" y="2875"/>
                  <a:pt x="4504" y="752"/>
                </a:cubicBezTo>
                <a:cubicBezTo>
                  <a:pt x="5164" y="2843"/>
                  <a:pt x="5681" y="5024"/>
                  <a:pt x="6482" y="7053"/>
                </a:cubicBezTo>
                <a:cubicBezTo>
                  <a:pt x="6482" y="7053"/>
                  <a:pt x="6483" y="7054"/>
                  <a:pt x="6483" y="7055"/>
                </a:cubicBezTo>
                <a:cubicBezTo>
                  <a:pt x="6492" y="7095"/>
                  <a:pt x="6522" y="7128"/>
                  <a:pt x="6561" y="7142"/>
                </a:cubicBezTo>
                <a:cubicBezTo>
                  <a:pt x="6583" y="7153"/>
                  <a:pt x="6607" y="7159"/>
                  <a:pt x="6631" y="7159"/>
                </a:cubicBezTo>
                <a:cubicBezTo>
                  <a:pt x="6717" y="7159"/>
                  <a:pt x="6800" y="7088"/>
                  <a:pt x="6779" y="6970"/>
                </a:cubicBezTo>
                <a:cubicBezTo>
                  <a:pt x="6778" y="6962"/>
                  <a:pt x="6776" y="6954"/>
                  <a:pt x="6775" y="6947"/>
                </a:cubicBezTo>
                <a:cubicBezTo>
                  <a:pt x="7299" y="5928"/>
                  <a:pt x="7862" y="4989"/>
                  <a:pt x="8607" y="4133"/>
                </a:cubicBezTo>
                <a:lnTo>
                  <a:pt x="8607" y="4133"/>
                </a:lnTo>
                <a:cubicBezTo>
                  <a:pt x="8232" y="5943"/>
                  <a:pt x="7816" y="7756"/>
                  <a:pt x="7540" y="9580"/>
                </a:cubicBezTo>
                <a:cubicBezTo>
                  <a:pt x="7537" y="9608"/>
                  <a:pt x="7539" y="9638"/>
                  <a:pt x="7548" y="9665"/>
                </a:cubicBezTo>
                <a:cubicBezTo>
                  <a:pt x="6520" y="9962"/>
                  <a:pt x="5575" y="10254"/>
                  <a:pt x="4509" y="10254"/>
                </a:cubicBezTo>
                <a:cubicBezTo>
                  <a:pt x="4387" y="10254"/>
                  <a:pt x="4265" y="10250"/>
                  <a:pt x="4140" y="10242"/>
                </a:cubicBezTo>
                <a:cubicBezTo>
                  <a:pt x="2849" y="10160"/>
                  <a:pt x="1685" y="9703"/>
                  <a:pt x="585" y="9046"/>
                </a:cubicBezTo>
                <a:cubicBezTo>
                  <a:pt x="569" y="9037"/>
                  <a:pt x="553" y="9033"/>
                  <a:pt x="538" y="9033"/>
                </a:cubicBezTo>
                <a:cubicBezTo>
                  <a:pt x="455" y="9033"/>
                  <a:pt x="382" y="9146"/>
                  <a:pt x="460" y="9208"/>
                </a:cubicBezTo>
                <a:cubicBezTo>
                  <a:pt x="1621" y="10111"/>
                  <a:pt x="3276" y="10668"/>
                  <a:pt x="4876" y="10668"/>
                </a:cubicBezTo>
                <a:cubicBezTo>
                  <a:pt x="5888" y="10668"/>
                  <a:pt x="6878" y="10445"/>
                  <a:pt x="7708" y="9947"/>
                </a:cubicBezTo>
                <a:cubicBezTo>
                  <a:pt x="7775" y="9908"/>
                  <a:pt x="7792" y="9839"/>
                  <a:pt x="7778" y="9778"/>
                </a:cubicBezTo>
                <a:cubicBezTo>
                  <a:pt x="7818" y="9762"/>
                  <a:pt x="7850" y="9728"/>
                  <a:pt x="7865" y="9670"/>
                </a:cubicBezTo>
                <a:cubicBezTo>
                  <a:pt x="8366" y="7663"/>
                  <a:pt x="8696" y="5599"/>
                  <a:pt x="9100" y="3571"/>
                </a:cubicBezTo>
                <a:cubicBezTo>
                  <a:pt x="9126" y="3444"/>
                  <a:pt x="9026" y="3334"/>
                  <a:pt x="8916" y="3334"/>
                </a:cubicBezTo>
                <a:cubicBezTo>
                  <a:pt x="8874" y="3334"/>
                  <a:pt x="8829" y="3351"/>
                  <a:pt x="8790" y="3390"/>
                </a:cubicBezTo>
                <a:cubicBezTo>
                  <a:pt x="7907" y="4276"/>
                  <a:pt x="7145" y="5300"/>
                  <a:pt x="6679" y="6464"/>
                </a:cubicBezTo>
                <a:cubicBezTo>
                  <a:pt x="6226" y="4326"/>
                  <a:pt x="5391" y="2192"/>
                  <a:pt x="4702" y="134"/>
                </a:cubicBezTo>
                <a:cubicBezTo>
                  <a:pt x="4672" y="43"/>
                  <a:pt x="4599" y="0"/>
                  <a:pt x="4526" y="0"/>
                </a:cubicBezTo>
                <a:close/>
              </a:path>
            </a:pathLst>
          </a:custGeom>
          <a:solidFill>
            <a:schemeClr val="dk2"/>
          </a:solidFill>
          <a:ln w="5625" cap="flat" cmpd="sng">
            <a:solidFill>
              <a:schemeClr val="dk2"/>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0"/>
          <p:cNvSpPr/>
          <p:nvPr/>
        </p:nvSpPr>
        <p:spPr>
          <a:xfrm>
            <a:off x="1000242" y="1986401"/>
            <a:ext cx="564033" cy="932119"/>
          </a:xfrm>
          <a:custGeom>
            <a:avLst/>
            <a:gdLst/>
            <a:ahLst/>
            <a:cxnLst/>
            <a:rect l="l" t="t" r="r" b="b"/>
            <a:pathLst>
              <a:path w="15066" h="24898" extrusionOk="0">
                <a:moveTo>
                  <a:pt x="7970" y="845"/>
                </a:moveTo>
                <a:cubicBezTo>
                  <a:pt x="7845" y="3462"/>
                  <a:pt x="7720" y="6079"/>
                  <a:pt x="7595" y="8697"/>
                </a:cubicBezTo>
                <a:cubicBezTo>
                  <a:pt x="7589" y="8838"/>
                  <a:pt x="7580" y="8980"/>
                  <a:pt x="7573" y="9122"/>
                </a:cubicBezTo>
                <a:cubicBezTo>
                  <a:pt x="6428" y="7554"/>
                  <a:pt x="5249" y="6011"/>
                  <a:pt x="4020" y="4513"/>
                </a:cubicBezTo>
                <a:cubicBezTo>
                  <a:pt x="5507" y="3467"/>
                  <a:pt x="6817" y="2240"/>
                  <a:pt x="7970" y="845"/>
                </a:cubicBezTo>
                <a:close/>
                <a:moveTo>
                  <a:pt x="4171" y="5107"/>
                </a:moveTo>
                <a:lnTo>
                  <a:pt x="4171" y="5107"/>
                </a:lnTo>
                <a:cubicBezTo>
                  <a:pt x="5146" y="6478"/>
                  <a:pt x="6124" y="7846"/>
                  <a:pt x="7105" y="9211"/>
                </a:cubicBezTo>
                <a:cubicBezTo>
                  <a:pt x="6334" y="9140"/>
                  <a:pt x="5550" y="9061"/>
                  <a:pt x="4763" y="8993"/>
                </a:cubicBezTo>
                <a:cubicBezTo>
                  <a:pt x="4762" y="7745"/>
                  <a:pt x="4510" y="6351"/>
                  <a:pt x="4171" y="5107"/>
                </a:cubicBezTo>
                <a:close/>
                <a:moveTo>
                  <a:pt x="8181" y="5082"/>
                </a:moveTo>
                <a:cubicBezTo>
                  <a:pt x="8837" y="5256"/>
                  <a:pt x="9540" y="5272"/>
                  <a:pt x="10214" y="5340"/>
                </a:cubicBezTo>
                <a:cubicBezTo>
                  <a:pt x="10864" y="5406"/>
                  <a:pt x="11516" y="5481"/>
                  <a:pt x="12169" y="5502"/>
                </a:cubicBezTo>
                <a:cubicBezTo>
                  <a:pt x="10774" y="6741"/>
                  <a:pt x="9378" y="7979"/>
                  <a:pt x="7980" y="9216"/>
                </a:cubicBezTo>
                <a:cubicBezTo>
                  <a:pt x="7985" y="9104"/>
                  <a:pt x="7990" y="8993"/>
                  <a:pt x="7995" y="8882"/>
                </a:cubicBezTo>
                <a:cubicBezTo>
                  <a:pt x="8057" y="7615"/>
                  <a:pt x="8120" y="6349"/>
                  <a:pt x="8181" y="5082"/>
                </a:cubicBezTo>
                <a:close/>
                <a:moveTo>
                  <a:pt x="12567" y="5757"/>
                </a:moveTo>
                <a:cubicBezTo>
                  <a:pt x="13422" y="7060"/>
                  <a:pt x="14030" y="8460"/>
                  <a:pt x="14408" y="9969"/>
                </a:cubicBezTo>
                <a:cubicBezTo>
                  <a:pt x="12498" y="9591"/>
                  <a:pt x="10485" y="9475"/>
                  <a:pt x="8535" y="9329"/>
                </a:cubicBezTo>
                <a:cubicBezTo>
                  <a:pt x="9879" y="8139"/>
                  <a:pt x="11224" y="6948"/>
                  <a:pt x="12567" y="5757"/>
                </a:cubicBezTo>
                <a:close/>
                <a:moveTo>
                  <a:pt x="345" y="9087"/>
                </a:moveTo>
                <a:lnTo>
                  <a:pt x="345" y="9087"/>
                </a:lnTo>
                <a:cubicBezTo>
                  <a:pt x="2631" y="9491"/>
                  <a:pt x="5044" y="9459"/>
                  <a:pt x="7356" y="9664"/>
                </a:cubicBezTo>
                <a:cubicBezTo>
                  <a:pt x="7382" y="9666"/>
                  <a:pt x="7407" y="9670"/>
                  <a:pt x="7434" y="9672"/>
                </a:cubicBezTo>
                <a:lnTo>
                  <a:pt x="7447" y="9690"/>
                </a:lnTo>
                <a:cubicBezTo>
                  <a:pt x="6233" y="10767"/>
                  <a:pt x="5024" y="11847"/>
                  <a:pt x="3816" y="12929"/>
                </a:cubicBezTo>
                <a:cubicBezTo>
                  <a:pt x="2678" y="11638"/>
                  <a:pt x="1565" y="10303"/>
                  <a:pt x="345" y="9087"/>
                </a:cubicBezTo>
                <a:close/>
                <a:moveTo>
                  <a:pt x="7929" y="10372"/>
                </a:moveTo>
                <a:cubicBezTo>
                  <a:pt x="9009" y="11891"/>
                  <a:pt x="10076" y="13417"/>
                  <a:pt x="11114" y="14966"/>
                </a:cubicBezTo>
                <a:cubicBezTo>
                  <a:pt x="10503" y="15190"/>
                  <a:pt x="9929" y="15587"/>
                  <a:pt x="9364" y="15900"/>
                </a:cubicBezTo>
                <a:cubicBezTo>
                  <a:pt x="8742" y="16244"/>
                  <a:pt x="8101" y="16570"/>
                  <a:pt x="7506" y="16962"/>
                </a:cubicBezTo>
                <a:cubicBezTo>
                  <a:pt x="7776" y="14787"/>
                  <a:pt x="7844" y="12570"/>
                  <a:pt x="7929" y="10372"/>
                </a:cubicBezTo>
                <a:close/>
                <a:moveTo>
                  <a:pt x="7366" y="12815"/>
                </a:moveTo>
                <a:cubicBezTo>
                  <a:pt x="7362" y="12898"/>
                  <a:pt x="7359" y="12981"/>
                  <a:pt x="7356" y="13064"/>
                </a:cubicBezTo>
                <a:cubicBezTo>
                  <a:pt x="6302" y="14881"/>
                  <a:pt x="5492" y="16863"/>
                  <a:pt x="4570" y="18749"/>
                </a:cubicBezTo>
                <a:cubicBezTo>
                  <a:pt x="3630" y="20672"/>
                  <a:pt x="2515" y="22556"/>
                  <a:pt x="1694" y="24529"/>
                </a:cubicBezTo>
                <a:cubicBezTo>
                  <a:pt x="1693" y="24532"/>
                  <a:pt x="1693" y="24535"/>
                  <a:pt x="1692" y="24537"/>
                </a:cubicBezTo>
                <a:cubicBezTo>
                  <a:pt x="1346" y="24478"/>
                  <a:pt x="1005" y="24382"/>
                  <a:pt x="675" y="24267"/>
                </a:cubicBezTo>
                <a:cubicBezTo>
                  <a:pt x="705" y="24258"/>
                  <a:pt x="731" y="24239"/>
                  <a:pt x="748" y="24213"/>
                </a:cubicBezTo>
                <a:cubicBezTo>
                  <a:pt x="1858" y="22459"/>
                  <a:pt x="2694" y="20473"/>
                  <a:pt x="3663" y="18634"/>
                </a:cubicBezTo>
                <a:cubicBezTo>
                  <a:pt x="4640" y="16783"/>
                  <a:pt x="5744" y="14974"/>
                  <a:pt x="6629" y="13078"/>
                </a:cubicBezTo>
                <a:cubicBezTo>
                  <a:pt x="6640" y="13056"/>
                  <a:pt x="6643" y="13031"/>
                  <a:pt x="6638" y="13006"/>
                </a:cubicBezTo>
                <a:cubicBezTo>
                  <a:pt x="6882" y="12944"/>
                  <a:pt x="7125" y="12879"/>
                  <a:pt x="7366" y="12815"/>
                </a:cubicBezTo>
                <a:close/>
                <a:moveTo>
                  <a:pt x="8196" y="1"/>
                </a:moveTo>
                <a:cubicBezTo>
                  <a:pt x="8145" y="1"/>
                  <a:pt x="8096" y="20"/>
                  <a:pt x="8061" y="65"/>
                </a:cubicBezTo>
                <a:cubicBezTo>
                  <a:pt x="6834" y="1635"/>
                  <a:pt x="5387" y="2985"/>
                  <a:pt x="3751" y="4123"/>
                </a:cubicBezTo>
                <a:cubicBezTo>
                  <a:pt x="3740" y="4130"/>
                  <a:pt x="3731" y="4138"/>
                  <a:pt x="3722" y="4147"/>
                </a:cubicBezTo>
                <a:cubicBezTo>
                  <a:pt x="3698" y="4117"/>
                  <a:pt x="3674" y="4088"/>
                  <a:pt x="3649" y="4058"/>
                </a:cubicBezTo>
                <a:cubicBezTo>
                  <a:pt x="3633" y="4038"/>
                  <a:pt x="3612" y="4030"/>
                  <a:pt x="3591" y="4030"/>
                </a:cubicBezTo>
                <a:cubicBezTo>
                  <a:pt x="3526" y="4030"/>
                  <a:pt x="3459" y="4106"/>
                  <a:pt x="3504" y="4170"/>
                </a:cubicBezTo>
                <a:cubicBezTo>
                  <a:pt x="3553" y="4239"/>
                  <a:pt x="3603" y="4308"/>
                  <a:pt x="3652" y="4377"/>
                </a:cubicBezTo>
                <a:cubicBezTo>
                  <a:pt x="3666" y="4450"/>
                  <a:pt x="3712" y="4513"/>
                  <a:pt x="3776" y="4551"/>
                </a:cubicBezTo>
                <a:cubicBezTo>
                  <a:pt x="3784" y="4563"/>
                  <a:pt x="3793" y="4576"/>
                  <a:pt x="3802" y="4587"/>
                </a:cubicBezTo>
                <a:cubicBezTo>
                  <a:pt x="3932" y="6023"/>
                  <a:pt x="4088" y="7558"/>
                  <a:pt x="4411" y="8964"/>
                </a:cubicBezTo>
                <a:cubicBezTo>
                  <a:pt x="3576" y="8897"/>
                  <a:pt x="2738" y="8850"/>
                  <a:pt x="1909" y="8850"/>
                </a:cubicBezTo>
                <a:cubicBezTo>
                  <a:pt x="1346" y="8850"/>
                  <a:pt x="787" y="8872"/>
                  <a:pt x="237" y="8924"/>
                </a:cubicBezTo>
                <a:cubicBezTo>
                  <a:pt x="215" y="8927"/>
                  <a:pt x="197" y="8938"/>
                  <a:pt x="185" y="8955"/>
                </a:cubicBezTo>
                <a:cubicBezTo>
                  <a:pt x="178" y="8954"/>
                  <a:pt x="172" y="8953"/>
                  <a:pt x="165" y="8953"/>
                </a:cubicBezTo>
                <a:cubicBezTo>
                  <a:pt x="83" y="8953"/>
                  <a:pt x="0" y="9041"/>
                  <a:pt x="61" y="9121"/>
                </a:cubicBezTo>
                <a:cubicBezTo>
                  <a:pt x="1173" y="10601"/>
                  <a:pt x="2442" y="11971"/>
                  <a:pt x="3652" y="13372"/>
                </a:cubicBezTo>
                <a:cubicBezTo>
                  <a:pt x="3688" y="13413"/>
                  <a:pt x="3737" y="13431"/>
                  <a:pt x="3787" y="13431"/>
                </a:cubicBezTo>
                <a:cubicBezTo>
                  <a:pt x="3845" y="13431"/>
                  <a:pt x="3904" y="13408"/>
                  <a:pt x="3946" y="13371"/>
                </a:cubicBezTo>
                <a:cubicBezTo>
                  <a:pt x="5138" y="12329"/>
                  <a:pt x="6327" y="11282"/>
                  <a:pt x="7512" y="10233"/>
                </a:cubicBezTo>
                <a:lnTo>
                  <a:pt x="7512" y="10233"/>
                </a:lnTo>
                <a:cubicBezTo>
                  <a:pt x="7469" y="10988"/>
                  <a:pt x="7423" y="11745"/>
                  <a:pt x="7383" y="12501"/>
                </a:cubicBezTo>
                <a:cubicBezTo>
                  <a:pt x="6269" y="12722"/>
                  <a:pt x="5100" y="12967"/>
                  <a:pt x="4024" y="13332"/>
                </a:cubicBezTo>
                <a:cubicBezTo>
                  <a:pt x="3926" y="13366"/>
                  <a:pt x="3931" y="13535"/>
                  <a:pt x="4039" y="13535"/>
                </a:cubicBezTo>
                <a:cubicBezTo>
                  <a:pt x="4044" y="13535"/>
                  <a:pt x="4049" y="13534"/>
                  <a:pt x="4054" y="13534"/>
                </a:cubicBezTo>
                <a:cubicBezTo>
                  <a:pt x="4823" y="13433"/>
                  <a:pt x="5604" y="13264"/>
                  <a:pt x="6371" y="13073"/>
                </a:cubicBezTo>
                <a:lnTo>
                  <a:pt x="6371" y="13073"/>
                </a:lnTo>
                <a:cubicBezTo>
                  <a:pt x="5213" y="14837"/>
                  <a:pt x="4268" y="16772"/>
                  <a:pt x="3277" y="18631"/>
                </a:cubicBezTo>
                <a:cubicBezTo>
                  <a:pt x="2326" y="20416"/>
                  <a:pt x="1223" y="22223"/>
                  <a:pt x="500" y="24111"/>
                </a:cubicBezTo>
                <a:cubicBezTo>
                  <a:pt x="473" y="24184"/>
                  <a:pt x="513" y="24238"/>
                  <a:pt x="570" y="24261"/>
                </a:cubicBezTo>
                <a:cubicBezTo>
                  <a:pt x="522" y="24291"/>
                  <a:pt x="499" y="24367"/>
                  <a:pt x="548" y="24409"/>
                </a:cubicBezTo>
                <a:cubicBezTo>
                  <a:pt x="725" y="24559"/>
                  <a:pt x="875" y="24667"/>
                  <a:pt x="1097" y="24747"/>
                </a:cubicBezTo>
                <a:cubicBezTo>
                  <a:pt x="1323" y="24829"/>
                  <a:pt x="1558" y="24879"/>
                  <a:pt x="1796" y="24897"/>
                </a:cubicBezTo>
                <a:cubicBezTo>
                  <a:pt x="1800" y="24897"/>
                  <a:pt x="1804" y="24897"/>
                  <a:pt x="1808" y="24897"/>
                </a:cubicBezTo>
                <a:cubicBezTo>
                  <a:pt x="1909" y="24897"/>
                  <a:pt x="1962" y="24799"/>
                  <a:pt x="1958" y="24708"/>
                </a:cubicBezTo>
                <a:cubicBezTo>
                  <a:pt x="1964" y="24702"/>
                  <a:pt x="1969" y="24696"/>
                  <a:pt x="1974" y="24690"/>
                </a:cubicBezTo>
                <a:cubicBezTo>
                  <a:pt x="3142" y="22837"/>
                  <a:pt x="4025" y="20736"/>
                  <a:pt x="4976" y="18763"/>
                </a:cubicBezTo>
                <a:cubicBezTo>
                  <a:pt x="5785" y="17084"/>
                  <a:pt x="6675" y="15391"/>
                  <a:pt x="7330" y="13637"/>
                </a:cubicBezTo>
                <a:lnTo>
                  <a:pt x="7330" y="13637"/>
                </a:lnTo>
                <a:cubicBezTo>
                  <a:pt x="7283" y="14801"/>
                  <a:pt x="7259" y="15962"/>
                  <a:pt x="7296" y="17118"/>
                </a:cubicBezTo>
                <a:cubicBezTo>
                  <a:pt x="7238" y="17216"/>
                  <a:pt x="7290" y="17370"/>
                  <a:pt x="7403" y="17370"/>
                </a:cubicBezTo>
                <a:cubicBezTo>
                  <a:pt x="7421" y="17370"/>
                  <a:pt x="7441" y="17366"/>
                  <a:pt x="7461" y="17357"/>
                </a:cubicBezTo>
                <a:cubicBezTo>
                  <a:pt x="8156" y="17066"/>
                  <a:pt x="8809" y="16679"/>
                  <a:pt x="9469" y="16319"/>
                </a:cubicBezTo>
                <a:cubicBezTo>
                  <a:pt x="10115" y="15965"/>
                  <a:pt x="10859" y="15661"/>
                  <a:pt x="11424" y="15187"/>
                </a:cubicBezTo>
                <a:cubicBezTo>
                  <a:pt x="11433" y="15179"/>
                  <a:pt x="11441" y="15169"/>
                  <a:pt x="11447" y="15158"/>
                </a:cubicBezTo>
                <a:cubicBezTo>
                  <a:pt x="11549" y="15127"/>
                  <a:pt x="11629" y="15034"/>
                  <a:pt x="11610" y="14926"/>
                </a:cubicBezTo>
                <a:cubicBezTo>
                  <a:pt x="11619" y="14909"/>
                  <a:pt x="11623" y="14891"/>
                  <a:pt x="11623" y="14873"/>
                </a:cubicBezTo>
                <a:cubicBezTo>
                  <a:pt x="11592" y="13374"/>
                  <a:pt x="11333" y="11861"/>
                  <a:pt x="11164" y="10373"/>
                </a:cubicBezTo>
                <a:cubicBezTo>
                  <a:pt x="11151" y="10258"/>
                  <a:pt x="11055" y="10201"/>
                  <a:pt x="10965" y="10201"/>
                </a:cubicBezTo>
                <a:cubicBezTo>
                  <a:pt x="10873" y="10201"/>
                  <a:pt x="10787" y="10260"/>
                  <a:pt x="10800" y="10378"/>
                </a:cubicBezTo>
                <a:cubicBezTo>
                  <a:pt x="10956" y="11714"/>
                  <a:pt x="11046" y="13084"/>
                  <a:pt x="11284" y="14412"/>
                </a:cubicBezTo>
                <a:cubicBezTo>
                  <a:pt x="10221" y="12854"/>
                  <a:pt x="9146" y="11300"/>
                  <a:pt x="8041" y="9766"/>
                </a:cubicBezTo>
                <a:lnTo>
                  <a:pt x="8074" y="9736"/>
                </a:lnTo>
                <a:cubicBezTo>
                  <a:pt x="10317" y="9975"/>
                  <a:pt x="12578" y="10365"/>
                  <a:pt x="14818" y="10447"/>
                </a:cubicBezTo>
                <a:cubicBezTo>
                  <a:pt x="14820" y="10447"/>
                  <a:pt x="14823" y="10447"/>
                  <a:pt x="14825" y="10447"/>
                </a:cubicBezTo>
                <a:cubicBezTo>
                  <a:pt x="15018" y="10447"/>
                  <a:pt x="15066" y="10172"/>
                  <a:pt x="14915" y="10085"/>
                </a:cubicBezTo>
                <a:cubicBezTo>
                  <a:pt x="14523" y="8358"/>
                  <a:pt x="13814" y="6755"/>
                  <a:pt x="12811" y="5297"/>
                </a:cubicBezTo>
                <a:cubicBezTo>
                  <a:pt x="12761" y="5224"/>
                  <a:pt x="12688" y="5187"/>
                  <a:pt x="12614" y="5187"/>
                </a:cubicBezTo>
                <a:cubicBezTo>
                  <a:pt x="12558" y="5187"/>
                  <a:pt x="12502" y="5208"/>
                  <a:pt x="12453" y="5251"/>
                </a:cubicBezTo>
                <a:cubicBezTo>
                  <a:pt x="11291" y="4999"/>
                  <a:pt x="9899" y="4772"/>
                  <a:pt x="8681" y="4772"/>
                </a:cubicBezTo>
                <a:cubicBezTo>
                  <a:pt x="8516" y="4772"/>
                  <a:pt x="8354" y="4776"/>
                  <a:pt x="8196" y="4785"/>
                </a:cubicBezTo>
                <a:cubicBezTo>
                  <a:pt x="8270" y="3260"/>
                  <a:pt x="8345" y="1735"/>
                  <a:pt x="8421" y="210"/>
                </a:cubicBezTo>
                <a:cubicBezTo>
                  <a:pt x="8426" y="93"/>
                  <a:pt x="8307" y="1"/>
                  <a:pt x="8196" y="1"/>
                </a:cubicBezTo>
                <a:close/>
              </a:path>
            </a:pathLst>
          </a:custGeom>
          <a:solidFill>
            <a:schemeClr val="dk2"/>
          </a:solidFill>
          <a:ln w="5625" cap="flat" cmpd="sng">
            <a:solidFill>
              <a:schemeClr val="dk2"/>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0"/>
          <p:cNvSpPr/>
          <p:nvPr/>
        </p:nvSpPr>
        <p:spPr>
          <a:xfrm>
            <a:off x="921746" y="1014915"/>
            <a:ext cx="605327" cy="798168"/>
          </a:xfrm>
          <a:custGeom>
            <a:avLst/>
            <a:gdLst/>
            <a:ahLst/>
            <a:cxnLst/>
            <a:rect l="l" t="t" r="r" b="b"/>
            <a:pathLst>
              <a:path w="16169" h="21320" extrusionOk="0">
                <a:moveTo>
                  <a:pt x="580" y="728"/>
                </a:moveTo>
                <a:lnTo>
                  <a:pt x="580" y="728"/>
                </a:lnTo>
                <a:cubicBezTo>
                  <a:pt x="2595" y="2095"/>
                  <a:pt x="4539" y="3553"/>
                  <a:pt x="6443" y="5075"/>
                </a:cubicBezTo>
                <a:cubicBezTo>
                  <a:pt x="6463" y="5091"/>
                  <a:pt x="6485" y="5103"/>
                  <a:pt x="6508" y="5112"/>
                </a:cubicBezTo>
                <a:cubicBezTo>
                  <a:pt x="5964" y="5679"/>
                  <a:pt x="5525" y="6241"/>
                  <a:pt x="4829" y="6658"/>
                </a:cubicBezTo>
                <a:cubicBezTo>
                  <a:pt x="4073" y="7112"/>
                  <a:pt x="3244" y="7336"/>
                  <a:pt x="2373" y="7429"/>
                </a:cubicBezTo>
                <a:cubicBezTo>
                  <a:pt x="2366" y="7430"/>
                  <a:pt x="2358" y="7432"/>
                  <a:pt x="2350" y="7434"/>
                </a:cubicBezTo>
                <a:cubicBezTo>
                  <a:pt x="2102" y="6241"/>
                  <a:pt x="1662" y="5072"/>
                  <a:pt x="1344" y="3895"/>
                </a:cubicBezTo>
                <a:cubicBezTo>
                  <a:pt x="1062" y="2846"/>
                  <a:pt x="810" y="1790"/>
                  <a:pt x="580" y="728"/>
                </a:cubicBezTo>
                <a:close/>
                <a:moveTo>
                  <a:pt x="6796" y="5286"/>
                </a:moveTo>
                <a:cubicBezTo>
                  <a:pt x="7258" y="5914"/>
                  <a:pt x="7715" y="6544"/>
                  <a:pt x="8169" y="7177"/>
                </a:cubicBezTo>
                <a:cubicBezTo>
                  <a:pt x="8168" y="7179"/>
                  <a:pt x="8167" y="7179"/>
                  <a:pt x="8166" y="7181"/>
                </a:cubicBezTo>
                <a:cubicBezTo>
                  <a:pt x="7477" y="8737"/>
                  <a:pt x="6045" y="9596"/>
                  <a:pt x="4435" y="9596"/>
                </a:cubicBezTo>
                <a:cubicBezTo>
                  <a:pt x="4218" y="9596"/>
                  <a:pt x="3997" y="9581"/>
                  <a:pt x="3775" y="9549"/>
                </a:cubicBezTo>
                <a:cubicBezTo>
                  <a:pt x="3350" y="8948"/>
                  <a:pt x="2924" y="8350"/>
                  <a:pt x="2493" y="7754"/>
                </a:cubicBezTo>
                <a:cubicBezTo>
                  <a:pt x="4098" y="7691"/>
                  <a:pt x="6071" y="6788"/>
                  <a:pt x="6796" y="5286"/>
                </a:cubicBezTo>
                <a:close/>
                <a:moveTo>
                  <a:pt x="8370" y="7459"/>
                </a:moveTo>
                <a:cubicBezTo>
                  <a:pt x="8555" y="7718"/>
                  <a:pt x="8735" y="7978"/>
                  <a:pt x="8918" y="8237"/>
                </a:cubicBezTo>
                <a:cubicBezTo>
                  <a:pt x="8882" y="8248"/>
                  <a:pt x="8853" y="8273"/>
                  <a:pt x="8837" y="8307"/>
                </a:cubicBezTo>
                <a:cubicBezTo>
                  <a:pt x="8002" y="9823"/>
                  <a:pt x="6575" y="10699"/>
                  <a:pt x="4904" y="10699"/>
                </a:cubicBezTo>
                <a:cubicBezTo>
                  <a:pt x="4793" y="10699"/>
                  <a:pt x="4680" y="10695"/>
                  <a:pt x="4567" y="10687"/>
                </a:cubicBezTo>
                <a:cubicBezTo>
                  <a:pt x="4370" y="10406"/>
                  <a:pt x="4176" y="10122"/>
                  <a:pt x="3978" y="9840"/>
                </a:cubicBezTo>
                <a:lnTo>
                  <a:pt x="3978" y="9840"/>
                </a:lnTo>
                <a:cubicBezTo>
                  <a:pt x="4204" y="9884"/>
                  <a:pt x="4431" y="9905"/>
                  <a:pt x="4657" y="9905"/>
                </a:cubicBezTo>
                <a:cubicBezTo>
                  <a:pt x="6219" y="9905"/>
                  <a:pt x="7736" y="8902"/>
                  <a:pt x="8370" y="7459"/>
                </a:cubicBezTo>
                <a:close/>
                <a:moveTo>
                  <a:pt x="8217" y="11535"/>
                </a:moveTo>
                <a:cubicBezTo>
                  <a:pt x="9170" y="11535"/>
                  <a:pt x="10116" y="11970"/>
                  <a:pt x="10810" y="12813"/>
                </a:cubicBezTo>
                <a:cubicBezTo>
                  <a:pt x="12121" y="14404"/>
                  <a:pt x="11862" y="17316"/>
                  <a:pt x="9437" y="17594"/>
                </a:cubicBezTo>
                <a:cubicBezTo>
                  <a:pt x="9403" y="17599"/>
                  <a:pt x="9372" y="17610"/>
                  <a:pt x="9344" y="17629"/>
                </a:cubicBezTo>
                <a:lnTo>
                  <a:pt x="7754" y="15312"/>
                </a:lnTo>
                <a:cubicBezTo>
                  <a:pt x="7110" y="14375"/>
                  <a:pt x="6467" y="13438"/>
                  <a:pt x="5822" y="12503"/>
                </a:cubicBezTo>
                <a:lnTo>
                  <a:pt x="5822" y="12503"/>
                </a:lnTo>
                <a:cubicBezTo>
                  <a:pt x="5837" y="12512"/>
                  <a:pt x="5854" y="12518"/>
                  <a:pt x="5871" y="12518"/>
                </a:cubicBezTo>
                <a:cubicBezTo>
                  <a:pt x="5888" y="12518"/>
                  <a:pt x="5905" y="12512"/>
                  <a:pt x="5919" y="12498"/>
                </a:cubicBezTo>
                <a:cubicBezTo>
                  <a:pt x="6590" y="11851"/>
                  <a:pt x="7406" y="11535"/>
                  <a:pt x="8217" y="11535"/>
                </a:cubicBezTo>
                <a:close/>
                <a:moveTo>
                  <a:pt x="9089" y="8478"/>
                </a:moveTo>
                <a:cubicBezTo>
                  <a:pt x="9952" y="9697"/>
                  <a:pt x="10805" y="10923"/>
                  <a:pt x="11638" y="12163"/>
                </a:cubicBezTo>
                <a:cubicBezTo>
                  <a:pt x="12423" y="13333"/>
                  <a:pt x="13197" y="14510"/>
                  <a:pt x="13958" y="15695"/>
                </a:cubicBezTo>
                <a:cubicBezTo>
                  <a:pt x="14029" y="15806"/>
                  <a:pt x="14102" y="15917"/>
                  <a:pt x="14175" y="16028"/>
                </a:cubicBezTo>
                <a:cubicBezTo>
                  <a:pt x="13571" y="16659"/>
                  <a:pt x="13160" y="17338"/>
                  <a:pt x="12397" y="17836"/>
                </a:cubicBezTo>
                <a:cubicBezTo>
                  <a:pt x="11687" y="18298"/>
                  <a:pt x="10907" y="18555"/>
                  <a:pt x="10084" y="18708"/>
                </a:cubicBezTo>
                <a:lnTo>
                  <a:pt x="9583" y="17979"/>
                </a:lnTo>
                <a:cubicBezTo>
                  <a:pt x="12021" y="17582"/>
                  <a:pt x="12626" y="14694"/>
                  <a:pt x="11282" y="12830"/>
                </a:cubicBezTo>
                <a:cubicBezTo>
                  <a:pt x="10562" y="11830"/>
                  <a:pt x="9365" y="11225"/>
                  <a:pt x="8202" y="11225"/>
                </a:cubicBezTo>
                <a:cubicBezTo>
                  <a:pt x="7303" y="11225"/>
                  <a:pt x="6424" y="11586"/>
                  <a:pt x="5801" y="12406"/>
                </a:cubicBezTo>
                <a:cubicBezTo>
                  <a:pt x="5790" y="12420"/>
                  <a:pt x="5785" y="12437"/>
                  <a:pt x="5788" y="12454"/>
                </a:cubicBezTo>
                <a:cubicBezTo>
                  <a:pt x="5439" y="11948"/>
                  <a:pt x="5090" y="11442"/>
                  <a:pt x="4739" y="10936"/>
                </a:cubicBezTo>
                <a:lnTo>
                  <a:pt x="4739" y="10936"/>
                </a:lnTo>
                <a:cubicBezTo>
                  <a:pt x="4888" y="10952"/>
                  <a:pt x="5037" y="10960"/>
                  <a:pt x="5187" y="10960"/>
                </a:cubicBezTo>
                <a:cubicBezTo>
                  <a:pt x="6814" y="10960"/>
                  <a:pt x="8433" y="10002"/>
                  <a:pt x="9089" y="8478"/>
                </a:cubicBezTo>
                <a:close/>
                <a:moveTo>
                  <a:pt x="14338" y="16275"/>
                </a:moveTo>
                <a:cubicBezTo>
                  <a:pt x="14446" y="16440"/>
                  <a:pt x="14553" y="16605"/>
                  <a:pt x="14659" y="16770"/>
                </a:cubicBezTo>
                <a:cubicBezTo>
                  <a:pt x="14636" y="16788"/>
                  <a:pt x="14617" y="16812"/>
                  <a:pt x="14605" y="16840"/>
                </a:cubicBezTo>
                <a:cubicBezTo>
                  <a:pt x="13911" y="18538"/>
                  <a:pt x="12363" y="19426"/>
                  <a:pt x="10606" y="19501"/>
                </a:cubicBezTo>
                <a:cubicBezTo>
                  <a:pt x="10480" y="19305"/>
                  <a:pt x="10363" y="19115"/>
                  <a:pt x="10251" y="18953"/>
                </a:cubicBezTo>
                <a:lnTo>
                  <a:pt x="10251" y="18953"/>
                </a:lnTo>
                <a:lnTo>
                  <a:pt x="10252" y="18954"/>
                </a:lnTo>
                <a:lnTo>
                  <a:pt x="10229" y="18920"/>
                </a:lnTo>
                <a:cubicBezTo>
                  <a:pt x="11774" y="18775"/>
                  <a:pt x="13760" y="17779"/>
                  <a:pt x="14338" y="16275"/>
                </a:cubicBezTo>
                <a:close/>
                <a:moveTo>
                  <a:pt x="14855" y="17084"/>
                </a:moveTo>
                <a:cubicBezTo>
                  <a:pt x="14939" y="17222"/>
                  <a:pt x="15021" y="17359"/>
                  <a:pt x="15099" y="17499"/>
                </a:cubicBezTo>
                <a:cubicBezTo>
                  <a:pt x="15703" y="18590"/>
                  <a:pt x="15046" y="19335"/>
                  <a:pt x="14183" y="19977"/>
                </a:cubicBezTo>
                <a:cubicBezTo>
                  <a:pt x="13673" y="20357"/>
                  <a:pt x="12986" y="20830"/>
                  <a:pt x="12302" y="20830"/>
                </a:cubicBezTo>
                <a:cubicBezTo>
                  <a:pt x="12175" y="20830"/>
                  <a:pt x="12048" y="20814"/>
                  <a:pt x="11923" y="20778"/>
                </a:cubicBezTo>
                <a:cubicBezTo>
                  <a:pt x="11445" y="20639"/>
                  <a:pt x="11076" y="20201"/>
                  <a:pt x="10764" y="19742"/>
                </a:cubicBezTo>
                <a:lnTo>
                  <a:pt x="10764" y="19742"/>
                </a:lnTo>
                <a:cubicBezTo>
                  <a:pt x="10830" y="19746"/>
                  <a:pt x="10897" y="19748"/>
                  <a:pt x="10963" y="19748"/>
                </a:cubicBezTo>
                <a:cubicBezTo>
                  <a:pt x="12634" y="19748"/>
                  <a:pt x="14195" y="18611"/>
                  <a:pt x="14855" y="17084"/>
                </a:cubicBezTo>
                <a:close/>
                <a:moveTo>
                  <a:pt x="247" y="1"/>
                </a:moveTo>
                <a:cubicBezTo>
                  <a:pt x="114" y="1"/>
                  <a:pt x="0" y="147"/>
                  <a:pt x="30" y="287"/>
                </a:cubicBezTo>
                <a:cubicBezTo>
                  <a:pt x="545" y="2723"/>
                  <a:pt x="1030" y="5436"/>
                  <a:pt x="2129" y="7687"/>
                </a:cubicBezTo>
                <a:cubicBezTo>
                  <a:pt x="2143" y="7722"/>
                  <a:pt x="2176" y="7747"/>
                  <a:pt x="2215" y="7755"/>
                </a:cubicBezTo>
                <a:cubicBezTo>
                  <a:pt x="2190" y="7794"/>
                  <a:pt x="2185" y="7845"/>
                  <a:pt x="2220" y="7900"/>
                </a:cubicBezTo>
                <a:cubicBezTo>
                  <a:pt x="4292" y="11129"/>
                  <a:pt x="6481" y="14283"/>
                  <a:pt x="8636" y="17458"/>
                </a:cubicBezTo>
                <a:cubicBezTo>
                  <a:pt x="9139" y="18199"/>
                  <a:pt x="9641" y="18940"/>
                  <a:pt x="10145" y="19681"/>
                </a:cubicBezTo>
                <a:cubicBezTo>
                  <a:pt x="10453" y="20133"/>
                  <a:pt x="10754" y="20657"/>
                  <a:pt x="11212" y="20980"/>
                </a:cubicBezTo>
                <a:cubicBezTo>
                  <a:pt x="11554" y="21221"/>
                  <a:pt x="11913" y="21320"/>
                  <a:pt x="12274" y="21320"/>
                </a:cubicBezTo>
                <a:cubicBezTo>
                  <a:pt x="13040" y="21320"/>
                  <a:pt x="13813" y="20874"/>
                  <a:pt x="14438" y="20414"/>
                </a:cubicBezTo>
                <a:cubicBezTo>
                  <a:pt x="15289" y="19786"/>
                  <a:pt x="16169" y="18996"/>
                  <a:pt x="15817" y="17836"/>
                </a:cubicBezTo>
                <a:cubicBezTo>
                  <a:pt x="15623" y="17195"/>
                  <a:pt x="15145" y="16614"/>
                  <a:pt x="14791" y="16058"/>
                </a:cubicBezTo>
                <a:cubicBezTo>
                  <a:pt x="14330" y="15335"/>
                  <a:pt x="13865" y="14614"/>
                  <a:pt x="13395" y="13898"/>
                </a:cubicBezTo>
                <a:cubicBezTo>
                  <a:pt x="11382" y="10823"/>
                  <a:pt x="9287" y="7803"/>
                  <a:pt x="7109" y="4841"/>
                </a:cubicBezTo>
                <a:cubicBezTo>
                  <a:pt x="7051" y="4763"/>
                  <a:pt x="6972" y="4731"/>
                  <a:pt x="6894" y="4731"/>
                </a:cubicBezTo>
                <a:cubicBezTo>
                  <a:pt x="6851" y="4731"/>
                  <a:pt x="6808" y="4741"/>
                  <a:pt x="6770" y="4758"/>
                </a:cubicBezTo>
                <a:cubicBezTo>
                  <a:pt x="6767" y="4756"/>
                  <a:pt x="6766" y="4755"/>
                  <a:pt x="6765" y="4754"/>
                </a:cubicBezTo>
                <a:cubicBezTo>
                  <a:pt x="4720" y="3064"/>
                  <a:pt x="2566" y="1504"/>
                  <a:pt x="358" y="35"/>
                </a:cubicBezTo>
                <a:cubicBezTo>
                  <a:pt x="321" y="11"/>
                  <a:pt x="283" y="1"/>
                  <a:pt x="247" y="1"/>
                </a:cubicBezTo>
                <a:close/>
              </a:path>
            </a:pathLst>
          </a:custGeom>
          <a:solidFill>
            <a:schemeClr val="dk2"/>
          </a:solidFill>
          <a:ln w="5625" cap="flat" cmpd="sng">
            <a:solidFill>
              <a:schemeClr val="dk2"/>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0"/>
          <p:cNvSpPr/>
          <p:nvPr/>
        </p:nvSpPr>
        <p:spPr>
          <a:xfrm>
            <a:off x="567209" y="2918533"/>
            <a:ext cx="389200" cy="391035"/>
          </a:xfrm>
          <a:custGeom>
            <a:avLst/>
            <a:gdLst/>
            <a:ahLst/>
            <a:cxnLst/>
            <a:rect l="l" t="t" r="r" b="b"/>
            <a:pathLst>
              <a:path w="10396" h="10445" extrusionOk="0">
                <a:moveTo>
                  <a:pt x="7781" y="513"/>
                </a:moveTo>
                <a:cubicBezTo>
                  <a:pt x="7992" y="513"/>
                  <a:pt x="8210" y="556"/>
                  <a:pt x="8427" y="651"/>
                </a:cubicBezTo>
                <a:cubicBezTo>
                  <a:pt x="9196" y="988"/>
                  <a:pt x="9555" y="1780"/>
                  <a:pt x="9736" y="2549"/>
                </a:cubicBezTo>
                <a:lnTo>
                  <a:pt x="9736" y="2548"/>
                </a:lnTo>
                <a:lnTo>
                  <a:pt x="9736" y="2548"/>
                </a:lnTo>
                <a:cubicBezTo>
                  <a:pt x="10307" y="4985"/>
                  <a:pt x="9578" y="7704"/>
                  <a:pt x="9063" y="10085"/>
                </a:cubicBezTo>
                <a:cubicBezTo>
                  <a:pt x="9059" y="10109"/>
                  <a:pt x="9057" y="10132"/>
                  <a:pt x="9058" y="10156"/>
                </a:cubicBezTo>
                <a:cubicBezTo>
                  <a:pt x="6605" y="9777"/>
                  <a:pt x="4017" y="9606"/>
                  <a:pt x="2095" y="7832"/>
                </a:cubicBezTo>
                <a:cubicBezTo>
                  <a:pt x="1634" y="7406"/>
                  <a:pt x="1178" y="6882"/>
                  <a:pt x="952" y="6290"/>
                </a:cubicBezTo>
                <a:cubicBezTo>
                  <a:pt x="515" y="5147"/>
                  <a:pt x="1411" y="4621"/>
                  <a:pt x="2432" y="4616"/>
                </a:cubicBezTo>
                <a:cubicBezTo>
                  <a:pt x="2440" y="4616"/>
                  <a:pt x="2448" y="4616"/>
                  <a:pt x="2455" y="4616"/>
                </a:cubicBezTo>
                <a:cubicBezTo>
                  <a:pt x="3723" y="4616"/>
                  <a:pt x="4982" y="5229"/>
                  <a:pt x="5969" y="5977"/>
                </a:cubicBezTo>
                <a:cubicBezTo>
                  <a:pt x="6012" y="6010"/>
                  <a:pt x="6055" y="6024"/>
                  <a:pt x="6095" y="6024"/>
                </a:cubicBezTo>
                <a:cubicBezTo>
                  <a:pt x="6265" y="6024"/>
                  <a:pt x="6386" y="5772"/>
                  <a:pt x="6257" y="5613"/>
                </a:cubicBezTo>
                <a:cubicBezTo>
                  <a:pt x="6256" y="5593"/>
                  <a:pt x="6250" y="5575"/>
                  <a:pt x="6238" y="5560"/>
                </a:cubicBezTo>
                <a:cubicBezTo>
                  <a:pt x="5531" y="4602"/>
                  <a:pt x="5640" y="2454"/>
                  <a:pt x="6249" y="1461"/>
                </a:cubicBezTo>
                <a:cubicBezTo>
                  <a:pt x="6599" y="889"/>
                  <a:pt x="7162" y="513"/>
                  <a:pt x="7781" y="513"/>
                </a:cubicBezTo>
                <a:close/>
                <a:moveTo>
                  <a:pt x="7704" y="1"/>
                </a:moveTo>
                <a:cubicBezTo>
                  <a:pt x="5716" y="1"/>
                  <a:pt x="4777" y="3452"/>
                  <a:pt x="5706" y="5215"/>
                </a:cubicBezTo>
                <a:cubicBezTo>
                  <a:pt x="4753" y="4602"/>
                  <a:pt x="3590" y="4131"/>
                  <a:pt x="2459" y="4131"/>
                </a:cubicBezTo>
                <a:cubicBezTo>
                  <a:pt x="2266" y="4131"/>
                  <a:pt x="2074" y="4145"/>
                  <a:pt x="1884" y="4174"/>
                </a:cubicBezTo>
                <a:cubicBezTo>
                  <a:pt x="686" y="4358"/>
                  <a:pt x="1" y="5270"/>
                  <a:pt x="486" y="6442"/>
                </a:cubicBezTo>
                <a:cubicBezTo>
                  <a:pt x="1823" y="9675"/>
                  <a:pt x="6138" y="10444"/>
                  <a:pt x="9226" y="10444"/>
                </a:cubicBezTo>
                <a:cubicBezTo>
                  <a:pt x="9256" y="10444"/>
                  <a:pt x="9286" y="10444"/>
                  <a:pt x="9315" y="10444"/>
                </a:cubicBezTo>
                <a:cubicBezTo>
                  <a:pt x="9355" y="10443"/>
                  <a:pt x="9392" y="10422"/>
                  <a:pt x="9412" y="10388"/>
                </a:cubicBezTo>
                <a:cubicBezTo>
                  <a:pt x="9476" y="10365"/>
                  <a:pt x="9529" y="10313"/>
                  <a:pt x="9549" y="10223"/>
                </a:cubicBezTo>
                <a:cubicBezTo>
                  <a:pt x="9976" y="8326"/>
                  <a:pt x="10395" y="6397"/>
                  <a:pt x="10394" y="4443"/>
                </a:cubicBezTo>
                <a:cubicBezTo>
                  <a:pt x="10392" y="2962"/>
                  <a:pt x="10207" y="1094"/>
                  <a:pt x="8756" y="299"/>
                </a:cubicBezTo>
                <a:cubicBezTo>
                  <a:pt x="8380" y="93"/>
                  <a:pt x="8028" y="1"/>
                  <a:pt x="7704" y="1"/>
                </a:cubicBezTo>
                <a:close/>
              </a:path>
            </a:pathLst>
          </a:custGeom>
          <a:solidFill>
            <a:schemeClr val="dk2"/>
          </a:solidFill>
          <a:ln w="5625" cap="flat" cmpd="sng">
            <a:solidFill>
              <a:schemeClr val="dk2"/>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696A052D-8FBB-42F1-900E-16335B2AF63B}"/>
              </a:ext>
            </a:extLst>
          </p:cNvPr>
          <p:cNvSpPr txBox="1"/>
          <p:nvPr/>
        </p:nvSpPr>
        <p:spPr>
          <a:xfrm>
            <a:off x="1626942" y="2105465"/>
            <a:ext cx="5186678" cy="1651671"/>
          </a:xfrm>
          <a:prstGeom prst="rect">
            <a:avLst/>
          </a:prstGeom>
          <a:noFill/>
        </p:spPr>
        <p:txBody>
          <a:bodyPr wrap="square" rtlCol="0">
            <a:spAutoFit/>
          </a:bodyPr>
          <a:lstStyle/>
          <a:p>
            <a:pPr algn="ctr">
              <a:lnSpc>
                <a:spcPct val="150000"/>
              </a:lnSpc>
            </a:pPr>
            <a:r>
              <a:rPr lang="en-US" sz="3600" b="1"/>
              <a:t>THỰC HÀNH VIẾT ĐOẠN VĂN </a:t>
            </a:r>
          </a:p>
        </p:txBody>
      </p:sp>
      <p:pic>
        <p:nvPicPr>
          <p:cNvPr id="37" name="Google Shape;206;p3">
            <a:extLst>
              <a:ext uri="{FF2B5EF4-FFF2-40B4-BE49-F238E27FC236}">
                <a16:creationId xmlns:a16="http://schemas.microsoft.com/office/drawing/2014/main" id="{776B5A04-3649-41D5-B709-2436CA093530}"/>
              </a:ext>
            </a:extLst>
          </p:cNvPr>
          <p:cNvPicPr preferRelativeResize="0"/>
          <p:nvPr/>
        </p:nvPicPr>
        <p:blipFill rotWithShape="1">
          <a:blip r:embed="rId3">
            <a:alphaModFix/>
          </a:blip>
          <a:srcRect/>
          <a:stretch/>
        </p:blipFill>
        <p:spPr>
          <a:xfrm>
            <a:off x="0" y="4872797"/>
            <a:ext cx="809155" cy="270703"/>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9" name="Google Shape;909;p49"/>
          <p:cNvSpPr/>
          <p:nvPr/>
        </p:nvSpPr>
        <p:spPr>
          <a:xfrm rot="-989487">
            <a:off x="6084199" y="148952"/>
            <a:ext cx="629139" cy="880645"/>
          </a:xfrm>
          <a:custGeom>
            <a:avLst/>
            <a:gdLst/>
            <a:ahLst/>
            <a:cxnLst/>
            <a:rect l="l" t="t" r="r" b="b"/>
            <a:pathLst>
              <a:path w="16805" h="23523" extrusionOk="0">
                <a:moveTo>
                  <a:pt x="12131" y="4282"/>
                </a:moveTo>
                <a:cubicBezTo>
                  <a:pt x="12466" y="4282"/>
                  <a:pt x="12803" y="4313"/>
                  <a:pt x="13145" y="4396"/>
                </a:cubicBezTo>
                <a:cubicBezTo>
                  <a:pt x="14527" y="4729"/>
                  <a:pt x="15423" y="5610"/>
                  <a:pt x="16233" y="6692"/>
                </a:cubicBezTo>
                <a:cubicBezTo>
                  <a:pt x="16201" y="6737"/>
                  <a:pt x="16190" y="6792"/>
                  <a:pt x="16200" y="6846"/>
                </a:cubicBezTo>
                <a:lnTo>
                  <a:pt x="16212" y="6918"/>
                </a:lnTo>
                <a:cubicBezTo>
                  <a:pt x="16212" y="6921"/>
                  <a:pt x="16214" y="6923"/>
                  <a:pt x="16214" y="6925"/>
                </a:cubicBezTo>
                <a:cubicBezTo>
                  <a:pt x="16117" y="6923"/>
                  <a:pt x="16001" y="6922"/>
                  <a:pt x="15875" y="6922"/>
                </a:cubicBezTo>
                <a:cubicBezTo>
                  <a:pt x="15326" y="6922"/>
                  <a:pt x="14594" y="6939"/>
                  <a:pt x="14465" y="6946"/>
                </a:cubicBezTo>
                <a:cubicBezTo>
                  <a:pt x="13832" y="6983"/>
                  <a:pt x="13200" y="7019"/>
                  <a:pt x="12567" y="7056"/>
                </a:cubicBezTo>
                <a:cubicBezTo>
                  <a:pt x="11366" y="7127"/>
                  <a:pt x="10152" y="7168"/>
                  <a:pt x="8957" y="7328"/>
                </a:cubicBezTo>
                <a:cubicBezTo>
                  <a:pt x="8929" y="7258"/>
                  <a:pt x="8889" y="7193"/>
                  <a:pt x="8840" y="7133"/>
                </a:cubicBezTo>
                <a:cubicBezTo>
                  <a:pt x="8744" y="7020"/>
                  <a:pt x="8620" y="6933"/>
                  <a:pt x="8481" y="6880"/>
                </a:cubicBezTo>
                <a:cubicBezTo>
                  <a:pt x="8526" y="6870"/>
                  <a:pt x="8559" y="6833"/>
                  <a:pt x="8567" y="6787"/>
                </a:cubicBezTo>
                <a:cubicBezTo>
                  <a:pt x="8675" y="6071"/>
                  <a:pt x="8638" y="5314"/>
                  <a:pt x="8583" y="4567"/>
                </a:cubicBezTo>
                <a:lnTo>
                  <a:pt x="8583" y="4567"/>
                </a:lnTo>
                <a:cubicBezTo>
                  <a:pt x="8604" y="4579"/>
                  <a:pt x="8627" y="4585"/>
                  <a:pt x="8650" y="4588"/>
                </a:cubicBezTo>
                <a:cubicBezTo>
                  <a:pt x="8758" y="4595"/>
                  <a:pt x="8865" y="4598"/>
                  <a:pt x="8971" y="4598"/>
                </a:cubicBezTo>
                <a:cubicBezTo>
                  <a:pt x="10036" y="4598"/>
                  <a:pt x="11070" y="4282"/>
                  <a:pt x="12131" y="4282"/>
                </a:cubicBezTo>
                <a:close/>
                <a:moveTo>
                  <a:pt x="8124" y="7142"/>
                </a:moveTo>
                <a:cubicBezTo>
                  <a:pt x="8257" y="7153"/>
                  <a:pt x="8382" y="7207"/>
                  <a:pt x="8481" y="7295"/>
                </a:cubicBezTo>
                <a:cubicBezTo>
                  <a:pt x="8718" y="7504"/>
                  <a:pt x="8663" y="7826"/>
                  <a:pt x="8383" y="7966"/>
                </a:cubicBezTo>
                <a:cubicBezTo>
                  <a:pt x="8308" y="8003"/>
                  <a:pt x="8230" y="8021"/>
                  <a:pt x="8156" y="8021"/>
                </a:cubicBezTo>
                <a:cubicBezTo>
                  <a:pt x="7962" y="8021"/>
                  <a:pt x="7798" y="7896"/>
                  <a:pt x="7794" y="7661"/>
                </a:cubicBezTo>
                <a:cubicBezTo>
                  <a:pt x="7791" y="7471"/>
                  <a:pt x="7899" y="7245"/>
                  <a:pt x="8072" y="7145"/>
                </a:cubicBezTo>
                <a:cubicBezTo>
                  <a:pt x="8089" y="7143"/>
                  <a:pt x="8106" y="7142"/>
                  <a:pt x="8124" y="7142"/>
                </a:cubicBezTo>
                <a:close/>
                <a:moveTo>
                  <a:pt x="414" y="7788"/>
                </a:moveTo>
                <a:lnTo>
                  <a:pt x="414" y="7788"/>
                </a:lnTo>
                <a:cubicBezTo>
                  <a:pt x="2759" y="7926"/>
                  <a:pt x="5124" y="7911"/>
                  <a:pt x="7474" y="7939"/>
                </a:cubicBezTo>
                <a:cubicBezTo>
                  <a:pt x="7583" y="8235"/>
                  <a:pt x="7864" y="8391"/>
                  <a:pt x="8163" y="8391"/>
                </a:cubicBezTo>
                <a:cubicBezTo>
                  <a:pt x="8194" y="8391"/>
                  <a:pt x="8225" y="8389"/>
                  <a:pt x="8257" y="8386"/>
                </a:cubicBezTo>
                <a:cubicBezTo>
                  <a:pt x="8261" y="9025"/>
                  <a:pt x="8304" y="9671"/>
                  <a:pt x="8374" y="10319"/>
                </a:cubicBezTo>
                <a:cubicBezTo>
                  <a:pt x="8372" y="10319"/>
                  <a:pt x="8369" y="10319"/>
                  <a:pt x="8367" y="10319"/>
                </a:cubicBezTo>
                <a:cubicBezTo>
                  <a:pt x="8364" y="10319"/>
                  <a:pt x="8362" y="10319"/>
                  <a:pt x="8359" y="10320"/>
                </a:cubicBezTo>
                <a:cubicBezTo>
                  <a:pt x="7512" y="10559"/>
                  <a:pt x="6793" y="10916"/>
                  <a:pt x="5890" y="10966"/>
                </a:cubicBezTo>
                <a:cubicBezTo>
                  <a:pt x="5780" y="10972"/>
                  <a:pt x="5670" y="10975"/>
                  <a:pt x="5561" y="10975"/>
                </a:cubicBezTo>
                <a:cubicBezTo>
                  <a:pt x="4911" y="10975"/>
                  <a:pt x="4261" y="10869"/>
                  <a:pt x="3648" y="10649"/>
                </a:cubicBezTo>
                <a:cubicBezTo>
                  <a:pt x="2156" y="10116"/>
                  <a:pt x="1239" y="9050"/>
                  <a:pt x="414" y="7788"/>
                </a:cubicBezTo>
                <a:close/>
                <a:moveTo>
                  <a:pt x="11124" y="7595"/>
                </a:moveTo>
                <a:lnTo>
                  <a:pt x="11124" y="7595"/>
                </a:lnTo>
                <a:cubicBezTo>
                  <a:pt x="11102" y="7635"/>
                  <a:pt x="11097" y="7685"/>
                  <a:pt x="11118" y="7744"/>
                </a:cubicBezTo>
                <a:cubicBezTo>
                  <a:pt x="12072" y="10301"/>
                  <a:pt x="11522" y="13160"/>
                  <a:pt x="9652" y="15132"/>
                </a:cubicBezTo>
                <a:cubicBezTo>
                  <a:pt x="9329" y="13550"/>
                  <a:pt x="9123" y="11951"/>
                  <a:pt x="8877" y="10359"/>
                </a:cubicBezTo>
                <a:cubicBezTo>
                  <a:pt x="8877" y="10358"/>
                  <a:pt x="8877" y="10357"/>
                  <a:pt x="8877" y="10356"/>
                </a:cubicBezTo>
                <a:cubicBezTo>
                  <a:pt x="8771" y="9673"/>
                  <a:pt x="8660" y="8991"/>
                  <a:pt x="8528" y="8314"/>
                </a:cubicBezTo>
                <a:lnTo>
                  <a:pt x="8529" y="8314"/>
                </a:lnTo>
                <a:cubicBezTo>
                  <a:pt x="8813" y="8183"/>
                  <a:pt x="8993" y="7919"/>
                  <a:pt x="9011" y="7641"/>
                </a:cubicBezTo>
                <a:cubicBezTo>
                  <a:pt x="9151" y="7643"/>
                  <a:pt x="9291" y="7645"/>
                  <a:pt x="9431" y="7645"/>
                </a:cubicBezTo>
                <a:cubicBezTo>
                  <a:pt x="9995" y="7645"/>
                  <a:pt x="10559" y="7624"/>
                  <a:pt x="11124" y="7595"/>
                </a:cubicBezTo>
                <a:close/>
                <a:moveTo>
                  <a:pt x="8413" y="10663"/>
                </a:moveTo>
                <a:cubicBezTo>
                  <a:pt x="8421" y="10729"/>
                  <a:pt x="8431" y="10795"/>
                  <a:pt x="8440" y="10861"/>
                </a:cubicBezTo>
                <a:cubicBezTo>
                  <a:pt x="7506" y="12725"/>
                  <a:pt x="6866" y="14800"/>
                  <a:pt x="6063" y="16714"/>
                </a:cubicBezTo>
                <a:cubicBezTo>
                  <a:pt x="5172" y="18837"/>
                  <a:pt x="4245" y="20946"/>
                  <a:pt x="3282" y="23039"/>
                </a:cubicBezTo>
                <a:lnTo>
                  <a:pt x="2860" y="22733"/>
                </a:lnTo>
                <a:cubicBezTo>
                  <a:pt x="2932" y="22569"/>
                  <a:pt x="3005" y="22405"/>
                  <a:pt x="3077" y="22241"/>
                </a:cubicBezTo>
                <a:cubicBezTo>
                  <a:pt x="3198" y="21967"/>
                  <a:pt x="3318" y="21693"/>
                  <a:pt x="3438" y="21420"/>
                </a:cubicBezTo>
                <a:cubicBezTo>
                  <a:pt x="3655" y="20927"/>
                  <a:pt x="3870" y="20435"/>
                  <a:pt x="4085" y="19942"/>
                </a:cubicBezTo>
                <a:cubicBezTo>
                  <a:pt x="4537" y="18900"/>
                  <a:pt x="4987" y="17856"/>
                  <a:pt x="5432" y="16812"/>
                </a:cubicBezTo>
                <a:cubicBezTo>
                  <a:pt x="6247" y="14902"/>
                  <a:pt x="7165" y="12988"/>
                  <a:pt x="7813" y="11011"/>
                </a:cubicBezTo>
                <a:cubicBezTo>
                  <a:pt x="8025" y="10916"/>
                  <a:pt x="8226" y="10799"/>
                  <a:pt x="8413" y="10663"/>
                </a:cubicBezTo>
                <a:close/>
                <a:moveTo>
                  <a:pt x="8100" y="0"/>
                </a:moveTo>
                <a:cubicBezTo>
                  <a:pt x="8045" y="0"/>
                  <a:pt x="7985" y="41"/>
                  <a:pt x="7984" y="105"/>
                </a:cubicBezTo>
                <a:lnTo>
                  <a:pt x="7984" y="204"/>
                </a:lnTo>
                <a:cubicBezTo>
                  <a:pt x="5366" y="1306"/>
                  <a:pt x="3947" y="4763"/>
                  <a:pt x="5231" y="7355"/>
                </a:cubicBezTo>
                <a:cubicBezTo>
                  <a:pt x="5262" y="7417"/>
                  <a:pt x="5313" y="7442"/>
                  <a:pt x="5367" y="7442"/>
                </a:cubicBezTo>
                <a:cubicBezTo>
                  <a:pt x="5473" y="7442"/>
                  <a:pt x="5585" y="7339"/>
                  <a:pt x="5552" y="7214"/>
                </a:cubicBezTo>
                <a:cubicBezTo>
                  <a:pt x="5181" y="5803"/>
                  <a:pt x="5034" y="4449"/>
                  <a:pt x="5656" y="3073"/>
                </a:cubicBezTo>
                <a:cubicBezTo>
                  <a:pt x="6152" y="1974"/>
                  <a:pt x="6993" y="1193"/>
                  <a:pt x="7981" y="559"/>
                </a:cubicBezTo>
                <a:cubicBezTo>
                  <a:pt x="7990" y="1575"/>
                  <a:pt x="8082" y="2593"/>
                  <a:pt x="8130" y="3607"/>
                </a:cubicBezTo>
                <a:cubicBezTo>
                  <a:pt x="8178" y="4653"/>
                  <a:pt x="8103" y="5768"/>
                  <a:pt x="8311" y="6794"/>
                </a:cubicBezTo>
                <a:cubicBezTo>
                  <a:pt x="8314" y="6810"/>
                  <a:pt x="8320" y="6823"/>
                  <a:pt x="8330" y="6836"/>
                </a:cubicBezTo>
                <a:cubicBezTo>
                  <a:pt x="8305" y="6832"/>
                  <a:pt x="8282" y="6823"/>
                  <a:pt x="8257" y="6821"/>
                </a:cubicBezTo>
                <a:cubicBezTo>
                  <a:pt x="8225" y="6817"/>
                  <a:pt x="8190" y="6815"/>
                  <a:pt x="8154" y="6815"/>
                </a:cubicBezTo>
                <a:cubicBezTo>
                  <a:pt x="7972" y="6815"/>
                  <a:pt x="7756" y="6871"/>
                  <a:pt x="7700" y="7050"/>
                </a:cubicBezTo>
                <a:cubicBezTo>
                  <a:pt x="7699" y="7057"/>
                  <a:pt x="7698" y="7064"/>
                  <a:pt x="7699" y="7071"/>
                </a:cubicBezTo>
                <a:cubicBezTo>
                  <a:pt x="7566" y="7183"/>
                  <a:pt x="7476" y="7337"/>
                  <a:pt x="7443" y="7506"/>
                </a:cubicBezTo>
                <a:cubicBezTo>
                  <a:pt x="5855" y="7485"/>
                  <a:pt x="4261" y="7443"/>
                  <a:pt x="2669" y="7443"/>
                </a:cubicBezTo>
                <a:cubicBezTo>
                  <a:pt x="1851" y="7443"/>
                  <a:pt x="1033" y="7454"/>
                  <a:pt x="218" y="7485"/>
                </a:cubicBezTo>
                <a:lnTo>
                  <a:pt x="200" y="7457"/>
                </a:lnTo>
                <a:cubicBezTo>
                  <a:pt x="183" y="7431"/>
                  <a:pt x="158" y="7420"/>
                  <a:pt x="134" y="7420"/>
                </a:cubicBezTo>
                <a:cubicBezTo>
                  <a:pt x="85" y="7420"/>
                  <a:pt x="37" y="7463"/>
                  <a:pt x="53" y="7522"/>
                </a:cubicBezTo>
                <a:cubicBezTo>
                  <a:pt x="54" y="7527"/>
                  <a:pt x="56" y="7532"/>
                  <a:pt x="57" y="7536"/>
                </a:cubicBezTo>
                <a:cubicBezTo>
                  <a:pt x="1" y="7606"/>
                  <a:pt x="27" y="7728"/>
                  <a:pt x="125" y="7763"/>
                </a:cubicBezTo>
                <a:cubicBezTo>
                  <a:pt x="599" y="9202"/>
                  <a:pt x="1935" y="10371"/>
                  <a:pt x="3295" y="10936"/>
                </a:cubicBezTo>
                <a:cubicBezTo>
                  <a:pt x="4002" y="11230"/>
                  <a:pt x="4884" y="11411"/>
                  <a:pt x="5763" y="11411"/>
                </a:cubicBezTo>
                <a:cubicBezTo>
                  <a:pt x="6359" y="11411"/>
                  <a:pt x="6953" y="11328"/>
                  <a:pt x="7488" y="11140"/>
                </a:cubicBezTo>
                <a:lnTo>
                  <a:pt x="7488" y="11140"/>
                </a:lnTo>
                <a:cubicBezTo>
                  <a:pt x="6569" y="12969"/>
                  <a:pt x="5845" y="14916"/>
                  <a:pt x="5030" y="16789"/>
                </a:cubicBezTo>
                <a:cubicBezTo>
                  <a:pt x="4148" y="18817"/>
                  <a:pt x="3252" y="20837"/>
                  <a:pt x="2357" y="22859"/>
                </a:cubicBezTo>
                <a:cubicBezTo>
                  <a:pt x="2319" y="22945"/>
                  <a:pt x="2324" y="23038"/>
                  <a:pt x="2393" y="23106"/>
                </a:cubicBezTo>
                <a:cubicBezTo>
                  <a:pt x="2670" y="23384"/>
                  <a:pt x="2919" y="23522"/>
                  <a:pt x="3272" y="23522"/>
                </a:cubicBezTo>
                <a:cubicBezTo>
                  <a:pt x="3335" y="23522"/>
                  <a:pt x="3401" y="23518"/>
                  <a:pt x="3472" y="23509"/>
                </a:cubicBezTo>
                <a:cubicBezTo>
                  <a:pt x="3626" y="23490"/>
                  <a:pt x="3664" y="23336"/>
                  <a:pt x="3597" y="23243"/>
                </a:cubicBezTo>
                <a:cubicBezTo>
                  <a:pt x="3598" y="23242"/>
                  <a:pt x="3599" y="23241"/>
                  <a:pt x="3600" y="23240"/>
                </a:cubicBezTo>
                <a:cubicBezTo>
                  <a:pt x="4594" y="21090"/>
                  <a:pt x="5550" y="18922"/>
                  <a:pt x="6464" y="16737"/>
                </a:cubicBezTo>
                <a:cubicBezTo>
                  <a:pt x="7158" y="15076"/>
                  <a:pt x="7993" y="13350"/>
                  <a:pt x="8546" y="11600"/>
                </a:cubicBezTo>
                <a:cubicBezTo>
                  <a:pt x="8755" y="12957"/>
                  <a:pt x="9051" y="14308"/>
                  <a:pt x="9332" y="15609"/>
                </a:cubicBezTo>
                <a:cubicBezTo>
                  <a:pt x="9353" y="15705"/>
                  <a:pt x="9436" y="15752"/>
                  <a:pt x="9522" y="15752"/>
                </a:cubicBezTo>
                <a:cubicBezTo>
                  <a:pt x="9578" y="15752"/>
                  <a:pt x="9634" y="15732"/>
                  <a:pt x="9675" y="15693"/>
                </a:cubicBezTo>
                <a:cubicBezTo>
                  <a:pt x="11832" y="13656"/>
                  <a:pt x="12608" y="10404"/>
                  <a:pt x="11506" y="7630"/>
                </a:cubicBezTo>
                <a:cubicBezTo>
                  <a:pt x="11498" y="7611"/>
                  <a:pt x="11486" y="7592"/>
                  <a:pt x="11474" y="7576"/>
                </a:cubicBezTo>
                <a:cubicBezTo>
                  <a:pt x="12131" y="7539"/>
                  <a:pt x="12787" y="7493"/>
                  <a:pt x="13442" y="7457"/>
                </a:cubicBezTo>
                <a:lnTo>
                  <a:pt x="15512" y="7344"/>
                </a:lnTo>
                <a:cubicBezTo>
                  <a:pt x="15958" y="7320"/>
                  <a:pt x="16412" y="7395"/>
                  <a:pt x="16721" y="7037"/>
                </a:cubicBezTo>
                <a:cubicBezTo>
                  <a:pt x="16804" y="6941"/>
                  <a:pt x="16805" y="6810"/>
                  <a:pt x="16717" y="6714"/>
                </a:cubicBezTo>
                <a:lnTo>
                  <a:pt x="16643" y="6635"/>
                </a:lnTo>
                <a:cubicBezTo>
                  <a:pt x="16610" y="6604"/>
                  <a:pt x="16569" y="6584"/>
                  <a:pt x="16524" y="6578"/>
                </a:cubicBezTo>
                <a:cubicBezTo>
                  <a:pt x="16053" y="5406"/>
                  <a:pt x="14922" y="4530"/>
                  <a:pt x="13761" y="4109"/>
                </a:cubicBezTo>
                <a:cubicBezTo>
                  <a:pt x="13185" y="3900"/>
                  <a:pt x="12592" y="3818"/>
                  <a:pt x="11989" y="3818"/>
                </a:cubicBezTo>
                <a:cubicBezTo>
                  <a:pt x="11799" y="3818"/>
                  <a:pt x="11608" y="3827"/>
                  <a:pt x="11417" y="3841"/>
                </a:cubicBezTo>
                <a:cubicBezTo>
                  <a:pt x="10507" y="3912"/>
                  <a:pt x="9463" y="3977"/>
                  <a:pt x="8603" y="4285"/>
                </a:cubicBezTo>
                <a:cubicBezTo>
                  <a:pt x="8589" y="4290"/>
                  <a:pt x="8575" y="4298"/>
                  <a:pt x="8564" y="4307"/>
                </a:cubicBezTo>
                <a:cubicBezTo>
                  <a:pt x="8540" y="4009"/>
                  <a:pt x="8516" y="3712"/>
                  <a:pt x="8499" y="3422"/>
                </a:cubicBezTo>
                <a:cubicBezTo>
                  <a:pt x="8442" y="2412"/>
                  <a:pt x="8393" y="1393"/>
                  <a:pt x="8240" y="391"/>
                </a:cubicBezTo>
                <a:cubicBezTo>
                  <a:pt x="8312" y="321"/>
                  <a:pt x="8282" y="192"/>
                  <a:pt x="8201" y="154"/>
                </a:cubicBezTo>
                <a:cubicBezTo>
                  <a:pt x="8196" y="128"/>
                  <a:pt x="8192" y="100"/>
                  <a:pt x="8188" y="74"/>
                </a:cubicBezTo>
                <a:cubicBezTo>
                  <a:pt x="8178" y="22"/>
                  <a:pt x="8140" y="0"/>
                  <a:pt x="8100" y="0"/>
                </a:cubicBezTo>
                <a:close/>
              </a:path>
            </a:pathLst>
          </a:custGeom>
          <a:solidFill>
            <a:srgbClr val="26263C"/>
          </a:solidFill>
          <a:ln w="5625" cap="flat" cmpd="sng">
            <a:solidFill>
              <a:srgbClr val="26263C"/>
            </a:solidFill>
            <a:prstDash val="solid"/>
            <a:miter lim="10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roup 23">
            <a:extLst>
              <a:ext uri="{FF2B5EF4-FFF2-40B4-BE49-F238E27FC236}">
                <a16:creationId xmlns:a16="http://schemas.microsoft.com/office/drawing/2014/main" id="{91C71601-DE05-4F64-949A-1245971A0BC5}"/>
              </a:ext>
            </a:extLst>
          </p:cNvPr>
          <p:cNvGrpSpPr/>
          <p:nvPr/>
        </p:nvGrpSpPr>
        <p:grpSpPr>
          <a:xfrm>
            <a:off x="756416" y="897531"/>
            <a:ext cx="3917184" cy="3087448"/>
            <a:chOff x="446761" y="-363470"/>
            <a:chExt cx="5762603" cy="4185996"/>
          </a:xfrm>
        </p:grpSpPr>
        <p:sp>
          <p:nvSpPr>
            <p:cNvPr id="25" name="Rectangle: Diagonal Corners Rounded 11">
              <a:extLst>
                <a:ext uri="{FF2B5EF4-FFF2-40B4-BE49-F238E27FC236}">
                  <a16:creationId xmlns:a16="http://schemas.microsoft.com/office/drawing/2014/main" id="{A7969B48-07C6-496B-AF3C-AED1D8B9009B}"/>
                </a:ext>
              </a:extLst>
            </p:cNvPr>
            <p:cNvSpPr/>
            <p:nvPr/>
          </p:nvSpPr>
          <p:spPr>
            <a:xfrm>
              <a:off x="446761" y="327764"/>
              <a:ext cx="5615308" cy="3049052"/>
            </a:xfrm>
            <a:prstGeom prst="round2DiagRect">
              <a:avLst/>
            </a:prstGeom>
            <a:noFill/>
            <a:ln w="25400" cap="flat" cmpd="sng" algn="ctr">
              <a:solidFill>
                <a:srgbClr val="002060"/>
              </a:solidFill>
              <a:prstDash val="dash"/>
            </a:ln>
            <a:effectLst/>
          </p:spPr>
          <p:txBody>
            <a:bodyPr rtlCol="0" anchor="ctr"/>
            <a:lstStyle/>
            <a:p>
              <a:pPr algn="ctr">
                <a:defRPr/>
              </a:pPr>
              <a:endParaRPr lang="en-US" sz="1800">
                <a:solidFill>
                  <a:srgbClr val="E9E1D4"/>
                </a:solidFill>
              </a:endParaRPr>
            </a:p>
          </p:txBody>
        </p:sp>
        <p:sp>
          <p:nvSpPr>
            <p:cNvPr id="26" name="Rectangle: Diagonal Corners Rounded 9">
              <a:extLst>
                <a:ext uri="{FF2B5EF4-FFF2-40B4-BE49-F238E27FC236}">
                  <a16:creationId xmlns:a16="http://schemas.microsoft.com/office/drawing/2014/main" id="{04AFAF95-A06B-493E-A6E0-39B769CCCBA7}"/>
                </a:ext>
              </a:extLst>
            </p:cNvPr>
            <p:cNvSpPr/>
            <p:nvPr/>
          </p:nvSpPr>
          <p:spPr>
            <a:xfrm>
              <a:off x="594056" y="576468"/>
              <a:ext cx="5615308" cy="3246058"/>
            </a:xfrm>
            <a:prstGeom prst="round2DiagRect">
              <a:avLst/>
            </a:prstGeom>
            <a:solidFill>
              <a:schemeClr val="accent5">
                <a:lumMod val="20000"/>
                <a:lumOff val="80000"/>
              </a:schemeClr>
            </a:solidFill>
            <a:ln w="25400" cap="flat" cmpd="sng" algn="ctr">
              <a:noFill/>
              <a:prstDash val="solid"/>
            </a:ln>
            <a:effectLst/>
          </p:spPr>
          <p:txBody>
            <a:bodyPr rtlCol="0" anchor="ctr"/>
            <a:lstStyle/>
            <a:p>
              <a:pPr algn="ctr">
                <a:lnSpc>
                  <a:spcPct val="150000"/>
                </a:lnSpc>
                <a:defRPr/>
              </a:pPr>
              <a:r>
                <a:rPr lang="vi-VN" sz="2400" b="1">
                  <a:solidFill>
                    <a:srgbClr val="000000"/>
                  </a:solidFill>
                  <a:effectLst/>
                  <a:latin typeface="+mn-lt"/>
                  <a:ea typeface="Calibri" panose="020F0502020204030204" pitchFamily="34" charset="0"/>
                  <a:cs typeface="Times New Roman" panose="02020603050405020304" pitchFamily="18" charset="0"/>
                </a:rPr>
                <a:t>B</a:t>
              </a:r>
              <a:r>
                <a:rPr lang="en-US" sz="2400" b="1">
                  <a:latin typeface="+mn-lt"/>
                  <a:ea typeface="Calibri" panose="020F0502020204030204" pitchFamily="34" charset="0"/>
                  <a:cs typeface="Times New Roman" panose="02020603050405020304" pitchFamily="18" charset="0"/>
                </a:rPr>
                <a:t>ÀI TẬP 1: </a:t>
              </a:r>
              <a:r>
                <a:rPr lang="en-US" sz="2400" b="1">
                  <a:solidFill>
                    <a:srgbClr val="000000"/>
                  </a:solidFill>
                  <a:effectLst/>
                  <a:latin typeface="+mn-lt"/>
                  <a:ea typeface="Calibri" panose="020F0502020204030204" pitchFamily="34" charset="0"/>
                  <a:cs typeface="Times New Roman" panose="02020603050405020304" pitchFamily="18" charset="0"/>
                </a:rPr>
                <a:t>Chọn 1 trong 2 đề sau: </a:t>
              </a:r>
              <a:endParaRPr lang="en-US" sz="2400" b="1">
                <a:effectLst/>
                <a:latin typeface="+mn-lt"/>
                <a:ea typeface="Calibri" panose="020F0502020204030204" pitchFamily="34" charset="0"/>
                <a:cs typeface="Times New Roman" panose="02020603050405020304" pitchFamily="18" charset="0"/>
              </a:endParaRPr>
            </a:p>
          </p:txBody>
        </p:sp>
        <p:sp>
          <p:nvSpPr>
            <p:cNvPr id="28" name="Freeform 9">
              <a:extLst>
                <a:ext uri="{FF2B5EF4-FFF2-40B4-BE49-F238E27FC236}">
                  <a16:creationId xmlns:a16="http://schemas.microsoft.com/office/drawing/2014/main" id="{D5655096-2FB1-4043-B70E-354CB84FF9A5}"/>
                </a:ext>
              </a:extLst>
            </p:cNvPr>
            <p:cNvSpPr/>
            <p:nvPr/>
          </p:nvSpPr>
          <p:spPr>
            <a:xfrm>
              <a:off x="3144422" y="-363470"/>
              <a:ext cx="1195465" cy="1197490"/>
            </a:xfrm>
            <a:custGeom>
              <a:avLst/>
              <a:gdLst/>
              <a:ahLst/>
              <a:cxnLst/>
              <a:rect l="l" t="t" r="r" b="b"/>
              <a:pathLst>
                <a:path w="3934778" h="4114800">
                  <a:moveTo>
                    <a:pt x="0" y="0"/>
                  </a:moveTo>
                  <a:lnTo>
                    <a:pt x="3934777" y="0"/>
                  </a:lnTo>
                  <a:lnTo>
                    <a:pt x="393477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defRPr/>
              </a:pPr>
              <a:endParaRPr lang="en-US" sz="1800">
                <a:solidFill>
                  <a:sysClr val="windowText" lastClr="000000"/>
                </a:solidFill>
              </a:endParaRPr>
            </a:p>
          </p:txBody>
        </p:sp>
      </p:grpSp>
      <p:pic>
        <p:nvPicPr>
          <p:cNvPr id="7" name="Picture 5">
            <a:extLst>
              <a:ext uri="{FF2B5EF4-FFF2-40B4-BE49-F238E27FC236}">
                <a16:creationId xmlns:a16="http://schemas.microsoft.com/office/drawing/2014/main" id="{9008A85E-8470-4589-8200-1DA69DF165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619244" y="1100781"/>
            <a:ext cx="2412297" cy="3704105"/>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pic>
        <p:nvPicPr>
          <p:cNvPr id="13" name="Picture 12">
            <a:extLst>
              <a:ext uri="{FF2B5EF4-FFF2-40B4-BE49-F238E27FC236}">
                <a16:creationId xmlns:a16="http://schemas.microsoft.com/office/drawing/2014/main" id="{145969B2-F23E-4D82-8078-9C0195494EA7}"/>
              </a:ext>
            </a:extLst>
          </p:cNvPr>
          <p:cNvPicPr/>
          <p:nvPr/>
        </p:nvPicPr>
        <p:blipFill>
          <a:blip r:embed="rId3"/>
          <a:stretch>
            <a:fillRect/>
          </a:stretch>
        </p:blipFill>
        <p:spPr>
          <a:xfrm>
            <a:off x="4923062" y="169473"/>
            <a:ext cx="3717475" cy="2228849"/>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02E0DF62-DC19-439A-877E-6B5C95BFA976}"/>
              </a:ext>
            </a:extLst>
          </p:cNvPr>
          <p:cNvSpPr txBox="1"/>
          <p:nvPr/>
        </p:nvSpPr>
        <p:spPr>
          <a:xfrm>
            <a:off x="220435" y="342902"/>
            <a:ext cx="4351566" cy="1881990"/>
          </a:xfrm>
          <a:prstGeom prst="rect">
            <a:avLst/>
          </a:prstGeom>
          <a:solidFill>
            <a:schemeClr val="accent5"/>
          </a:solidFill>
          <a:ln w="19050">
            <a:solidFill>
              <a:srgbClr val="000000"/>
            </a:solidFill>
          </a:ln>
        </p:spPr>
        <p:txBody>
          <a:bodyPr wrap="square">
            <a:spAutoFit/>
          </a:bodyPr>
          <a:lstStyle/>
          <a:p>
            <a:pPr algn="just">
              <a:lnSpc>
                <a:spcPct val="150000"/>
              </a:lnSpc>
            </a:pPr>
            <a:r>
              <a:rPr lang="en-US" sz="2000">
                <a:solidFill>
                  <a:srgbClr val="000000"/>
                </a:solidFill>
                <a:effectLst/>
                <a:latin typeface="+mn-lt"/>
                <a:ea typeface="Calibri" panose="020F0502020204030204" pitchFamily="34" charset="0"/>
                <a:cs typeface="Times New Roman" panose="02020603050405020304" pitchFamily="18" charset="0"/>
              </a:rPr>
              <a:t>a) Viết đoạn văn nêu ý kiến của em về những việc cần làm để giảm ô nhiễm không khí, giữ cho bầu trời trong lành. </a:t>
            </a:r>
            <a:endParaRPr lang="en-US" sz="2000">
              <a:effectLst/>
              <a:latin typeface="+mn-lt"/>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957BC9BB-7999-46AB-A622-F7EFE208375E}"/>
              </a:ext>
            </a:extLst>
          </p:cNvPr>
          <p:cNvSpPr txBox="1"/>
          <p:nvPr/>
        </p:nvSpPr>
        <p:spPr>
          <a:xfrm>
            <a:off x="220434" y="2492321"/>
            <a:ext cx="4351566" cy="2343655"/>
          </a:xfrm>
          <a:prstGeom prst="rect">
            <a:avLst/>
          </a:prstGeom>
          <a:solidFill>
            <a:schemeClr val="accent5"/>
          </a:solidFill>
          <a:ln w="19050">
            <a:solidFill>
              <a:srgbClr val="000000"/>
            </a:solidFill>
          </a:ln>
        </p:spPr>
        <p:txBody>
          <a:bodyPr wrap="square">
            <a:spAutoFit/>
          </a:bodyPr>
          <a:lstStyle/>
          <a:p>
            <a:pPr algn="just">
              <a:lnSpc>
                <a:spcPct val="150000"/>
              </a:lnSpc>
            </a:pPr>
            <a:r>
              <a:rPr lang="en-US" sz="2000">
                <a:solidFill>
                  <a:srgbClr val="000000"/>
                </a:solidFill>
                <a:effectLst/>
                <a:latin typeface="+mn-lt"/>
                <a:ea typeface="Calibri" panose="020F0502020204030204" pitchFamily="34" charset="0"/>
                <a:cs typeface="Times New Roman" panose="02020603050405020304" pitchFamily="18" charset="0"/>
              </a:rPr>
              <a:t>b) Sáng tác một câu chuyện hoặc một bài thơ ngắn về bầu trời (hoặc về các hiện tượng tự nhiên, mơ ước chinh phục bầu trời, những việc cần làm để giảm ô nhiễm không khí). </a:t>
            </a:r>
            <a:endParaRPr lang="en-US" sz="2000">
              <a:effectLst/>
              <a:latin typeface="+mn-lt"/>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01B6D554-598F-4F25-825C-92DEF4791C2B}"/>
              </a:ext>
            </a:extLst>
          </p:cNvPr>
          <p:cNvPicPr/>
          <p:nvPr/>
        </p:nvPicPr>
        <p:blipFill>
          <a:blip r:embed="rId4"/>
          <a:stretch>
            <a:fillRect/>
          </a:stretch>
        </p:blipFill>
        <p:spPr>
          <a:xfrm>
            <a:off x="4923064" y="2630373"/>
            <a:ext cx="3717473" cy="234365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7A244C02-AB18-4C2C-81DB-DD3D6B28B2D0}"/>
              </a:ext>
            </a:extLst>
          </p:cNvPr>
          <p:cNvGrpSpPr/>
          <p:nvPr/>
        </p:nvGrpSpPr>
        <p:grpSpPr>
          <a:xfrm>
            <a:off x="529726" y="2144121"/>
            <a:ext cx="3785892" cy="2235176"/>
            <a:chOff x="905611" y="5255296"/>
            <a:chExt cx="7571783" cy="4470352"/>
          </a:xfrm>
        </p:grpSpPr>
        <p:grpSp>
          <p:nvGrpSpPr>
            <p:cNvPr id="40" name="Group 39">
              <a:extLst>
                <a:ext uri="{FF2B5EF4-FFF2-40B4-BE49-F238E27FC236}">
                  <a16:creationId xmlns:a16="http://schemas.microsoft.com/office/drawing/2014/main" id="{F763A4EF-6388-4CE0-BA66-E826B6923C49}"/>
                </a:ext>
              </a:extLst>
            </p:cNvPr>
            <p:cNvGrpSpPr/>
            <p:nvPr/>
          </p:nvGrpSpPr>
          <p:grpSpPr>
            <a:xfrm>
              <a:off x="905611" y="5255296"/>
              <a:ext cx="7571783" cy="4470352"/>
              <a:chOff x="343773" y="2371854"/>
              <a:chExt cx="2119087" cy="2518670"/>
            </a:xfrm>
          </p:grpSpPr>
          <p:sp>
            <p:nvSpPr>
              <p:cNvPr id="42" name="Rectangle: Diagonal Corners Rounded 41">
                <a:extLst>
                  <a:ext uri="{FF2B5EF4-FFF2-40B4-BE49-F238E27FC236}">
                    <a16:creationId xmlns:a16="http://schemas.microsoft.com/office/drawing/2014/main" id="{0EF94B74-8CDD-407D-B05A-74CACC9B29FF}"/>
                  </a:ext>
                </a:extLst>
              </p:cNvPr>
              <p:cNvSpPr/>
              <p:nvPr/>
            </p:nvSpPr>
            <p:spPr>
              <a:xfrm>
                <a:off x="416346" y="2442407"/>
                <a:ext cx="2046514" cy="2448117"/>
              </a:xfrm>
              <a:prstGeom prst="round2DiagRect">
                <a:avLst/>
              </a:prstGeom>
              <a:noFill/>
              <a:ln w="19050" cap="flat" cmpd="sng" algn="ctr">
                <a:solidFill>
                  <a:srgbClr val="DC7C61">
                    <a:lumMod val="75000"/>
                  </a:srgbClr>
                </a:solidFill>
                <a:prstDash val="dash"/>
              </a:ln>
              <a:effectLst/>
            </p:spPr>
            <p:txBody>
              <a:bodyPr rtlCol="0" anchor="ctr"/>
              <a:lstStyle/>
              <a:p>
                <a:pPr algn="just">
                  <a:defRPr/>
                </a:pPr>
                <a:endParaRPr lang="en-US" sz="2000"/>
              </a:p>
            </p:txBody>
          </p:sp>
          <p:sp>
            <p:nvSpPr>
              <p:cNvPr id="43" name="Rectangle: Diagonal Corners Rounded 42">
                <a:extLst>
                  <a:ext uri="{FF2B5EF4-FFF2-40B4-BE49-F238E27FC236}">
                    <a16:creationId xmlns:a16="http://schemas.microsoft.com/office/drawing/2014/main" id="{DDD7B0B0-D3A7-4332-8C57-267FEEE6402E}"/>
                  </a:ext>
                </a:extLst>
              </p:cNvPr>
              <p:cNvSpPr/>
              <p:nvPr/>
            </p:nvSpPr>
            <p:spPr>
              <a:xfrm>
                <a:off x="343773" y="2371854"/>
                <a:ext cx="2046514" cy="2373693"/>
              </a:xfrm>
              <a:prstGeom prst="round2DiagRect">
                <a:avLst/>
              </a:prstGeom>
              <a:solidFill>
                <a:srgbClr val="FFFFFF"/>
              </a:solidFill>
              <a:ln w="25400" cap="flat" cmpd="sng" algn="ctr">
                <a:noFill/>
                <a:prstDash val="solid"/>
              </a:ln>
              <a:effectLst/>
            </p:spPr>
            <p:txBody>
              <a:bodyPr rtlCol="0" anchor="ctr"/>
              <a:lstStyle/>
              <a:p>
                <a:pPr algn="just">
                  <a:defRPr/>
                </a:pPr>
                <a:endParaRPr lang="en-US" sz="2000"/>
              </a:p>
            </p:txBody>
          </p:sp>
        </p:grpSp>
        <p:sp>
          <p:nvSpPr>
            <p:cNvPr id="41" name="TextBox 40">
              <a:extLst>
                <a:ext uri="{FF2B5EF4-FFF2-40B4-BE49-F238E27FC236}">
                  <a16:creationId xmlns:a16="http://schemas.microsoft.com/office/drawing/2014/main" id="{A763D94B-075F-45B6-83BF-66B4E8D95FB6}"/>
                </a:ext>
              </a:extLst>
            </p:cNvPr>
            <p:cNvSpPr txBox="1"/>
            <p:nvPr/>
          </p:nvSpPr>
          <p:spPr>
            <a:xfrm>
              <a:off x="1539329" y="6783962"/>
              <a:ext cx="6045031" cy="1155700"/>
            </a:xfrm>
            <a:prstGeom prst="rect">
              <a:avLst/>
            </a:prstGeom>
            <a:noFill/>
          </p:spPr>
          <p:txBody>
            <a:bodyPr wrap="square">
              <a:spAutoFit/>
            </a:bodyPr>
            <a:lstStyle/>
            <a:p>
              <a:pPr algn="just">
                <a:lnSpc>
                  <a:spcPct val="150000"/>
                </a:lnSpc>
                <a:defRPr/>
              </a:pPr>
              <a:r>
                <a:rPr lang="pt-BR" sz="2400"/>
                <a:t>Em sẽ chọn đề nào? </a:t>
              </a:r>
              <a:endParaRPr lang="en-US" sz="2400"/>
            </a:p>
          </p:txBody>
        </p:sp>
      </p:grpSp>
      <p:grpSp>
        <p:nvGrpSpPr>
          <p:cNvPr id="44" name="Group 43">
            <a:extLst>
              <a:ext uri="{FF2B5EF4-FFF2-40B4-BE49-F238E27FC236}">
                <a16:creationId xmlns:a16="http://schemas.microsoft.com/office/drawing/2014/main" id="{1477F3B1-9E47-443A-BC5B-2D200966F012}"/>
              </a:ext>
            </a:extLst>
          </p:cNvPr>
          <p:cNvGrpSpPr/>
          <p:nvPr/>
        </p:nvGrpSpPr>
        <p:grpSpPr>
          <a:xfrm>
            <a:off x="4572000" y="2144121"/>
            <a:ext cx="3920146" cy="2235176"/>
            <a:chOff x="9810606" y="5255296"/>
            <a:chExt cx="7840292" cy="4470352"/>
          </a:xfrm>
        </p:grpSpPr>
        <p:grpSp>
          <p:nvGrpSpPr>
            <p:cNvPr id="45" name="Group 44">
              <a:extLst>
                <a:ext uri="{FF2B5EF4-FFF2-40B4-BE49-F238E27FC236}">
                  <a16:creationId xmlns:a16="http://schemas.microsoft.com/office/drawing/2014/main" id="{59E49649-C462-4819-A716-159324710453}"/>
                </a:ext>
              </a:extLst>
            </p:cNvPr>
            <p:cNvGrpSpPr/>
            <p:nvPr/>
          </p:nvGrpSpPr>
          <p:grpSpPr>
            <a:xfrm>
              <a:off x="9810606" y="5255296"/>
              <a:ext cx="7840292" cy="4470352"/>
              <a:chOff x="343773" y="2371854"/>
              <a:chExt cx="2119087" cy="2518670"/>
            </a:xfrm>
          </p:grpSpPr>
          <p:sp>
            <p:nvSpPr>
              <p:cNvPr id="47" name="Rectangle: Diagonal Corners Rounded 46">
                <a:extLst>
                  <a:ext uri="{FF2B5EF4-FFF2-40B4-BE49-F238E27FC236}">
                    <a16:creationId xmlns:a16="http://schemas.microsoft.com/office/drawing/2014/main" id="{AA5E7A87-CCE0-4BFB-BBDB-EC6C36C73AC5}"/>
                  </a:ext>
                </a:extLst>
              </p:cNvPr>
              <p:cNvSpPr/>
              <p:nvPr/>
            </p:nvSpPr>
            <p:spPr>
              <a:xfrm>
                <a:off x="416346" y="2442407"/>
                <a:ext cx="2046514" cy="2448117"/>
              </a:xfrm>
              <a:prstGeom prst="round2DiagRect">
                <a:avLst/>
              </a:prstGeom>
              <a:noFill/>
              <a:ln w="19050" cap="flat" cmpd="sng" algn="ctr">
                <a:solidFill>
                  <a:srgbClr val="DC7C61">
                    <a:lumMod val="75000"/>
                  </a:srgbClr>
                </a:solidFill>
                <a:prstDash val="dash"/>
              </a:ln>
              <a:effectLst/>
            </p:spPr>
            <p:txBody>
              <a:bodyPr rtlCol="0" anchor="ctr"/>
              <a:lstStyle/>
              <a:p>
                <a:pPr algn="just">
                  <a:defRPr/>
                </a:pPr>
                <a:endParaRPr lang="en-US" sz="2000"/>
              </a:p>
            </p:txBody>
          </p:sp>
          <p:sp>
            <p:nvSpPr>
              <p:cNvPr id="48" name="Rectangle: Diagonal Corners Rounded 47">
                <a:extLst>
                  <a:ext uri="{FF2B5EF4-FFF2-40B4-BE49-F238E27FC236}">
                    <a16:creationId xmlns:a16="http://schemas.microsoft.com/office/drawing/2014/main" id="{6CEBC216-1B10-4D44-8EE9-52E158F949FC}"/>
                  </a:ext>
                </a:extLst>
              </p:cNvPr>
              <p:cNvSpPr/>
              <p:nvPr/>
            </p:nvSpPr>
            <p:spPr>
              <a:xfrm>
                <a:off x="343773" y="2371854"/>
                <a:ext cx="2046514" cy="2373692"/>
              </a:xfrm>
              <a:prstGeom prst="round2DiagRect">
                <a:avLst/>
              </a:prstGeom>
              <a:solidFill>
                <a:srgbClr val="FFFFFF"/>
              </a:solidFill>
              <a:ln w="25400" cap="flat" cmpd="sng" algn="ctr">
                <a:noFill/>
                <a:prstDash val="solid"/>
              </a:ln>
              <a:effectLst/>
            </p:spPr>
            <p:txBody>
              <a:bodyPr rtlCol="0" anchor="ctr"/>
              <a:lstStyle/>
              <a:p>
                <a:pPr algn="just">
                  <a:defRPr/>
                </a:pPr>
                <a:endParaRPr lang="en-US" sz="2000"/>
              </a:p>
            </p:txBody>
          </p:sp>
        </p:grpSp>
        <p:sp>
          <p:nvSpPr>
            <p:cNvPr id="46" name="TextBox 45">
              <a:extLst>
                <a:ext uri="{FF2B5EF4-FFF2-40B4-BE49-F238E27FC236}">
                  <a16:creationId xmlns:a16="http://schemas.microsoft.com/office/drawing/2014/main" id="{DF607E0E-2C54-4C25-B6DD-CE561663AC9D}"/>
                </a:ext>
              </a:extLst>
            </p:cNvPr>
            <p:cNvSpPr txBox="1"/>
            <p:nvPr/>
          </p:nvSpPr>
          <p:spPr>
            <a:xfrm>
              <a:off x="10860384" y="6421236"/>
              <a:ext cx="6009242" cy="2263696"/>
            </a:xfrm>
            <a:prstGeom prst="rect">
              <a:avLst/>
            </a:prstGeom>
            <a:noFill/>
          </p:spPr>
          <p:txBody>
            <a:bodyPr wrap="square">
              <a:spAutoFit/>
            </a:bodyPr>
            <a:lstStyle/>
            <a:p>
              <a:pPr algn="just">
                <a:lnSpc>
                  <a:spcPct val="150000"/>
                </a:lnSpc>
                <a:defRPr/>
              </a:pPr>
              <a:r>
                <a:rPr lang="vi-VN" sz="2400"/>
                <a:t>Em sẽ viết gì trong bài của mình? </a:t>
              </a:r>
              <a:endParaRPr lang="en-US" sz="2400"/>
            </a:p>
          </p:txBody>
        </p:sp>
      </p:grpSp>
      <p:grpSp>
        <p:nvGrpSpPr>
          <p:cNvPr id="49" name="Group 48">
            <a:extLst>
              <a:ext uri="{FF2B5EF4-FFF2-40B4-BE49-F238E27FC236}">
                <a16:creationId xmlns:a16="http://schemas.microsoft.com/office/drawing/2014/main" id="{2B4FC429-5483-4A91-BC49-608B9C4F5746}"/>
              </a:ext>
            </a:extLst>
          </p:cNvPr>
          <p:cNvGrpSpPr/>
          <p:nvPr/>
        </p:nvGrpSpPr>
        <p:grpSpPr>
          <a:xfrm>
            <a:off x="1028700" y="-11430"/>
            <a:ext cx="7124700" cy="1393916"/>
            <a:chOff x="1015999" y="0"/>
            <a:chExt cx="7124700" cy="1661407"/>
          </a:xfrm>
        </p:grpSpPr>
        <p:cxnSp>
          <p:nvCxnSpPr>
            <p:cNvPr id="50" name="Straight Connector 49">
              <a:extLst>
                <a:ext uri="{FF2B5EF4-FFF2-40B4-BE49-F238E27FC236}">
                  <a16:creationId xmlns:a16="http://schemas.microsoft.com/office/drawing/2014/main" id="{23C98456-9EC8-47E8-A635-58669A1C61AD}"/>
                </a:ext>
              </a:extLst>
            </p:cNvPr>
            <p:cNvCxnSpPr/>
            <p:nvPr/>
          </p:nvCxnSpPr>
          <p:spPr>
            <a:xfrm flipV="1">
              <a:off x="3533141" y="0"/>
              <a:ext cx="0" cy="381000"/>
            </a:xfrm>
            <a:prstGeom prst="line">
              <a:avLst/>
            </a:prstGeom>
            <a:noFill/>
            <a:ln w="38100" cap="flat" cmpd="sng" algn="ctr">
              <a:solidFill>
                <a:srgbClr val="C00000"/>
              </a:solidFill>
              <a:prstDash val="solid"/>
            </a:ln>
            <a:effectLst/>
          </p:spPr>
        </p:cxnSp>
        <p:cxnSp>
          <p:nvCxnSpPr>
            <p:cNvPr id="51" name="Straight Connector 50">
              <a:extLst>
                <a:ext uri="{FF2B5EF4-FFF2-40B4-BE49-F238E27FC236}">
                  <a16:creationId xmlns:a16="http://schemas.microsoft.com/office/drawing/2014/main" id="{8733D6C0-69DC-4F42-A01D-71856E05D739}"/>
                </a:ext>
              </a:extLst>
            </p:cNvPr>
            <p:cNvCxnSpPr/>
            <p:nvPr/>
          </p:nvCxnSpPr>
          <p:spPr>
            <a:xfrm flipV="1">
              <a:off x="5628006" y="0"/>
              <a:ext cx="0" cy="381000"/>
            </a:xfrm>
            <a:prstGeom prst="line">
              <a:avLst/>
            </a:prstGeom>
            <a:noFill/>
            <a:ln w="38100" cap="flat" cmpd="sng" algn="ctr">
              <a:solidFill>
                <a:srgbClr val="C00000"/>
              </a:solidFill>
              <a:prstDash val="solid"/>
            </a:ln>
            <a:effectLst/>
          </p:spPr>
        </p:cxnSp>
        <p:sp>
          <p:nvSpPr>
            <p:cNvPr id="52" name="Rounded Rectangle 12">
              <a:extLst>
                <a:ext uri="{FF2B5EF4-FFF2-40B4-BE49-F238E27FC236}">
                  <a16:creationId xmlns:a16="http://schemas.microsoft.com/office/drawing/2014/main" id="{D1C2B231-4493-41FC-978A-44C94A5566DC}"/>
                </a:ext>
              </a:extLst>
            </p:cNvPr>
            <p:cNvSpPr/>
            <p:nvPr/>
          </p:nvSpPr>
          <p:spPr>
            <a:xfrm>
              <a:off x="1015999" y="381000"/>
              <a:ext cx="7124700" cy="1280407"/>
            </a:xfrm>
            <a:prstGeom prst="roundRect">
              <a:avLst>
                <a:gd name="adj" fmla="val 18641"/>
              </a:avLst>
            </a:prstGeom>
            <a:solidFill>
              <a:srgbClr val="C00000"/>
            </a:solid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defRPr/>
              </a:pPr>
              <a:r>
                <a:rPr lang="vi-VN" sz="2800" b="1">
                  <a:solidFill>
                    <a:srgbClr val="FFFFF3"/>
                  </a:solidFill>
                  <a:latin typeface="Arial" panose="020B0604020202020204" pitchFamily="34" charset="0"/>
                  <a:cs typeface="Arial" panose="020B0604020202020204" pitchFamily="34" charset="0"/>
                </a:rPr>
                <a:t>Nhiệm vụ </a:t>
              </a:r>
              <a:r>
                <a:rPr lang="en-US" sz="2800" b="1">
                  <a:solidFill>
                    <a:srgbClr val="FFFFF3"/>
                  </a:solidFill>
                  <a:latin typeface="Arial" panose="020B0604020202020204" pitchFamily="34" charset="0"/>
                  <a:cs typeface="Arial" panose="020B0604020202020204" pitchFamily="34" charset="0"/>
                </a:rPr>
                <a:t>1</a:t>
              </a:r>
              <a:r>
                <a:rPr lang="vi-VN" sz="2800" b="1">
                  <a:solidFill>
                    <a:srgbClr val="FFFFF3"/>
                  </a:solidFill>
                  <a:latin typeface="Arial" panose="020B0604020202020204" pitchFamily="34" charset="0"/>
                  <a:cs typeface="Arial" panose="020B0604020202020204" pitchFamily="34" charset="0"/>
                </a:rPr>
                <a:t>: </a:t>
              </a:r>
              <a:r>
                <a:rPr lang="en-US" sz="2800" b="1">
                  <a:solidFill>
                    <a:srgbClr val="FFFFF3"/>
                  </a:solidFill>
                  <a:latin typeface="Arial" panose="020B0604020202020204" pitchFamily="34" charset="0"/>
                  <a:cs typeface="Arial" panose="020B0604020202020204" pitchFamily="34" charset="0"/>
                </a:rPr>
                <a:t>Tìm hiểu đề bài</a:t>
              </a:r>
              <a:endParaRPr lang="vi-VN" sz="2800" b="1">
                <a:solidFill>
                  <a:srgbClr val="FFFFF3"/>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35D18F-C5FA-8AE8-FD98-2C7AC2D3552B}"/>
              </a:ext>
            </a:extLst>
          </p:cNvPr>
          <p:cNvSpPr txBox="1"/>
          <p:nvPr/>
        </p:nvSpPr>
        <p:spPr>
          <a:xfrm>
            <a:off x="900590" y="302282"/>
            <a:ext cx="7342820" cy="461665"/>
          </a:xfrm>
          <a:prstGeom prst="rect">
            <a:avLst/>
          </a:prstGeom>
          <a:noFill/>
        </p:spPr>
        <p:txBody>
          <a:bodyPr wrap="square">
            <a:spAutoFit/>
          </a:bodyPr>
          <a:lstStyle/>
          <a:p>
            <a:pPr algn="ctr">
              <a:spcAft>
                <a:spcPts val="500"/>
              </a:spcAft>
            </a:pPr>
            <a:r>
              <a:rPr lang="en-US" sz="2400" b="1">
                <a:solidFill>
                  <a:srgbClr val="C00000"/>
                </a:solidFill>
                <a:latin typeface="Arial" panose="020B0604020202020204" pitchFamily="34" charset="0"/>
                <a:ea typeface="Calibri" panose="020F0502020204030204" pitchFamily="34" charset="0"/>
                <a:cs typeface="Arial" panose="020B0604020202020204" pitchFamily="34" charset="0"/>
              </a:rPr>
              <a:t>Nhiệm vụ 2: Viết đoạn văn</a:t>
            </a:r>
            <a:endParaRPr lang="en-US" sz="24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cxnSp>
        <p:nvCxnSpPr>
          <p:cNvPr id="32" name="Google Shape;923;p37">
            <a:extLst>
              <a:ext uri="{FF2B5EF4-FFF2-40B4-BE49-F238E27FC236}">
                <a16:creationId xmlns:a16="http://schemas.microsoft.com/office/drawing/2014/main" id="{53EBE332-16E1-54FF-6E7E-1BEFAB7EFA58}"/>
              </a:ext>
            </a:extLst>
          </p:cNvPr>
          <p:cNvCxnSpPr>
            <a:cxnSpLocks/>
          </p:cNvCxnSpPr>
          <p:nvPr/>
        </p:nvCxnSpPr>
        <p:spPr>
          <a:xfrm>
            <a:off x="1181100" y="781050"/>
            <a:ext cx="6456081" cy="0"/>
          </a:xfrm>
          <a:prstGeom prst="straightConnector1">
            <a:avLst/>
          </a:prstGeom>
          <a:noFill/>
          <a:ln w="28575" cap="flat" cmpd="sng">
            <a:solidFill>
              <a:srgbClr val="C00000"/>
            </a:solidFill>
            <a:prstDash val="solid"/>
            <a:round/>
            <a:headEnd type="none" w="med" len="med"/>
            <a:tailEnd type="none" w="med" len="med"/>
          </a:ln>
        </p:spPr>
      </p:cxnSp>
      <p:grpSp>
        <p:nvGrpSpPr>
          <p:cNvPr id="4" name="Group 3">
            <a:extLst>
              <a:ext uri="{FF2B5EF4-FFF2-40B4-BE49-F238E27FC236}">
                <a16:creationId xmlns:a16="http://schemas.microsoft.com/office/drawing/2014/main" id="{DDAFC258-966D-4AE3-BAE1-A6CAC4035A12}"/>
              </a:ext>
            </a:extLst>
          </p:cNvPr>
          <p:cNvGrpSpPr/>
          <p:nvPr/>
        </p:nvGrpSpPr>
        <p:grpSpPr>
          <a:xfrm>
            <a:off x="895918" y="1116918"/>
            <a:ext cx="4527766" cy="1978594"/>
            <a:chOff x="335356" y="1844911"/>
            <a:chExt cx="4527766" cy="1978594"/>
          </a:xfrm>
        </p:grpSpPr>
        <p:grpSp>
          <p:nvGrpSpPr>
            <p:cNvPr id="5" name="Group 4">
              <a:extLst>
                <a:ext uri="{FF2B5EF4-FFF2-40B4-BE49-F238E27FC236}">
                  <a16:creationId xmlns:a16="http://schemas.microsoft.com/office/drawing/2014/main" id="{75E658A8-0D0B-4C83-9EA2-54ADF589714D}"/>
                </a:ext>
              </a:extLst>
            </p:cNvPr>
            <p:cNvGrpSpPr/>
            <p:nvPr/>
          </p:nvGrpSpPr>
          <p:grpSpPr>
            <a:xfrm>
              <a:off x="496423" y="1844911"/>
              <a:ext cx="4366699" cy="1978594"/>
              <a:chOff x="546976" y="1949401"/>
              <a:chExt cx="4366699" cy="1978594"/>
            </a:xfrm>
          </p:grpSpPr>
          <p:sp>
            <p:nvSpPr>
              <p:cNvPr id="8" name="Rounded Rectangle 151">
                <a:extLst>
                  <a:ext uri="{FF2B5EF4-FFF2-40B4-BE49-F238E27FC236}">
                    <a16:creationId xmlns:a16="http://schemas.microsoft.com/office/drawing/2014/main" id="{9BDC46BD-14EF-411C-98E1-BDCA98EE178D}"/>
                  </a:ext>
                </a:extLst>
              </p:cNvPr>
              <p:cNvSpPr/>
              <p:nvPr/>
            </p:nvSpPr>
            <p:spPr>
              <a:xfrm>
                <a:off x="546976" y="1949401"/>
                <a:ext cx="4366699" cy="1978594"/>
              </a:xfrm>
              <a:prstGeom prst="roundRect">
                <a:avLst/>
              </a:prstGeom>
              <a:solidFill>
                <a:srgbClr val="FFFFFF"/>
              </a:solidFill>
              <a:ln w="12700" cap="flat" cmpd="sng" algn="ctr">
                <a:solidFill>
                  <a:srgbClr val="88C133">
                    <a:lumMod val="50000"/>
                  </a:srgbClr>
                </a:solidFill>
                <a:prstDash val="solid"/>
              </a:ln>
              <a:effectLst/>
            </p:spPr>
            <p:txBody>
              <a:bodyPr rtlCol="0" anchor="ctr"/>
              <a:lstStyle/>
              <a:p>
                <a:pPr algn="ctr">
                  <a:buClrTx/>
                  <a:defRPr/>
                </a:pPr>
                <a:endParaRPr lang="en-US" sz="1700">
                  <a:solidFill>
                    <a:srgbClr val="FFFFFF"/>
                  </a:solidFill>
                </a:endParaRPr>
              </a:p>
            </p:txBody>
          </p:sp>
          <p:sp>
            <p:nvSpPr>
              <p:cNvPr id="9" name="TextBox 8">
                <a:extLst>
                  <a:ext uri="{FF2B5EF4-FFF2-40B4-BE49-F238E27FC236}">
                    <a16:creationId xmlns:a16="http://schemas.microsoft.com/office/drawing/2014/main" id="{ED1CD34F-0298-49F9-9ED2-0AA7BD4BEED9}"/>
                  </a:ext>
                </a:extLst>
              </p:cNvPr>
              <p:cNvSpPr txBox="1"/>
              <p:nvPr/>
            </p:nvSpPr>
            <p:spPr>
              <a:xfrm>
                <a:off x="762220" y="1950062"/>
                <a:ext cx="3936210" cy="1881990"/>
              </a:xfrm>
              <a:prstGeom prst="rect">
                <a:avLst/>
              </a:prstGeom>
              <a:noFill/>
            </p:spPr>
            <p:txBody>
              <a:bodyPr wrap="square" rtlCol="0">
                <a:spAutoFit/>
              </a:bodyPr>
              <a:lstStyle/>
              <a:p>
                <a:pPr algn="just">
                  <a:lnSpc>
                    <a:spcPct val="150000"/>
                  </a:lnSpc>
                  <a:buClrTx/>
                  <a:defRPr/>
                </a:pPr>
                <a:r>
                  <a:rPr lang="en-US" sz="2000">
                    <a:solidFill>
                      <a:sysClr val="windowText" lastClr="000000"/>
                    </a:solidFill>
                  </a:rPr>
                  <a:t>Đ</a:t>
                </a:r>
                <a:r>
                  <a:rPr lang="vi-VN" sz="2000">
                    <a:solidFill>
                      <a:sysClr val="windowText" lastClr="000000"/>
                    </a:solidFill>
                  </a:rPr>
                  <a:t>ề 1: Sử dụng các số liệu cụ thể, các tình huống có thực trên báo, đài, in-tơ-nét để làm tăng tính thuyết phục cho người đọc. </a:t>
                </a:r>
                <a:endParaRPr lang="en-US" sz="2000">
                  <a:solidFill>
                    <a:sysClr val="windowText" lastClr="000000"/>
                  </a:solidFill>
                </a:endParaRPr>
              </a:p>
            </p:txBody>
          </p:sp>
        </p:grpSp>
        <p:pic>
          <p:nvPicPr>
            <p:cNvPr id="7" name="Picture 2" descr="https://cdn-icons-png.flaticon.com/128/5184/5184592.png">
              <a:extLst>
                <a:ext uri="{FF2B5EF4-FFF2-40B4-BE49-F238E27FC236}">
                  <a16:creationId xmlns:a16="http://schemas.microsoft.com/office/drawing/2014/main" id="{67A1E64A-9FD3-4548-B046-B3C48481AD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356" y="2552508"/>
              <a:ext cx="347527" cy="3475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C32842C7-D749-4219-B7A1-402A308D1568}"/>
              </a:ext>
            </a:extLst>
          </p:cNvPr>
          <p:cNvGrpSpPr/>
          <p:nvPr/>
        </p:nvGrpSpPr>
        <p:grpSpPr>
          <a:xfrm>
            <a:off x="883222" y="3302462"/>
            <a:ext cx="4540462" cy="1515349"/>
            <a:chOff x="335356" y="2394800"/>
            <a:chExt cx="4540462" cy="1515349"/>
          </a:xfrm>
        </p:grpSpPr>
        <p:grpSp>
          <p:nvGrpSpPr>
            <p:cNvPr id="11" name="Group 10">
              <a:extLst>
                <a:ext uri="{FF2B5EF4-FFF2-40B4-BE49-F238E27FC236}">
                  <a16:creationId xmlns:a16="http://schemas.microsoft.com/office/drawing/2014/main" id="{2641F6E5-C549-4BFE-BAE3-793DAE4FFF7C}"/>
                </a:ext>
              </a:extLst>
            </p:cNvPr>
            <p:cNvGrpSpPr/>
            <p:nvPr/>
          </p:nvGrpSpPr>
          <p:grpSpPr>
            <a:xfrm>
              <a:off x="509119" y="2394800"/>
              <a:ext cx="4366699" cy="1515349"/>
              <a:chOff x="559672" y="2499290"/>
              <a:chExt cx="4366699" cy="1515349"/>
            </a:xfrm>
          </p:grpSpPr>
          <p:sp>
            <p:nvSpPr>
              <p:cNvPr id="13" name="Rounded Rectangle 151">
                <a:extLst>
                  <a:ext uri="{FF2B5EF4-FFF2-40B4-BE49-F238E27FC236}">
                    <a16:creationId xmlns:a16="http://schemas.microsoft.com/office/drawing/2014/main" id="{AF018628-E2F5-4B31-A49F-0BA7DCCF6965}"/>
                  </a:ext>
                </a:extLst>
              </p:cNvPr>
              <p:cNvSpPr/>
              <p:nvPr/>
            </p:nvSpPr>
            <p:spPr>
              <a:xfrm>
                <a:off x="559672" y="2499290"/>
                <a:ext cx="4366699" cy="1515349"/>
              </a:xfrm>
              <a:prstGeom prst="roundRect">
                <a:avLst/>
              </a:prstGeom>
              <a:solidFill>
                <a:srgbClr val="FFFFFF"/>
              </a:solidFill>
              <a:ln w="12700" cap="flat" cmpd="sng" algn="ctr">
                <a:solidFill>
                  <a:srgbClr val="88C133">
                    <a:lumMod val="50000"/>
                  </a:srgbClr>
                </a:solidFill>
                <a:prstDash val="solid"/>
              </a:ln>
              <a:effectLst/>
            </p:spPr>
            <p:txBody>
              <a:bodyPr rtlCol="0" anchor="ctr"/>
              <a:lstStyle/>
              <a:p>
                <a:pPr algn="ctr">
                  <a:buClrTx/>
                  <a:defRPr/>
                </a:pPr>
                <a:endParaRPr lang="en-US" sz="1700">
                  <a:solidFill>
                    <a:srgbClr val="FFFFFF"/>
                  </a:solidFill>
                </a:endParaRPr>
              </a:p>
            </p:txBody>
          </p:sp>
          <p:sp>
            <p:nvSpPr>
              <p:cNvPr id="14" name="TextBox 13">
                <a:extLst>
                  <a:ext uri="{FF2B5EF4-FFF2-40B4-BE49-F238E27FC236}">
                    <a16:creationId xmlns:a16="http://schemas.microsoft.com/office/drawing/2014/main" id="{1FC30969-76B0-4C77-971E-AE1CBAB53C3D}"/>
                  </a:ext>
                </a:extLst>
              </p:cNvPr>
              <p:cNvSpPr txBox="1"/>
              <p:nvPr/>
            </p:nvSpPr>
            <p:spPr>
              <a:xfrm>
                <a:off x="907199" y="2691619"/>
                <a:ext cx="3707610" cy="960006"/>
              </a:xfrm>
              <a:prstGeom prst="rect">
                <a:avLst/>
              </a:prstGeom>
              <a:noFill/>
            </p:spPr>
            <p:txBody>
              <a:bodyPr wrap="square" rtlCol="0">
                <a:spAutoFit/>
              </a:bodyPr>
              <a:lstStyle/>
              <a:p>
                <a:pPr algn="just">
                  <a:lnSpc>
                    <a:spcPct val="150000"/>
                  </a:lnSpc>
                  <a:buClrTx/>
                  <a:defRPr/>
                </a:pPr>
                <a:r>
                  <a:rPr lang="en-US" sz="2000" kern="0">
                    <a:solidFill>
                      <a:srgbClr val="000000"/>
                    </a:solidFill>
                    <a:effectLst/>
                    <a:latin typeface="+mn-lt"/>
                    <a:ea typeface="Calibri" panose="020F0502020204030204" pitchFamily="34" charset="0"/>
                  </a:rPr>
                  <a:t>Đề 2: Lựa chọn các hình ảnh, xây dựng các chi tiết sáng tạo. </a:t>
                </a:r>
                <a:endParaRPr lang="en-US" sz="1800">
                  <a:solidFill>
                    <a:sysClr val="windowText" lastClr="000000"/>
                  </a:solidFill>
                  <a:latin typeface="+mn-lt"/>
                </a:endParaRPr>
              </a:p>
            </p:txBody>
          </p:sp>
        </p:grpSp>
        <p:pic>
          <p:nvPicPr>
            <p:cNvPr id="12" name="Picture 2" descr="https://cdn-icons-png.flaticon.com/128/5184/5184592.png">
              <a:extLst>
                <a:ext uri="{FF2B5EF4-FFF2-40B4-BE49-F238E27FC236}">
                  <a16:creationId xmlns:a16="http://schemas.microsoft.com/office/drawing/2014/main" id="{EF4C79BA-A098-4F7B-9BD4-11A5B95234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356" y="2942876"/>
              <a:ext cx="347527" cy="347528"/>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2">
            <a:extLst>
              <a:ext uri="{FF2B5EF4-FFF2-40B4-BE49-F238E27FC236}">
                <a16:creationId xmlns:a16="http://schemas.microsoft.com/office/drawing/2014/main" id="{1FA4BAEA-9FC5-47A8-AE2E-A17514E018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860495" y="1013014"/>
            <a:ext cx="2067230" cy="3828204"/>
          </a:xfrm>
          <a:prstGeom prst="rect">
            <a:avLst/>
          </a:prstGeom>
        </p:spPr>
      </p:pic>
    </p:spTree>
    <p:extLst>
      <p:ext uri="{BB962C8B-B14F-4D97-AF65-F5344CB8AC3E}">
        <p14:creationId xmlns:p14="http://schemas.microsoft.com/office/powerpoint/2010/main" val="289843621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randombar(horizontal)">
                                      <p:cBhvr>
                                        <p:cTn id="10" dur="500"/>
                                        <p:tgtEl>
                                          <p:spTgt spid="32"/>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Children's Day in Singapore by Slidesgo">
  <a:themeElements>
    <a:clrScheme name="Simple Light">
      <a:dk1>
        <a:srgbClr val="EB5D5F"/>
      </a:dk1>
      <a:lt1>
        <a:srgbClr val="FFFFFF"/>
      </a:lt1>
      <a:dk2>
        <a:srgbClr val="26263C"/>
      </a:dk2>
      <a:lt2>
        <a:srgbClr val="F4A5A7"/>
      </a:lt2>
      <a:accent1>
        <a:srgbClr val="FDECED"/>
      </a:accent1>
      <a:accent2>
        <a:srgbClr val="FFF07E"/>
      </a:accent2>
      <a:accent3>
        <a:srgbClr val="F0D158"/>
      </a:accent3>
      <a:accent4>
        <a:srgbClr val="FFFFFF"/>
      </a:accent4>
      <a:accent5>
        <a:srgbClr val="FFFFFF"/>
      </a:accent5>
      <a:accent6>
        <a:srgbClr val="FFFFFF"/>
      </a:accent6>
      <a:hlink>
        <a:srgbClr val="26263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1249</Words>
  <Application>Microsoft Office PowerPoint</Application>
  <PresentationFormat>On-screen Show (16:9)</PresentationFormat>
  <Paragraphs>84</Paragraphs>
  <Slides>21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Wingdings</vt:lpstr>
      <vt:lpstr>Arial</vt:lpstr>
      <vt:lpstr>Bebas Neue</vt:lpstr>
      <vt:lpstr>Gaegu</vt:lpstr>
      <vt:lpstr>PT Sans</vt:lpstr>
      <vt:lpstr>Balsamiq Sans</vt:lpstr>
      <vt:lpstr>Anaheim</vt:lpstr>
      <vt:lpstr>Children's Day in Singapore by Slidesgo</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17</cp:revision>
  <dcterms:modified xsi:type="dcterms:W3CDTF">2025-04-26T07:40:36Z</dcterms:modified>
</cp:coreProperties>
</file>