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80" r:id="rId10"/>
    <p:sldId id="281" r:id="rId11"/>
    <p:sldId id="279" r:id="rId12"/>
    <p:sldId id="274" r:id="rId13"/>
    <p:sldId id="282" r:id="rId14"/>
    <p:sldId id="275" r:id="rId15"/>
    <p:sldId id="283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012E-89A6-4BD2-B69E-36683B42730C}" type="datetimeFigureOut">
              <a:rPr lang="en-US" smtClean="0"/>
              <a:t>12-09-2024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73C0-3AF4-4599-8693-CB13AA7046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7101" y="-1082392"/>
            <a:ext cx="6813804" cy="9066978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90537" y="9906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Nhiệt liệt chào mừng quý thầy cô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362200" y="2971800"/>
            <a:ext cx="4495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thuật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219200" y="4648200"/>
            <a:ext cx="6858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Về dự giờ lớp </a:t>
            </a:r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11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19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4478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chthietbigiaoduc.vn/public/1/Books/7902/16234/HF_441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492858" cy="13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25562" y="790777"/>
            <a:ext cx="5166061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 noGrp="1"/>
          </p:cNvGrpSpPr>
          <p:nvPr/>
        </p:nvGrpSpPr>
        <p:grpSpPr bwMode="auto">
          <a:xfrm>
            <a:off x="0" y="0"/>
            <a:ext cx="9028113" cy="914400"/>
            <a:chOff x="180109" y="20130"/>
            <a:chExt cx="11033693" cy="1341120"/>
          </a:xfrm>
        </p:grpSpPr>
        <p:sp>
          <p:nvSpPr>
            <p:cNvPr id="7" name="Rectangle 6"/>
            <p:cNvSpPr/>
            <p:nvPr/>
          </p:nvSpPr>
          <p:spPr>
            <a:xfrm>
              <a:off x="1856399" y="243650"/>
              <a:ext cx="9357403" cy="9479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50800"/>
                  <a:latin typeface="Times New Roman" pitchFamily="18" charset="0"/>
                  <a:cs typeface="Times New Roman" pitchFamily="18" charset="0"/>
                </a:rPr>
                <a:t>KIẾN TẠO KIẾN THỨC - KĨ NĂNG</a:t>
              </a:r>
            </a:p>
          </p:txBody>
        </p:sp>
        <p:sp>
          <p:nvSpPr>
            <p:cNvPr id="8" name="Sun 7"/>
            <p:cNvSpPr/>
            <p:nvPr/>
          </p:nvSpPr>
          <p:spPr>
            <a:xfrm>
              <a:off x="180109" y="20130"/>
              <a:ext cx="1583171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9" name="Picture 2" descr="http://sachthietbigiaoduc.vn/public/1/Books/7902/16234/HF_4415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7141" r="55561"/>
          <a:stretch/>
        </p:blipFill>
        <p:spPr bwMode="auto">
          <a:xfrm>
            <a:off x="523204" y="2140674"/>
            <a:ext cx="2286000" cy="37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744548"/>
            <a:ext cx="4663762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http://sachthietbigiaoduc.vn/public/1/Books/7902/16234/HF_4415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3" t="11481" r="3340" b="2422"/>
          <a:stretch/>
        </p:blipFill>
        <p:spPr bwMode="auto">
          <a:xfrm>
            <a:off x="4663762" y="2311958"/>
            <a:ext cx="19812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108638" y="3124200"/>
            <a:ext cx="7534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2968293"/>
            <a:ext cx="2382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219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Grp="1"/>
          </p:cNvGrpSpPr>
          <p:nvPr/>
        </p:nvGrpSpPr>
        <p:grpSpPr bwMode="auto">
          <a:xfrm>
            <a:off x="0" y="0"/>
            <a:ext cx="6959600" cy="914400"/>
            <a:chOff x="180109" y="20130"/>
            <a:chExt cx="8506359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6830069" cy="9479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50800"/>
                  <a:latin typeface="Times New Roman" pitchFamily="18" charset="0"/>
                  <a:cs typeface="Times New Roman" pitchFamily="18" charset="0"/>
                </a:rPr>
                <a:t>LUYỆN TẬP - SÁNG TẠO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3300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7170" name="Picture 2" descr="Junbaby: Cách làm robot bằng giấ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6" t="5143" r="5156" b="3993"/>
          <a:stretch/>
        </p:blipFill>
        <p:spPr bwMode="auto">
          <a:xfrm>
            <a:off x="36490" y="990600"/>
            <a:ext cx="234243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unbaby: Cách làm robot bằng giấ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r="19882" b="3448"/>
          <a:stretch/>
        </p:blipFill>
        <p:spPr bwMode="auto">
          <a:xfrm>
            <a:off x="2590800" y="990600"/>
            <a:ext cx="26860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Junbaby: Cách làm robot bằng giấ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t="4451" r="15886" b="4073"/>
          <a:stretch/>
        </p:blipFill>
        <p:spPr bwMode="auto">
          <a:xfrm>
            <a:off x="6248400" y="762241"/>
            <a:ext cx="2438400" cy="58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Grp="1"/>
          </p:cNvGrpSpPr>
          <p:nvPr/>
        </p:nvGrpSpPr>
        <p:grpSpPr bwMode="auto">
          <a:xfrm>
            <a:off x="0" y="0"/>
            <a:ext cx="6959600" cy="914400"/>
            <a:chOff x="180109" y="20130"/>
            <a:chExt cx="8506359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6830069" cy="9479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50800"/>
                  <a:latin typeface="Times New Roman" pitchFamily="18" charset="0"/>
                  <a:cs typeface="Times New Roman" pitchFamily="18" charset="0"/>
                </a:rPr>
                <a:t>LUYỆN TẬP - SÁNG TẠO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3300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9" name="Picture 8" descr="Junbaby: Cách làm robot bằng giấ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8061" r="15366" b="7304"/>
          <a:stretch/>
        </p:blipFill>
        <p:spPr bwMode="auto">
          <a:xfrm>
            <a:off x="71367" y="1285701"/>
            <a:ext cx="2438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Junbaby: Cách làm robot bằng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456346"/>
            <a:ext cx="2590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unbaby: Cách làm robot bằng giấ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 b="8435"/>
          <a:stretch/>
        </p:blipFill>
        <p:spPr bwMode="auto">
          <a:xfrm>
            <a:off x="2509767" y="1428402"/>
            <a:ext cx="3749979" cy="39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532327" y="1905000"/>
            <a:ext cx="7772400" cy="2971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8"/>
          <p:cNvGrpSpPr>
            <a:grpSpLocks noGrp="1"/>
          </p:cNvGrpSpPr>
          <p:nvPr/>
        </p:nvGrpSpPr>
        <p:grpSpPr bwMode="auto">
          <a:xfrm>
            <a:off x="502276" y="274638"/>
            <a:ext cx="6959600" cy="914400"/>
            <a:chOff x="180109" y="20130"/>
            <a:chExt cx="8506359" cy="1341120"/>
          </a:xfrm>
        </p:grpSpPr>
        <p:sp>
          <p:nvSpPr>
            <p:cNvPr id="6" name="Rectangle 5"/>
            <p:cNvSpPr/>
            <p:nvPr/>
          </p:nvSpPr>
          <p:spPr>
            <a:xfrm>
              <a:off x="1856399" y="243650"/>
              <a:ext cx="6830069" cy="9479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50800"/>
                  <a:latin typeface="Times New Roman" pitchFamily="18" charset="0"/>
                  <a:cs typeface="Times New Roman" pitchFamily="18" charset="0"/>
                </a:rPr>
                <a:t>LUYỆN TẬP - SÁNG TẠO</a:t>
              </a:r>
            </a:p>
          </p:txBody>
        </p:sp>
        <p:sp>
          <p:nvSpPr>
            <p:cNvPr id="7" name="Sun 6"/>
            <p:cNvSpPr/>
            <p:nvPr/>
          </p:nvSpPr>
          <p:spPr>
            <a:xfrm>
              <a:off x="180109" y="20130"/>
              <a:ext cx="1583300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9976" y="2606070"/>
            <a:ext cx="67056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2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Grp="1"/>
          </p:cNvGrpSpPr>
          <p:nvPr/>
        </p:nvGrpSpPr>
        <p:grpSpPr bwMode="auto">
          <a:xfrm>
            <a:off x="0" y="0"/>
            <a:ext cx="6967538" cy="914400"/>
            <a:chOff x="180109" y="20130"/>
            <a:chExt cx="8516485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6840195" cy="9479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50800"/>
                  <a:latin typeface="Times New Roman" pitchFamily="18" charset="0"/>
                  <a:cs typeface="Times New Roman" pitchFamily="18" charset="0"/>
                </a:rPr>
                <a:t>PHÂN TÍCH – ĐÁNH GIÁ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3379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7" name="Picture 2" descr="C:\Users\nk\Desktop\hinh nen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69643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8"/>
          <p:cNvGrpSpPr>
            <a:grpSpLocks noGrp="1"/>
          </p:cNvGrpSpPr>
          <p:nvPr/>
        </p:nvGrpSpPr>
        <p:grpSpPr bwMode="auto">
          <a:xfrm>
            <a:off x="762000" y="304800"/>
            <a:ext cx="6967538" cy="914400"/>
            <a:chOff x="180109" y="20130"/>
            <a:chExt cx="8516485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6840195" cy="9479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50800"/>
                  <a:latin typeface="Times New Roman" pitchFamily="18" charset="0"/>
                  <a:cs typeface="Times New Roman" pitchFamily="18" charset="0"/>
                </a:rPr>
                <a:t>PHÂN TÍCH – ĐÁNH GIÁ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3379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04800" y="1103531"/>
            <a:ext cx="8001000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l.ại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Grp="1"/>
          </p:cNvGrpSpPr>
          <p:nvPr/>
        </p:nvGrpSpPr>
        <p:grpSpPr bwMode="auto">
          <a:xfrm>
            <a:off x="0" y="0"/>
            <a:ext cx="7335838" cy="914400"/>
            <a:chOff x="180109" y="20130"/>
            <a:chExt cx="8967117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7290827" cy="9479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50800"/>
                  <a:latin typeface="Times New Roman" pitchFamily="18" charset="0"/>
                  <a:cs typeface="Times New Roman" pitchFamily="18" charset="0"/>
                </a:rPr>
                <a:t>VẬN DỤNG – PHÁT TRIỂN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3460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191000" y="1948630"/>
            <a:ext cx="4572000" cy="47303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chuện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8382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Junbaby: Cách làm robot bằng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413125" cy="29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yeu ngh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578100"/>
            <a:ext cx="2592387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anh kho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4276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ANH PHU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0975" y="4202113"/>
            <a:ext cx="32400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143000" y="838200"/>
            <a:ext cx="7177088" cy="1674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THẦY, CÔ GIÁO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6000" b="1" dirty="0"/>
          </a:p>
        </p:txBody>
      </p:sp>
      <p:pic>
        <p:nvPicPr>
          <p:cNvPr id="6146" name="Picture 2" descr="C:\Users\Admin\Documents\TÀI LIỆU\l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8" y="1352551"/>
            <a:ext cx="2907652" cy="4114800"/>
          </a:xfrm>
          <a:prstGeom prst="rect">
            <a:avLst/>
          </a:prstGeom>
          <a:noFill/>
        </p:spPr>
      </p:pic>
      <p:pic>
        <p:nvPicPr>
          <p:cNvPr id="9" name="Picture 6" descr="but-chi-co-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7526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anhso_ngang_khonghinhnen_khonghinhnguoi_but%20mau-but%20chi%20mau-but%20chi_as-1384-0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648200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Admin\Documents\TÀI LIỆU\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3513" y="3124200"/>
            <a:ext cx="2630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achthietbigiaoduc.vn/public/1/Books/7902/16234/HF_4415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752600"/>
            <a:ext cx="33337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MĨ THUẬT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CHỦ ĐỀ: ĐỒ CHƠI THÚ VỊ</a:t>
            </a: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unbaby: Cách làm robot bằng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599"/>
            <a:ext cx="3124200" cy="41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nbaby: Cách làm robot bằng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2895600" cy="41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Grp="1"/>
          </p:cNvGrpSpPr>
          <p:nvPr/>
        </p:nvGrpSpPr>
        <p:grpSpPr bwMode="auto">
          <a:xfrm>
            <a:off x="0" y="0"/>
            <a:ext cx="4419600" cy="914400"/>
            <a:chOff x="180109" y="20130"/>
            <a:chExt cx="5400787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3724497" cy="103823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50800"/>
                  <a:latin typeface="Times New Roman" pitchFamily="18" charset="0"/>
                  <a:cs typeface="Times New Roman" pitchFamily="18" charset="0"/>
                </a:rPr>
                <a:t>KHÁM PHÁ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2989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381000" y="1066800"/>
            <a:ext cx="8305800" cy="4191000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213360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fr-FR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Grp="1"/>
          </p:cNvGrpSpPr>
          <p:nvPr/>
        </p:nvGrpSpPr>
        <p:grpSpPr bwMode="auto">
          <a:xfrm>
            <a:off x="0" y="0"/>
            <a:ext cx="4419600" cy="914400"/>
            <a:chOff x="180109" y="20130"/>
            <a:chExt cx="5400787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3724497" cy="103823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50800"/>
                  <a:latin typeface="Times New Roman" pitchFamily="18" charset="0"/>
                  <a:cs typeface="Times New Roman" pitchFamily="18" charset="0"/>
                </a:rPr>
                <a:t>KHÁM PHÁ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2989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 rot="16200000">
            <a:off x="3619499" y="1430059"/>
            <a:ext cx="2057400" cy="868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Off-page Connector 17"/>
          <p:cNvSpPr/>
          <p:nvPr/>
        </p:nvSpPr>
        <p:spPr>
          <a:xfrm>
            <a:off x="4648200" y="0"/>
            <a:ext cx="44958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48200" y="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THẢO LUẬN NHÓM :</a:t>
            </a:r>
          </a:p>
        </p:txBody>
      </p:sp>
      <p:pic>
        <p:nvPicPr>
          <p:cNvPr id="3074" name="Picture 2" descr="http://sachthietbigiaoduc.vn/public/1/Books/7902/16234/HF_441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925" r="5000" b="3210"/>
          <a:stretch/>
        </p:blipFill>
        <p:spPr bwMode="auto">
          <a:xfrm>
            <a:off x="1252670" y="780444"/>
            <a:ext cx="2938330" cy="37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7902/16234/HF_441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68393"/>
            <a:ext cx="2768378" cy="35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48721" y="308413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00" y="3352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580" y="4744759"/>
            <a:ext cx="8301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5" grpId="0"/>
      <p:bldP spid="2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Grp="1"/>
          </p:cNvGrpSpPr>
          <p:nvPr/>
        </p:nvGrpSpPr>
        <p:grpSpPr bwMode="auto">
          <a:xfrm>
            <a:off x="81030" y="0"/>
            <a:ext cx="4419600" cy="914400"/>
            <a:chOff x="180109" y="20130"/>
            <a:chExt cx="5400787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3724497" cy="103823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50800"/>
                  <a:latin typeface="Times New Roman" pitchFamily="18" charset="0"/>
                  <a:cs typeface="Times New Roman" pitchFamily="18" charset="0"/>
                </a:rPr>
                <a:t>KHÁM PHÁ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2989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4098" name="Picture 2" descr="Ghim trên Handma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10424"/>
          <a:stretch/>
        </p:blipFill>
        <p:spPr bwMode="auto">
          <a:xfrm>
            <a:off x="4681052" y="2838540"/>
            <a:ext cx="3105150" cy="19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bot Danbo đáng yêu từ que đè lưỡ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8229" b="8016"/>
          <a:stretch/>
        </p:blipFill>
        <p:spPr bwMode="auto">
          <a:xfrm>
            <a:off x="762000" y="2990281"/>
            <a:ext cx="33909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762000" y="4417858"/>
            <a:ext cx="7448550" cy="2362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24377" y="4817998"/>
            <a:ext cx="647685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Rô-Bốt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6" descr="http://sachthietbigiaoduc.vn/public/1/Books/7902/16234/HF_441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91" y="894115"/>
            <a:ext cx="71532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Grp="1"/>
          </p:cNvGrpSpPr>
          <p:nvPr/>
        </p:nvGrpSpPr>
        <p:grpSpPr bwMode="auto">
          <a:xfrm>
            <a:off x="0" y="0"/>
            <a:ext cx="9028113" cy="914400"/>
            <a:chOff x="180109" y="20130"/>
            <a:chExt cx="11033693" cy="1341120"/>
          </a:xfrm>
        </p:grpSpPr>
        <p:sp>
          <p:nvSpPr>
            <p:cNvPr id="5" name="Rectangle 4"/>
            <p:cNvSpPr/>
            <p:nvPr/>
          </p:nvSpPr>
          <p:spPr>
            <a:xfrm>
              <a:off x="1856399" y="243650"/>
              <a:ext cx="9357403" cy="9479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50800"/>
                  <a:latin typeface="Times New Roman" pitchFamily="18" charset="0"/>
                  <a:cs typeface="Times New Roman" pitchFamily="18" charset="0"/>
                </a:rPr>
                <a:t>KIẾN TẠO KIẾN THỨC - KĨ NĂNG</a:t>
              </a:r>
            </a:p>
          </p:txBody>
        </p:sp>
        <p:sp>
          <p:nvSpPr>
            <p:cNvPr id="6" name="Sun 5"/>
            <p:cNvSpPr/>
            <p:nvPr/>
          </p:nvSpPr>
          <p:spPr>
            <a:xfrm>
              <a:off x="180109" y="20130"/>
              <a:ext cx="1583171" cy="1341120"/>
            </a:xfrm>
            <a:prstGeom prst="su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achthietbigiaoduc.vn/public/1/Books/7902/16234/HF_441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3" y="2265608"/>
            <a:ext cx="5365056" cy="41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achthietbigiaoduc.vn/public/1/Books/7902/16234/HF_441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3275" cy="22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28756" y="1820154"/>
            <a:ext cx="3886200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7010400" y="152400"/>
            <a:ext cx="2133600" cy="1449946"/>
          </a:xfrm>
          <a:prstGeom prst="wedgeEllipseCallout">
            <a:avLst>
              <a:gd name="adj1" fmla="val -38338"/>
              <a:gd name="adj2" fmla="val 696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1400" y="32251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THẢO LUẬN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8756" y="1914926"/>
            <a:ext cx="39312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5.Trang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00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540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53</cp:revision>
  <dcterms:created xsi:type="dcterms:W3CDTF">2021-06-13T13:09:30Z</dcterms:created>
  <dcterms:modified xsi:type="dcterms:W3CDTF">2024-09-12T09:47:00Z</dcterms:modified>
</cp:coreProperties>
</file>