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7"/>
  </p:notesMasterIdLst>
  <p:sldIdLst>
    <p:sldId id="256" r:id="rId2"/>
    <p:sldId id="257" r:id="rId3"/>
    <p:sldId id="463" r:id="rId4"/>
    <p:sldId id="312" r:id="rId5"/>
    <p:sldId id="259" r:id="rId6"/>
    <p:sldId id="258" r:id="rId7"/>
    <p:sldId id="362" r:id="rId8"/>
    <p:sldId id="363" r:id="rId9"/>
    <p:sldId id="462" r:id="rId10"/>
    <p:sldId id="261" r:id="rId11"/>
    <p:sldId id="360" r:id="rId12"/>
    <p:sldId id="260" r:id="rId13"/>
    <p:sldId id="262" r:id="rId14"/>
    <p:sldId id="263" r:id="rId15"/>
    <p:sldId id="266" r:id="rId16"/>
  </p:sldIdLst>
  <p:sldSz cx="9144000" cy="5143500" type="screen16x9"/>
  <p:notesSz cx="6858000" cy="9144000"/>
  <p:embeddedFontLst>
    <p:embeddedFont>
      <p:font typeface="Comfortaa" panose="020B0604020202020204" charset="0"/>
      <p:regular r:id="rId18"/>
      <p:bold r:id="rId19"/>
    </p:embeddedFont>
    <p:embeddedFont>
      <p:font typeface="Nunito Light" panose="020B0604020202020204" charset="0"/>
      <p:regular r:id="rId20"/>
      <p:italic r:id="rId21"/>
    </p:embeddedFont>
    <p:embeddedFont>
      <p:font typeface="Anaheim" panose="020B0604020202020204" charset="0"/>
      <p:regular r:id="rId22"/>
      <p:bold r:id="rId23"/>
    </p:embeddedFont>
    <p:embeddedFont>
      <p:font typeface="Titan One" panose="020B0604020202020204" charset="0"/>
      <p:regular r:id="rId24"/>
    </p:embeddedFont>
    <p:embeddedFont>
      <p:font typeface="Calibri" panose="020F0502020204030204" pitchFamily="34" charset="0"/>
      <p:regular r:id="rId25"/>
      <p:bold r:id="rId26"/>
      <p:italic r:id="rId27"/>
      <p:boldItalic r:id="rId28"/>
    </p:embeddedFont>
    <p:embeddedFont>
      <p:font typeface="Roboto Condensed Light" panose="020B0604020202020204" charset="0"/>
      <p:regular r:id="rId29"/>
      <p:italic r:id="rId30"/>
    </p:embeddedFont>
    <p:embeddedFont>
      <p:font typeface="Comfortaa Light"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7EC161-B9BD-4345-8934-B84852106512}">
  <a:tblStyle styleId="{9F7EC161-B9BD-4345-8934-B8485210651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F5F111E-09E2-4C90-B98E-07B4793BBCA6}"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14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ĐÔNG VŨ" userId="16d7361ce9402b54" providerId="LiveId" clId="{992B7E8C-C20C-449D-BFB0-DA08998462EE}"/>
    <pc:docChg chg="delSld delMainMaster">
      <pc:chgData name="ĐÔNG VŨ" userId="16d7361ce9402b54" providerId="LiveId" clId="{992B7E8C-C20C-449D-BFB0-DA08998462EE}" dt="2025-04-14T10:31:34.727" v="0" actId="47"/>
      <pc:docMkLst>
        <pc:docMk/>
      </pc:docMkLst>
      <pc:sldChg chg="del">
        <pc:chgData name="ĐÔNG VŨ" userId="16d7361ce9402b54" providerId="LiveId" clId="{992B7E8C-C20C-449D-BFB0-DA08998462EE}" dt="2025-04-14T10:31:34.727" v="0" actId="47"/>
        <pc:sldMkLst>
          <pc:docMk/>
          <pc:sldMk cId="0" sldId="361"/>
        </pc:sldMkLst>
      </pc:sldChg>
      <pc:sldMasterChg chg="del delSldLayout">
        <pc:chgData name="ĐÔNG VŨ" userId="16d7361ce9402b54" providerId="LiveId" clId="{992B7E8C-C20C-449D-BFB0-DA08998462EE}" dt="2025-04-14T10:31:34.727" v="0" actId="47"/>
        <pc:sldMasterMkLst>
          <pc:docMk/>
          <pc:sldMasterMk cId="2517081872" sldId="2147483681"/>
        </pc:sldMasterMkLst>
        <pc:sldLayoutChg chg="del">
          <pc:chgData name="ĐÔNG VŨ" userId="16d7361ce9402b54" providerId="LiveId" clId="{992B7E8C-C20C-449D-BFB0-DA08998462EE}" dt="2025-04-14T10:31:34.727" v="0" actId="47"/>
          <pc:sldLayoutMkLst>
            <pc:docMk/>
            <pc:sldMasterMk cId="2517081872" sldId="2147483681"/>
            <pc:sldLayoutMk cId="1364875096" sldId="2147483682"/>
          </pc:sldLayoutMkLst>
        </pc:sldLayoutChg>
        <pc:sldLayoutChg chg="del">
          <pc:chgData name="ĐÔNG VŨ" userId="16d7361ce9402b54" providerId="LiveId" clId="{992B7E8C-C20C-449D-BFB0-DA08998462EE}" dt="2025-04-14T10:31:34.727" v="0" actId="47"/>
          <pc:sldLayoutMkLst>
            <pc:docMk/>
            <pc:sldMasterMk cId="2517081872" sldId="2147483681"/>
            <pc:sldLayoutMk cId="2057461411" sldId="2147483683"/>
          </pc:sldLayoutMkLst>
        </pc:sldLayoutChg>
        <pc:sldLayoutChg chg="del">
          <pc:chgData name="ĐÔNG VŨ" userId="16d7361ce9402b54" providerId="LiveId" clId="{992B7E8C-C20C-449D-BFB0-DA08998462EE}" dt="2025-04-14T10:31:34.727" v="0" actId="47"/>
          <pc:sldLayoutMkLst>
            <pc:docMk/>
            <pc:sldMasterMk cId="2517081872" sldId="2147483681"/>
            <pc:sldLayoutMk cId="1401094128" sldId="2147483684"/>
          </pc:sldLayoutMkLst>
        </pc:sldLayoutChg>
        <pc:sldLayoutChg chg="del">
          <pc:chgData name="ĐÔNG VŨ" userId="16d7361ce9402b54" providerId="LiveId" clId="{992B7E8C-C20C-449D-BFB0-DA08998462EE}" dt="2025-04-14T10:31:34.727" v="0" actId="47"/>
          <pc:sldLayoutMkLst>
            <pc:docMk/>
            <pc:sldMasterMk cId="2517081872" sldId="2147483681"/>
            <pc:sldLayoutMk cId="1161493667" sldId="2147483685"/>
          </pc:sldLayoutMkLst>
        </pc:sldLayoutChg>
        <pc:sldLayoutChg chg="del">
          <pc:chgData name="ĐÔNG VŨ" userId="16d7361ce9402b54" providerId="LiveId" clId="{992B7E8C-C20C-449D-BFB0-DA08998462EE}" dt="2025-04-14T10:31:34.727" v="0" actId="47"/>
          <pc:sldLayoutMkLst>
            <pc:docMk/>
            <pc:sldMasterMk cId="2517081872" sldId="2147483681"/>
            <pc:sldLayoutMk cId="807119326" sldId="2147483686"/>
          </pc:sldLayoutMkLst>
        </pc:sldLayoutChg>
        <pc:sldLayoutChg chg="del">
          <pc:chgData name="ĐÔNG VŨ" userId="16d7361ce9402b54" providerId="LiveId" clId="{992B7E8C-C20C-449D-BFB0-DA08998462EE}" dt="2025-04-14T10:31:34.727" v="0" actId="47"/>
          <pc:sldLayoutMkLst>
            <pc:docMk/>
            <pc:sldMasterMk cId="2517081872" sldId="2147483681"/>
            <pc:sldLayoutMk cId="4137310917" sldId="2147483687"/>
          </pc:sldLayoutMkLst>
        </pc:sldLayoutChg>
        <pc:sldLayoutChg chg="del">
          <pc:chgData name="ĐÔNG VŨ" userId="16d7361ce9402b54" providerId="LiveId" clId="{992B7E8C-C20C-449D-BFB0-DA08998462EE}" dt="2025-04-14T10:31:34.727" v="0" actId="47"/>
          <pc:sldLayoutMkLst>
            <pc:docMk/>
            <pc:sldMasterMk cId="2517081872" sldId="2147483681"/>
            <pc:sldLayoutMk cId="3422931801" sldId="2147483688"/>
          </pc:sldLayoutMkLst>
        </pc:sldLayoutChg>
        <pc:sldLayoutChg chg="del">
          <pc:chgData name="ĐÔNG VŨ" userId="16d7361ce9402b54" providerId="LiveId" clId="{992B7E8C-C20C-449D-BFB0-DA08998462EE}" dt="2025-04-14T10:31:34.727" v="0" actId="47"/>
          <pc:sldLayoutMkLst>
            <pc:docMk/>
            <pc:sldMasterMk cId="2517081872" sldId="2147483681"/>
            <pc:sldLayoutMk cId="3645918381" sldId="2147483689"/>
          </pc:sldLayoutMkLst>
        </pc:sldLayoutChg>
        <pc:sldLayoutChg chg="del">
          <pc:chgData name="ĐÔNG VŨ" userId="16d7361ce9402b54" providerId="LiveId" clId="{992B7E8C-C20C-449D-BFB0-DA08998462EE}" dt="2025-04-14T10:31:34.727" v="0" actId="47"/>
          <pc:sldLayoutMkLst>
            <pc:docMk/>
            <pc:sldMasterMk cId="2517081872" sldId="2147483681"/>
            <pc:sldLayoutMk cId="1414846447" sldId="2147483690"/>
          </pc:sldLayoutMkLst>
        </pc:sldLayoutChg>
        <pc:sldLayoutChg chg="del">
          <pc:chgData name="ĐÔNG VŨ" userId="16d7361ce9402b54" providerId="LiveId" clId="{992B7E8C-C20C-449D-BFB0-DA08998462EE}" dt="2025-04-14T10:31:34.727" v="0" actId="47"/>
          <pc:sldLayoutMkLst>
            <pc:docMk/>
            <pc:sldMasterMk cId="2517081872" sldId="2147483681"/>
            <pc:sldLayoutMk cId="905449754" sldId="2147483691"/>
          </pc:sldLayoutMkLst>
        </pc:sldLayoutChg>
        <pc:sldLayoutChg chg="del">
          <pc:chgData name="ĐÔNG VŨ" userId="16d7361ce9402b54" providerId="LiveId" clId="{992B7E8C-C20C-449D-BFB0-DA08998462EE}" dt="2025-04-14T10:31:34.727" v="0" actId="47"/>
          <pc:sldLayoutMkLst>
            <pc:docMk/>
            <pc:sldMasterMk cId="2517081872" sldId="2147483681"/>
            <pc:sldLayoutMk cId="2892136209" sldId="2147483692"/>
          </pc:sldLayoutMkLst>
        </pc:sldLayoutChg>
        <pc:sldLayoutChg chg="del">
          <pc:chgData name="ĐÔNG VŨ" userId="16d7361ce9402b54" providerId="LiveId" clId="{992B7E8C-C20C-449D-BFB0-DA08998462EE}" dt="2025-04-14T10:31:34.727" v="0" actId="47"/>
          <pc:sldLayoutMkLst>
            <pc:docMk/>
            <pc:sldMasterMk cId="2517081872" sldId="2147483681"/>
            <pc:sldLayoutMk cId="734554127" sldId="214748369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489687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11b604ca34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11b604ca34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3453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g1229b6bdb15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7" name="Google Shape;1357;g1229b6bdb15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642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7218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4464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2496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62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11b604ca34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11b604ca34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16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11b604ca34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11b604ca34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4181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27eff44cef2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27eff44cef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9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7" name="Google Shape;11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2164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9821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512277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2"/>
        <p:cNvGrpSpPr/>
        <p:nvPr/>
      </p:nvGrpSpPr>
      <p:grpSpPr>
        <a:xfrm>
          <a:off x="0" y="0"/>
          <a:ext cx="0" cy="0"/>
          <a:chOff x="0" y="0"/>
          <a:chExt cx="0" cy="0"/>
        </a:xfrm>
      </p:grpSpPr>
      <p:sp>
        <p:nvSpPr>
          <p:cNvPr id="2603" name="Google Shape;2603;gad72f743d5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4" name="Google Shape;2604;gad72f743d5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5958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g1229b6bdb15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7" name="Google Shape;1357;g1229b6bdb15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0551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270125" y="560593"/>
            <a:ext cx="4529927" cy="4022320"/>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068400" y="9885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564675" y="678510"/>
            <a:ext cx="179095" cy="179095"/>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032625" y="7638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280483">
            <a:off x="6698893" y="1495380"/>
            <a:ext cx="219085" cy="179088"/>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8100086">
            <a:off x="2597176" y="1061040"/>
            <a:ext cx="310178" cy="25354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7750318">
            <a:off x="6752609" y="1814405"/>
            <a:ext cx="159164" cy="13010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379100" y="1009575"/>
            <a:ext cx="6385800" cy="24120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500"/>
              <a:buNone/>
              <a:defRPr sz="5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7" name="Google Shape;17;p2"/>
          <p:cNvSpPr txBox="1">
            <a:spLocks noGrp="1"/>
          </p:cNvSpPr>
          <p:nvPr>
            <p:ph type="subTitle" idx="1"/>
          </p:nvPr>
        </p:nvSpPr>
        <p:spPr>
          <a:xfrm>
            <a:off x="2545650" y="3397863"/>
            <a:ext cx="4125000" cy="326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500">
                <a:solidFill>
                  <a:schemeClr val="dk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12"/>
        <p:cNvGrpSpPr/>
        <p:nvPr/>
      </p:nvGrpSpPr>
      <p:grpSpPr>
        <a:xfrm>
          <a:off x="0" y="0"/>
          <a:ext cx="0" cy="0"/>
          <a:chOff x="0" y="0"/>
          <a:chExt cx="0" cy="0"/>
        </a:xfrm>
      </p:grpSpPr>
      <p:sp>
        <p:nvSpPr>
          <p:cNvPr id="513" name="Google Shape;513;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4" name="Google Shape;514;p21"/>
          <p:cNvSpPr txBox="1">
            <a:spLocks noGrp="1"/>
          </p:cNvSpPr>
          <p:nvPr>
            <p:ph type="title" idx="2"/>
          </p:nvPr>
        </p:nvSpPr>
        <p:spPr>
          <a:xfrm>
            <a:off x="870625" y="2905125"/>
            <a:ext cx="3212700" cy="26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300" b="0">
                <a:solidFill>
                  <a:schemeClr val="accent6"/>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5" name="Google Shape;515;p21"/>
          <p:cNvSpPr txBox="1">
            <a:spLocks noGrp="1"/>
          </p:cNvSpPr>
          <p:nvPr>
            <p:ph type="title" idx="3"/>
          </p:nvPr>
        </p:nvSpPr>
        <p:spPr>
          <a:xfrm>
            <a:off x="5064000" y="2905125"/>
            <a:ext cx="3212700" cy="26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300" b="0">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6" name="Google Shape;516;p21"/>
          <p:cNvSpPr txBox="1">
            <a:spLocks noGrp="1"/>
          </p:cNvSpPr>
          <p:nvPr>
            <p:ph type="subTitle" idx="1"/>
          </p:nvPr>
        </p:nvSpPr>
        <p:spPr>
          <a:xfrm>
            <a:off x="5060599" y="3314200"/>
            <a:ext cx="3212700" cy="100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17" name="Google Shape;517;p21"/>
          <p:cNvSpPr txBox="1">
            <a:spLocks noGrp="1"/>
          </p:cNvSpPr>
          <p:nvPr>
            <p:ph type="subTitle" idx="4"/>
          </p:nvPr>
        </p:nvSpPr>
        <p:spPr>
          <a:xfrm>
            <a:off x="867300" y="3314200"/>
            <a:ext cx="3212700" cy="100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18" name="Google Shape;518;p21"/>
          <p:cNvSpPr/>
          <p:nvPr/>
        </p:nvSpPr>
        <p:spPr>
          <a:xfrm>
            <a:off x="855838" y="4775688"/>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1"/>
          <p:cNvSpPr/>
          <p:nvPr/>
        </p:nvSpPr>
        <p:spPr>
          <a:xfrm>
            <a:off x="1819425" y="46623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1"/>
          <p:cNvSpPr/>
          <p:nvPr/>
        </p:nvSpPr>
        <p:spPr>
          <a:xfrm rot="444932" flipH="1">
            <a:off x="2605707" y="472775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1"/>
          <p:cNvSpPr/>
          <p:nvPr/>
        </p:nvSpPr>
        <p:spPr>
          <a:xfrm>
            <a:off x="191950" y="47022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1"/>
          <p:cNvSpPr/>
          <p:nvPr/>
        </p:nvSpPr>
        <p:spPr>
          <a:xfrm>
            <a:off x="5775650" y="47568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1"/>
          <p:cNvSpPr/>
          <p:nvPr/>
        </p:nvSpPr>
        <p:spPr>
          <a:xfrm rot="-4320374">
            <a:off x="3512091" y="4732803"/>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1"/>
          <p:cNvSpPr/>
          <p:nvPr/>
        </p:nvSpPr>
        <p:spPr>
          <a:xfrm>
            <a:off x="5185150" y="46239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1"/>
          <p:cNvSpPr/>
          <p:nvPr/>
        </p:nvSpPr>
        <p:spPr>
          <a:xfrm>
            <a:off x="7200925" y="46963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1"/>
          <p:cNvSpPr/>
          <p:nvPr/>
        </p:nvSpPr>
        <p:spPr>
          <a:xfrm>
            <a:off x="8558050" y="4620238"/>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1"/>
          <p:cNvSpPr/>
          <p:nvPr/>
        </p:nvSpPr>
        <p:spPr>
          <a:xfrm rot="-4320377">
            <a:off x="6530484" y="477570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1"/>
          <p:cNvSpPr/>
          <p:nvPr/>
        </p:nvSpPr>
        <p:spPr>
          <a:xfrm>
            <a:off x="7939925" y="46617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21"/>
          <p:cNvGrpSpPr/>
          <p:nvPr/>
        </p:nvGrpSpPr>
        <p:grpSpPr>
          <a:xfrm rot="1885733">
            <a:off x="4179998" y="4580036"/>
            <a:ext cx="615648" cy="532654"/>
            <a:chOff x="968013" y="650077"/>
            <a:chExt cx="777108" cy="672348"/>
          </a:xfrm>
        </p:grpSpPr>
        <p:sp>
          <p:nvSpPr>
            <p:cNvPr id="530" name="Google Shape;530;p21"/>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1"/>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1"/>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553"/>
        <p:cNvGrpSpPr/>
        <p:nvPr/>
      </p:nvGrpSpPr>
      <p:grpSpPr>
        <a:xfrm>
          <a:off x="0" y="0"/>
          <a:ext cx="0" cy="0"/>
          <a:chOff x="0" y="0"/>
          <a:chExt cx="0" cy="0"/>
        </a:xfrm>
      </p:grpSpPr>
      <p:sp>
        <p:nvSpPr>
          <p:cNvPr id="554" name="Google Shape;554;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5" name="Google Shape;555;p23"/>
          <p:cNvSpPr txBox="1">
            <a:spLocks noGrp="1"/>
          </p:cNvSpPr>
          <p:nvPr>
            <p:ph type="title" idx="2"/>
          </p:nvPr>
        </p:nvSpPr>
        <p:spPr>
          <a:xfrm>
            <a:off x="884675" y="3095275"/>
            <a:ext cx="2192400" cy="30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6" name="Google Shape;556;p23"/>
          <p:cNvSpPr txBox="1">
            <a:spLocks noGrp="1"/>
          </p:cNvSpPr>
          <p:nvPr>
            <p:ph type="subTitle" idx="1"/>
          </p:nvPr>
        </p:nvSpPr>
        <p:spPr>
          <a:xfrm>
            <a:off x="884675" y="3596099"/>
            <a:ext cx="21924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7" name="Google Shape;557;p23"/>
          <p:cNvSpPr txBox="1">
            <a:spLocks noGrp="1"/>
          </p:cNvSpPr>
          <p:nvPr>
            <p:ph type="title" idx="3"/>
          </p:nvPr>
        </p:nvSpPr>
        <p:spPr>
          <a:xfrm>
            <a:off x="3475797" y="3095275"/>
            <a:ext cx="2192400" cy="30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8" name="Google Shape;558;p23"/>
          <p:cNvSpPr txBox="1">
            <a:spLocks noGrp="1"/>
          </p:cNvSpPr>
          <p:nvPr>
            <p:ph type="subTitle" idx="4"/>
          </p:nvPr>
        </p:nvSpPr>
        <p:spPr>
          <a:xfrm>
            <a:off x="3475799" y="3596099"/>
            <a:ext cx="21924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9" name="Google Shape;559;p23"/>
          <p:cNvSpPr txBox="1">
            <a:spLocks noGrp="1"/>
          </p:cNvSpPr>
          <p:nvPr>
            <p:ph type="title" idx="5"/>
          </p:nvPr>
        </p:nvSpPr>
        <p:spPr>
          <a:xfrm>
            <a:off x="6066925" y="3095275"/>
            <a:ext cx="2192400" cy="30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6"/>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60" name="Google Shape;560;p23"/>
          <p:cNvSpPr txBox="1">
            <a:spLocks noGrp="1"/>
          </p:cNvSpPr>
          <p:nvPr>
            <p:ph type="subTitle" idx="6"/>
          </p:nvPr>
        </p:nvSpPr>
        <p:spPr>
          <a:xfrm>
            <a:off x="6066929" y="3596099"/>
            <a:ext cx="21924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61" name="Google Shape;561;p23"/>
          <p:cNvSpPr/>
          <p:nvPr/>
        </p:nvSpPr>
        <p:spPr>
          <a:xfrm>
            <a:off x="2324650" y="4726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3"/>
          <p:cNvSpPr/>
          <p:nvPr/>
        </p:nvSpPr>
        <p:spPr>
          <a:xfrm rot="-4320377">
            <a:off x="285359" y="11478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3"/>
          <p:cNvSpPr/>
          <p:nvPr/>
        </p:nvSpPr>
        <p:spPr>
          <a:xfrm>
            <a:off x="305350" y="1053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3"/>
          <p:cNvSpPr/>
          <p:nvPr/>
        </p:nvSpPr>
        <p:spPr>
          <a:xfrm rot="140820">
            <a:off x="638241" y="46592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3"/>
          <p:cNvSpPr/>
          <p:nvPr/>
        </p:nvSpPr>
        <p:spPr>
          <a:xfrm>
            <a:off x="275900" y="253297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3"/>
          <p:cNvSpPr/>
          <p:nvPr/>
        </p:nvSpPr>
        <p:spPr>
          <a:xfrm>
            <a:off x="339425" y="39415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3"/>
          <p:cNvSpPr/>
          <p:nvPr/>
        </p:nvSpPr>
        <p:spPr>
          <a:xfrm rot="-5125534">
            <a:off x="2681349" y="141432"/>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3"/>
          <p:cNvSpPr/>
          <p:nvPr/>
        </p:nvSpPr>
        <p:spPr>
          <a:xfrm>
            <a:off x="8602663" y="1723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3"/>
          <p:cNvSpPr/>
          <p:nvPr/>
        </p:nvSpPr>
        <p:spPr>
          <a:xfrm>
            <a:off x="5837050" y="48270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3"/>
          <p:cNvSpPr/>
          <p:nvPr/>
        </p:nvSpPr>
        <p:spPr>
          <a:xfrm rot="444932" flipH="1">
            <a:off x="8626757" y="96816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3"/>
          <p:cNvSpPr/>
          <p:nvPr/>
        </p:nvSpPr>
        <p:spPr>
          <a:xfrm>
            <a:off x="4346975" y="48611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3"/>
          <p:cNvSpPr/>
          <p:nvPr/>
        </p:nvSpPr>
        <p:spPr>
          <a:xfrm>
            <a:off x="7029250" y="2504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3"/>
          <p:cNvSpPr/>
          <p:nvPr/>
        </p:nvSpPr>
        <p:spPr>
          <a:xfrm rot="2135160">
            <a:off x="4378492" y="268476"/>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3"/>
          <p:cNvSpPr/>
          <p:nvPr/>
        </p:nvSpPr>
        <p:spPr>
          <a:xfrm rot="-4320374">
            <a:off x="8703129" y="2541828"/>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3"/>
          <p:cNvSpPr/>
          <p:nvPr/>
        </p:nvSpPr>
        <p:spPr>
          <a:xfrm>
            <a:off x="1535188" y="2844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3"/>
          <p:cNvSpPr/>
          <p:nvPr/>
        </p:nvSpPr>
        <p:spPr>
          <a:xfrm>
            <a:off x="5726100" y="2063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3"/>
          <p:cNvSpPr/>
          <p:nvPr/>
        </p:nvSpPr>
        <p:spPr>
          <a:xfrm>
            <a:off x="8511675" y="4779100"/>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3"/>
          <p:cNvSpPr/>
          <p:nvPr/>
        </p:nvSpPr>
        <p:spPr>
          <a:xfrm rot="-4320377">
            <a:off x="8602659" y="37071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3"/>
          <p:cNvSpPr/>
          <p:nvPr/>
        </p:nvSpPr>
        <p:spPr>
          <a:xfrm>
            <a:off x="7322050" y="4726388"/>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68"/>
        <p:cNvGrpSpPr/>
        <p:nvPr/>
      </p:nvGrpSpPr>
      <p:grpSpPr>
        <a:xfrm>
          <a:off x="0" y="0"/>
          <a:ext cx="0" cy="0"/>
          <a:chOff x="0" y="0"/>
          <a:chExt cx="0" cy="0"/>
        </a:xfrm>
      </p:grpSpPr>
      <p:sp>
        <p:nvSpPr>
          <p:cNvPr id="769" name="Google Shape;769;p29"/>
          <p:cNvSpPr/>
          <p:nvPr/>
        </p:nvSpPr>
        <p:spPr>
          <a:xfrm rot="1244518">
            <a:off x="265049" y="2863822"/>
            <a:ext cx="415655" cy="28498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9"/>
          <p:cNvSpPr/>
          <p:nvPr/>
        </p:nvSpPr>
        <p:spPr>
          <a:xfrm rot="10800000">
            <a:off x="2965292" y="233718"/>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9"/>
          <p:cNvSpPr/>
          <p:nvPr/>
        </p:nvSpPr>
        <p:spPr>
          <a:xfrm flipH="1">
            <a:off x="2177324" y="184034"/>
            <a:ext cx="428097" cy="284995"/>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9"/>
          <p:cNvSpPr/>
          <p:nvPr/>
        </p:nvSpPr>
        <p:spPr>
          <a:xfrm rot="10800000">
            <a:off x="474733" y="797341"/>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9"/>
          <p:cNvSpPr/>
          <p:nvPr/>
        </p:nvSpPr>
        <p:spPr>
          <a:xfrm rot="10800000">
            <a:off x="228061" y="2603815"/>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rot="10800000">
            <a:off x="474736" y="1877129"/>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rot="6479613">
            <a:off x="237858" y="1331342"/>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rot="10800000">
            <a:off x="7698441" y="4848590"/>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rot="-10659098">
            <a:off x="198695" y="237009"/>
            <a:ext cx="305398" cy="24964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9"/>
          <p:cNvSpPr/>
          <p:nvPr/>
        </p:nvSpPr>
        <p:spPr>
          <a:xfrm rot="10800000">
            <a:off x="1404485" y="234959"/>
            <a:ext cx="246681" cy="253758"/>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rot="10800000">
            <a:off x="3837986" y="304338"/>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rot="10800000">
            <a:off x="8633543" y="2514253"/>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rot="5674396">
            <a:off x="8684207" y="4069119"/>
            <a:ext cx="305405" cy="24964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5955000" y="4799513"/>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8454450" y="46695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8802288" y="476720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rot="4048916">
            <a:off x="8691684" y="3091728"/>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86" name="Google Shape;786;p29"/>
          <p:cNvSpPr/>
          <p:nvPr/>
        </p:nvSpPr>
        <p:spPr>
          <a:xfrm>
            <a:off x="7128325" y="46562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6607275" y="48859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rot="10800000">
            <a:off x="7281876" y="30636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rot="10800000">
            <a:off x="8575428" y="128336"/>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rot="10800000">
            <a:off x="8861168" y="200214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rot="6479623">
            <a:off x="8698205" y="129270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rot="10800000">
            <a:off x="7964543" y="12834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rot="525784">
            <a:off x="8758139" y="691336"/>
            <a:ext cx="296982" cy="20364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rot="10800000">
            <a:off x="6607276" y="7308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rot="10800000">
            <a:off x="4452693" y="7307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4916988" y="3604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rot="140820">
            <a:off x="4836591" y="48209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4273613" y="46695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5500538" y="4020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5564050" y="4656252"/>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105063" y="352620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rot="1068680">
            <a:off x="3416228" y="4657243"/>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rot="2468770">
            <a:off x="6078804" y="336402"/>
            <a:ext cx="260322" cy="22711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366500" y="41044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1111625" y="48298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rot="-4320377">
            <a:off x="2120171" y="47118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3039950" y="49968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343050" y="462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809"/>
        <p:cNvGrpSpPr/>
        <p:nvPr/>
      </p:nvGrpSpPr>
      <p:grpSpPr>
        <a:xfrm>
          <a:off x="0" y="0"/>
          <a:ext cx="0" cy="0"/>
          <a:chOff x="0" y="0"/>
          <a:chExt cx="0" cy="0"/>
        </a:xfrm>
      </p:grpSpPr>
      <p:sp>
        <p:nvSpPr>
          <p:cNvPr id="810" name="Google Shape;810;p30"/>
          <p:cNvSpPr/>
          <p:nvPr/>
        </p:nvSpPr>
        <p:spPr>
          <a:xfrm>
            <a:off x="5526763" y="79650"/>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a:off x="6123413" y="17034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a:off x="8134350"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a:off x="7965300" y="18183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rot="-4320377">
            <a:off x="6203384" y="9857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rot="444932" flipH="1">
            <a:off x="7848320" y="41100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0"/>
          <p:cNvSpPr/>
          <p:nvPr/>
        </p:nvSpPr>
        <p:spPr>
          <a:xfrm rot="1898423">
            <a:off x="7325395" y="2110627"/>
            <a:ext cx="260320" cy="22711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a:off x="7659863" y="832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5431125" y="4773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7691425" y="27439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6491350" y="1986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a:off x="8521125" y="47369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8666150" y="22100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rot="-1499472">
            <a:off x="7101989" y="4190027"/>
            <a:ext cx="296968" cy="203634"/>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6102813" y="559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8295475" y="2669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7691425" y="12578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rot="140820">
            <a:off x="7019629" y="26752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6540775" y="2964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7243825" y="15342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7594300" y="3312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840642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rot="-4320377">
            <a:off x="8691071" y="40373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6318800"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6832200" y="56116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rot="140820">
            <a:off x="7837116" y="3524547"/>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rot="4048916">
            <a:off x="6167697" y="3267441"/>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37" name="Google Shape;837;p30"/>
          <p:cNvSpPr/>
          <p:nvPr/>
        </p:nvSpPr>
        <p:spPr>
          <a:xfrm>
            <a:off x="6702800" y="13336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8778650" y="18063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8086925"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6481888" y="48098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8744575" y="28118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0"/>
          <p:cNvSpPr/>
          <p:nvPr/>
        </p:nvSpPr>
        <p:spPr>
          <a:xfrm>
            <a:off x="7428063" y="35169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0"/>
          <p:cNvSpPr/>
          <p:nvPr/>
        </p:nvSpPr>
        <p:spPr>
          <a:xfrm rot="4048916">
            <a:off x="7839209" y="475911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47" name="Google Shape;847;p30"/>
          <p:cNvSpPr/>
          <p:nvPr/>
        </p:nvSpPr>
        <p:spPr>
          <a:xfrm rot="-4320377">
            <a:off x="6298809" y="412681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0"/>
          <p:cNvSpPr/>
          <p:nvPr/>
        </p:nvSpPr>
        <p:spPr>
          <a:xfrm rot="2468770">
            <a:off x="6970729" y="877627"/>
            <a:ext cx="260322" cy="22711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0"/>
          <p:cNvSpPr/>
          <p:nvPr/>
        </p:nvSpPr>
        <p:spPr>
          <a:xfrm>
            <a:off x="7195000" y="4723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0"/>
          <p:cNvSpPr/>
          <p:nvPr/>
        </p:nvSpPr>
        <p:spPr>
          <a:xfrm>
            <a:off x="5835750" y="49896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0"/>
          <p:cNvSpPr/>
          <p:nvPr/>
        </p:nvSpPr>
        <p:spPr>
          <a:xfrm rot="140906">
            <a:off x="6783971" y="3666441"/>
            <a:ext cx="207410" cy="1695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0"/>
          <p:cNvSpPr/>
          <p:nvPr/>
        </p:nvSpPr>
        <p:spPr>
          <a:xfrm>
            <a:off x="6289350" y="244817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0"/>
          <p:cNvSpPr/>
          <p:nvPr/>
        </p:nvSpPr>
        <p:spPr>
          <a:xfrm rot="10800000">
            <a:off x="3264447" y="4882506"/>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0"/>
          <p:cNvSpPr/>
          <p:nvPr/>
        </p:nvSpPr>
        <p:spPr>
          <a:xfrm rot="10800000">
            <a:off x="2775920" y="33268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0"/>
          <p:cNvSpPr/>
          <p:nvPr/>
        </p:nvSpPr>
        <p:spPr>
          <a:xfrm rot="10800000">
            <a:off x="696837" y="406051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0"/>
          <p:cNvSpPr/>
          <p:nvPr/>
        </p:nvSpPr>
        <p:spPr>
          <a:xfrm rot="10800000">
            <a:off x="865887" y="314381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0"/>
          <p:cNvSpPr/>
          <p:nvPr/>
        </p:nvSpPr>
        <p:spPr>
          <a:xfrm rot="6479623">
            <a:off x="2587825" y="397637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0"/>
          <p:cNvSpPr/>
          <p:nvPr/>
        </p:nvSpPr>
        <p:spPr>
          <a:xfrm rot="157688" flipH="1">
            <a:off x="748921" y="756286"/>
            <a:ext cx="413049" cy="27497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0"/>
          <p:cNvSpPr/>
          <p:nvPr/>
        </p:nvSpPr>
        <p:spPr>
          <a:xfrm rot="-8901577">
            <a:off x="1424567" y="2803499"/>
            <a:ext cx="260320" cy="22711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0"/>
          <p:cNvSpPr/>
          <p:nvPr/>
        </p:nvSpPr>
        <p:spPr>
          <a:xfrm rot="10800000">
            <a:off x="1239470" y="41980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0"/>
          <p:cNvSpPr/>
          <p:nvPr/>
        </p:nvSpPr>
        <p:spPr>
          <a:xfrm rot="10800000">
            <a:off x="3404007" y="187887"/>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0"/>
          <p:cNvSpPr/>
          <p:nvPr/>
        </p:nvSpPr>
        <p:spPr>
          <a:xfrm rot="10800000">
            <a:off x="1139762" y="221825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0"/>
          <p:cNvSpPr/>
          <p:nvPr/>
        </p:nvSpPr>
        <p:spPr>
          <a:xfrm rot="10800000">
            <a:off x="2299859" y="2975431"/>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0"/>
          <p:cNvSpPr/>
          <p:nvPr/>
        </p:nvSpPr>
        <p:spPr>
          <a:xfrm rot="10800000">
            <a:off x="310062" y="22526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0"/>
          <p:cNvSpPr/>
          <p:nvPr/>
        </p:nvSpPr>
        <p:spPr>
          <a:xfrm rot="10800000">
            <a:off x="165037" y="275208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0"/>
          <p:cNvSpPr/>
          <p:nvPr/>
        </p:nvSpPr>
        <p:spPr>
          <a:xfrm rot="1312393">
            <a:off x="1611310" y="747585"/>
            <a:ext cx="296955" cy="203625"/>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0"/>
          <p:cNvSpPr/>
          <p:nvPr/>
        </p:nvSpPr>
        <p:spPr>
          <a:xfrm rot="10800000">
            <a:off x="2796520" y="44704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0"/>
          <p:cNvSpPr/>
          <p:nvPr/>
        </p:nvSpPr>
        <p:spPr>
          <a:xfrm rot="10800000">
            <a:off x="603857" y="23610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0"/>
          <p:cNvSpPr/>
          <p:nvPr/>
        </p:nvSpPr>
        <p:spPr>
          <a:xfrm rot="10800000">
            <a:off x="1139762" y="370435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0"/>
          <p:cNvSpPr/>
          <p:nvPr/>
        </p:nvSpPr>
        <p:spPr>
          <a:xfrm rot="-10659180">
            <a:off x="1696000" y="222514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0"/>
          <p:cNvSpPr/>
          <p:nvPr/>
        </p:nvSpPr>
        <p:spPr>
          <a:xfrm rot="10800000">
            <a:off x="2290412" y="199758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0"/>
          <p:cNvSpPr/>
          <p:nvPr/>
        </p:nvSpPr>
        <p:spPr>
          <a:xfrm rot="10800000">
            <a:off x="1528463" y="336216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0"/>
          <p:cNvSpPr/>
          <p:nvPr/>
        </p:nvSpPr>
        <p:spPr>
          <a:xfrm rot="10800000">
            <a:off x="1177988" y="456516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0"/>
          <p:cNvSpPr/>
          <p:nvPr/>
        </p:nvSpPr>
        <p:spPr>
          <a:xfrm rot="10800000">
            <a:off x="424762" y="162431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0"/>
          <p:cNvSpPr/>
          <p:nvPr/>
        </p:nvSpPr>
        <p:spPr>
          <a:xfrm rot="6479623">
            <a:off x="100137" y="92478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0"/>
          <p:cNvSpPr/>
          <p:nvPr/>
        </p:nvSpPr>
        <p:spPr>
          <a:xfrm rot="10800000">
            <a:off x="2512387" y="480998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0"/>
          <p:cNvSpPr/>
          <p:nvPr/>
        </p:nvSpPr>
        <p:spPr>
          <a:xfrm rot="10800000">
            <a:off x="2067132" y="446913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0"/>
          <p:cNvSpPr/>
          <p:nvPr/>
        </p:nvSpPr>
        <p:spPr>
          <a:xfrm rot="-10659180">
            <a:off x="878512" y="1375837"/>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0"/>
          <p:cNvSpPr/>
          <p:nvPr/>
        </p:nvSpPr>
        <p:spPr>
          <a:xfrm rot="-6751084">
            <a:off x="2552128" y="155391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80" name="Google Shape;880;p30"/>
          <p:cNvSpPr/>
          <p:nvPr/>
        </p:nvSpPr>
        <p:spPr>
          <a:xfrm rot="10800000">
            <a:off x="2069488" y="356279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0"/>
          <p:cNvSpPr/>
          <p:nvPr/>
        </p:nvSpPr>
        <p:spPr>
          <a:xfrm rot="10800000">
            <a:off x="344145" y="377246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0"/>
          <p:cNvSpPr/>
          <p:nvPr/>
        </p:nvSpPr>
        <p:spPr>
          <a:xfrm rot="10800000">
            <a:off x="120682" y="322391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0"/>
          <p:cNvSpPr/>
          <p:nvPr/>
        </p:nvSpPr>
        <p:spPr>
          <a:xfrm rot="10800000">
            <a:off x="812407" y="484406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0"/>
          <p:cNvSpPr/>
          <p:nvPr/>
        </p:nvSpPr>
        <p:spPr>
          <a:xfrm rot="5674466">
            <a:off x="54188" y="426542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0"/>
          <p:cNvSpPr/>
          <p:nvPr/>
        </p:nvSpPr>
        <p:spPr>
          <a:xfrm rot="-642310">
            <a:off x="1694835" y="4870228"/>
            <a:ext cx="296980" cy="203642"/>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0"/>
          <p:cNvSpPr/>
          <p:nvPr/>
        </p:nvSpPr>
        <p:spPr>
          <a:xfrm rot="10800000">
            <a:off x="2290401" y="8651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0"/>
          <p:cNvSpPr/>
          <p:nvPr/>
        </p:nvSpPr>
        <p:spPr>
          <a:xfrm rot="10800000">
            <a:off x="86612" y="215032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0"/>
          <p:cNvSpPr/>
          <p:nvPr/>
        </p:nvSpPr>
        <p:spPr>
          <a:xfrm rot="10800000">
            <a:off x="1403124" y="144525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0"/>
          <p:cNvSpPr/>
          <p:nvPr/>
        </p:nvSpPr>
        <p:spPr>
          <a:xfrm rot="-6751084">
            <a:off x="880616" y="62241"/>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90" name="Google Shape;890;p30"/>
          <p:cNvSpPr/>
          <p:nvPr/>
        </p:nvSpPr>
        <p:spPr>
          <a:xfrm rot="6479623">
            <a:off x="2492400" y="83534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rot="-8331230">
            <a:off x="1779231" y="4036497"/>
            <a:ext cx="260322" cy="22711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rot="10800000">
            <a:off x="1704332" y="306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0"/>
          <p:cNvSpPr/>
          <p:nvPr/>
        </p:nvSpPr>
        <p:spPr>
          <a:xfrm rot="10800000">
            <a:off x="3063582" y="406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0"/>
          <p:cNvSpPr/>
          <p:nvPr/>
        </p:nvSpPr>
        <p:spPr>
          <a:xfrm rot="-10659094">
            <a:off x="2018901" y="1305247"/>
            <a:ext cx="207410" cy="1695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0"/>
          <p:cNvSpPr/>
          <p:nvPr/>
        </p:nvSpPr>
        <p:spPr>
          <a:xfrm rot="10800000">
            <a:off x="2482938" y="244824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0"/>
          <p:cNvSpPr/>
          <p:nvPr/>
        </p:nvSpPr>
        <p:spPr>
          <a:xfrm>
            <a:off x="389001" y="-1033888"/>
            <a:ext cx="8121323" cy="7211276"/>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897"/>
        <p:cNvGrpSpPr/>
        <p:nvPr/>
      </p:nvGrpSpPr>
      <p:grpSpPr>
        <a:xfrm>
          <a:off x="0" y="0"/>
          <a:ext cx="0" cy="0"/>
          <a:chOff x="0" y="0"/>
          <a:chExt cx="0" cy="0"/>
        </a:xfrm>
      </p:grpSpPr>
      <p:sp>
        <p:nvSpPr>
          <p:cNvPr id="898" name="Google Shape;898;p31"/>
          <p:cNvSpPr/>
          <p:nvPr/>
        </p:nvSpPr>
        <p:spPr>
          <a:xfrm>
            <a:off x="1279900" y="47380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1"/>
          <p:cNvSpPr/>
          <p:nvPr/>
        </p:nvSpPr>
        <p:spPr>
          <a:xfrm>
            <a:off x="7051950" y="46594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a:off x="84750" y="4781675"/>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1"/>
          <p:cNvSpPr/>
          <p:nvPr/>
        </p:nvSpPr>
        <p:spPr>
          <a:xfrm>
            <a:off x="8100075" y="4514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1"/>
          <p:cNvSpPr/>
          <p:nvPr/>
        </p:nvSpPr>
        <p:spPr>
          <a:xfrm>
            <a:off x="7723000" y="48719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rot="-4320377">
            <a:off x="2302534" y="48296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1"/>
          <p:cNvSpPr/>
          <p:nvPr/>
        </p:nvSpPr>
        <p:spPr>
          <a:xfrm rot="444932" flipH="1">
            <a:off x="8543457" y="4690089"/>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1"/>
          <p:cNvSpPr/>
          <p:nvPr/>
        </p:nvSpPr>
        <p:spPr>
          <a:xfrm rot="2135160">
            <a:off x="5536729" y="4558038"/>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1"/>
          <p:cNvSpPr/>
          <p:nvPr/>
        </p:nvSpPr>
        <p:spPr>
          <a:xfrm rot="404198">
            <a:off x="6333540" y="480560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1"/>
          <p:cNvSpPr/>
          <p:nvPr/>
        </p:nvSpPr>
        <p:spPr>
          <a:xfrm>
            <a:off x="2998600" y="45485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1"/>
          <p:cNvSpPr/>
          <p:nvPr/>
        </p:nvSpPr>
        <p:spPr>
          <a:xfrm>
            <a:off x="3440825" y="48290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31"/>
          <p:cNvGrpSpPr/>
          <p:nvPr/>
        </p:nvGrpSpPr>
        <p:grpSpPr>
          <a:xfrm rot="-1692578" flipH="1">
            <a:off x="3886620" y="4137212"/>
            <a:ext cx="1078945" cy="933554"/>
            <a:chOff x="968013" y="650077"/>
            <a:chExt cx="777108" cy="672348"/>
          </a:xfrm>
        </p:grpSpPr>
        <p:sp>
          <p:nvSpPr>
            <p:cNvPr id="910" name="Google Shape;910;p31"/>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1"/>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1"/>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3" name="Google Shape;913;p31"/>
          <p:cNvSpPr/>
          <p:nvPr/>
        </p:nvSpPr>
        <p:spPr>
          <a:xfrm>
            <a:off x="5071563" y="49059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a:off x="1394231" y="593677"/>
            <a:ext cx="6314377" cy="3934327"/>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title"/>
          </p:nvPr>
        </p:nvSpPr>
        <p:spPr>
          <a:xfrm>
            <a:off x="2336825" y="2150850"/>
            <a:ext cx="43941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title" idx="2" hasCustomPrompt="1"/>
          </p:nvPr>
        </p:nvSpPr>
        <p:spPr>
          <a:xfrm>
            <a:off x="3757625" y="1098000"/>
            <a:ext cx="1552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a:off x="2147375" y="3031650"/>
            <a:ext cx="4773000" cy="37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 name="Google Shape;23;p3"/>
          <p:cNvSpPr/>
          <p:nvPr/>
        </p:nvSpPr>
        <p:spPr>
          <a:xfrm>
            <a:off x="8809275" y="10263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444932" flipH="1">
            <a:off x="8599307" y="467901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4320377">
            <a:off x="8789284" y="38881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8634800" y="3122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8583300" y="1713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305350" y="38488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4320377">
            <a:off x="285359" y="8049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05350" y="1053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40820">
            <a:off x="152266" y="46960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147450" y="2992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8895388" y="2582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84450" y="23318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8583300" y="215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125534">
            <a:off x="119124" y="1518132"/>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590775" y="18157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665700" y="181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825050" y="45485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6573975" y="45473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444932" flipH="1">
            <a:off x="4683532" y="20982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662313" y="291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263788"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5791213"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2135160">
            <a:off x="1697229" y="47092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404198">
            <a:off x="7805477" y="26870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350838" y="47556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5970300" y="3312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6916175" y="725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
        <p:cNvGrpSpPr/>
        <p:nvPr/>
      </p:nvGrpSpPr>
      <p:grpSpPr>
        <a:xfrm>
          <a:off x="0" y="0"/>
          <a:ext cx="0" cy="0"/>
          <a:chOff x="0" y="0"/>
          <a:chExt cx="0" cy="0"/>
        </a:xfrm>
      </p:grpSpPr>
      <p:sp>
        <p:nvSpPr>
          <p:cNvPr id="51" name="Google Shape;5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4"/>
          <p:cNvSpPr txBox="1">
            <a:spLocks noGrp="1"/>
          </p:cNvSpPr>
          <p:nvPr>
            <p:ph type="body" idx="1"/>
          </p:nvPr>
        </p:nvSpPr>
        <p:spPr>
          <a:xfrm>
            <a:off x="720000" y="1010131"/>
            <a:ext cx="7704000" cy="4608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AutoNum type="arabicPeriod"/>
              <a:defRPr sz="1200">
                <a:latin typeface="Comfortaa Light"/>
                <a:ea typeface="Comfortaa Light"/>
                <a:cs typeface="Comfortaa Light"/>
                <a:sym typeface="Comfortaa Light"/>
              </a:defRPr>
            </a:lvl1pPr>
            <a:lvl2pPr marL="914400" lvl="1" indent="-304800" rtl="0">
              <a:lnSpc>
                <a:spcPct val="115000"/>
              </a:lnSpc>
              <a:spcBef>
                <a:spcPts val="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
        <p:nvSpPr>
          <p:cNvPr id="53" name="Google Shape;53;p4"/>
          <p:cNvSpPr/>
          <p:nvPr/>
        </p:nvSpPr>
        <p:spPr>
          <a:xfrm>
            <a:off x="8366400" y="46999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8585475" y="17600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84750" y="4781675"/>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7814325" y="3104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6199000" y="620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4320377">
            <a:off x="368959" y="25653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444932" flipH="1">
            <a:off x="8562507" y="278646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2135160">
            <a:off x="1247767" y="198638"/>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404198">
            <a:off x="155115" y="28645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6199000" y="49457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221750" y="4830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4"/>
          <p:cNvGrpSpPr/>
          <p:nvPr/>
        </p:nvGrpSpPr>
        <p:grpSpPr>
          <a:xfrm flipH="1">
            <a:off x="8546501" y="57109"/>
            <a:ext cx="562549" cy="486713"/>
            <a:chOff x="968013" y="650077"/>
            <a:chExt cx="777108" cy="672348"/>
          </a:xfrm>
        </p:grpSpPr>
        <p:sp>
          <p:nvSpPr>
            <p:cNvPr id="65" name="Google Shape;65;p4"/>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4"/>
          <p:cNvSpPr/>
          <p:nvPr/>
        </p:nvSpPr>
        <p:spPr>
          <a:xfrm>
            <a:off x="3901375" y="2449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3" name="Google Shape;113;p6"/>
          <p:cNvSpPr/>
          <p:nvPr/>
        </p:nvSpPr>
        <p:spPr>
          <a:xfrm rot="-4320377">
            <a:off x="369084" y="15920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57750" y="20335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203700" y="12789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rot="140820">
            <a:off x="208516" y="6743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236838" y="6583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659488" y="3162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8839825" y="35855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rot="-4320377">
            <a:off x="8516046" y="42312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rot="140820">
            <a:off x="8645841" y="47428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rot="-5256418">
            <a:off x="7318007" y="4677333"/>
            <a:ext cx="179096" cy="179074"/>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8641013" y="309107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rot="-5256600">
            <a:off x="6297517" y="4711394"/>
            <a:ext cx="110947" cy="11094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rot="-5256600">
            <a:off x="8873904" y="2563221"/>
            <a:ext cx="110947" cy="11094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rot="-10381987">
            <a:off x="7947748" y="4750025"/>
            <a:ext cx="294662"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6822163" y="48600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1"/>
        <p:cNvGrpSpPr/>
        <p:nvPr/>
      </p:nvGrpSpPr>
      <p:grpSpPr>
        <a:xfrm>
          <a:off x="0" y="0"/>
          <a:ext cx="0" cy="0"/>
          <a:chOff x="0" y="0"/>
          <a:chExt cx="0" cy="0"/>
        </a:xfrm>
      </p:grpSpPr>
      <p:sp>
        <p:nvSpPr>
          <p:cNvPr id="132" name="Google Shape;132;p7"/>
          <p:cNvSpPr txBox="1">
            <a:spLocks noGrp="1"/>
          </p:cNvSpPr>
          <p:nvPr>
            <p:ph type="title"/>
          </p:nvPr>
        </p:nvSpPr>
        <p:spPr>
          <a:xfrm>
            <a:off x="713225" y="704138"/>
            <a:ext cx="4559700" cy="1280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3" name="Google Shape;133;p7"/>
          <p:cNvSpPr txBox="1">
            <a:spLocks noGrp="1"/>
          </p:cNvSpPr>
          <p:nvPr>
            <p:ph type="subTitle" idx="1"/>
          </p:nvPr>
        </p:nvSpPr>
        <p:spPr>
          <a:xfrm>
            <a:off x="722375" y="2141063"/>
            <a:ext cx="4541400" cy="229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4"/>
              </a:buClr>
              <a:buSzPts val="1600"/>
              <a:buFont typeface="Nunito Light"/>
              <a:buChar char="●"/>
              <a:defRPr>
                <a:latin typeface="Comfortaa"/>
                <a:ea typeface="Comfortaa"/>
                <a:cs typeface="Comfortaa"/>
                <a:sym typeface="Comfortaa"/>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134" name="Google Shape;134;p7"/>
          <p:cNvSpPr/>
          <p:nvPr/>
        </p:nvSpPr>
        <p:spPr>
          <a:xfrm rot="5400000">
            <a:off x="914969" y="17069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rot="1079623">
            <a:off x="5037105" y="228475"/>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rot="5400000">
            <a:off x="5489957" y="83453"/>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rot="5540820">
            <a:off x="-20957" y="44495"/>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rot="5400000">
            <a:off x="1708801" y="9365"/>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rot="5400000">
            <a:off x="2500093" y="349779"/>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rot="274466">
            <a:off x="3156969" y="11356"/>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7"/>
          <p:cNvGrpSpPr/>
          <p:nvPr/>
        </p:nvGrpSpPr>
        <p:grpSpPr>
          <a:xfrm rot="-2068082" flipH="1">
            <a:off x="3903619" y="-28877"/>
            <a:ext cx="668294" cy="578203"/>
            <a:chOff x="968013" y="650077"/>
            <a:chExt cx="777108" cy="672348"/>
          </a:xfrm>
        </p:grpSpPr>
        <p:sp>
          <p:nvSpPr>
            <p:cNvPr id="142" name="Google Shape;142;p7"/>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7"/>
          <p:cNvSpPr/>
          <p:nvPr/>
        </p:nvSpPr>
        <p:spPr>
          <a:xfrm rot="-4955068" flipH="1">
            <a:off x="7907699" y="180535"/>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rot="-9720377">
            <a:off x="7165913" y="13549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rot="-5400000">
            <a:off x="6420577" y="30997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rot="-5400000">
            <a:off x="5880561" y="11751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rot="404198">
            <a:off x="8833590" y="51363"/>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8549575" y="3497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sp>
        <p:nvSpPr>
          <p:cNvPr id="152" name="Google Shape;152;p8"/>
          <p:cNvSpPr/>
          <p:nvPr/>
        </p:nvSpPr>
        <p:spPr>
          <a:xfrm rot="10800000">
            <a:off x="2000329" y="215582"/>
            <a:ext cx="5307022" cy="4712336"/>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rot="10800000">
            <a:off x="6233885" y="4103449"/>
            <a:ext cx="129978" cy="1299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rot="10800000">
            <a:off x="3229687" y="4386756"/>
            <a:ext cx="209818" cy="20981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rot="10800000">
            <a:off x="2761328" y="4366666"/>
            <a:ext cx="129978" cy="1299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rot="5519559">
            <a:off x="1854122" y="3429830"/>
            <a:ext cx="256660" cy="209798"/>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rot="2699927">
            <a:off x="6552529" y="3851425"/>
            <a:ext cx="363362" cy="2970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rot="3049656">
            <a:off x="1861392" y="3113475"/>
            <a:ext cx="186452" cy="152423"/>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5526763" y="79650"/>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13213" y="17034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8134350"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821025" y="44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rot="-4320377">
            <a:off x="694171" y="10179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rot="444932" flipH="1">
            <a:off x="8017357" y="435407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rot="-4320374">
            <a:off x="1581091" y="55628"/>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1345063" y="4840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713225" y="3954500"/>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4320377">
            <a:off x="3329209" y="48545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8261400" y="32028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369088" y="4773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389075" y="309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rot="-4320377">
            <a:off x="246309" y="36093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76975" y="18144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rot="2135160">
            <a:off x="108492" y="41861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201500" y="1154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423138" y="21492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167425" y="2602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rot="140820">
            <a:off x="208516" y="50290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2091750" y="4499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2947675" y="1192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236838" y="-608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874457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rot="-4320377">
            <a:off x="8516046" y="39550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6318800"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6832200" y="56116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8798925" y="1521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rot="140820">
            <a:off x="8645841" y="47428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rot="4048916">
            <a:off x="7454634" y="37956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9" name="Google Shape;189;p8"/>
          <p:cNvSpPr/>
          <p:nvPr/>
        </p:nvSpPr>
        <p:spPr>
          <a:xfrm>
            <a:off x="8715125" y="2357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8737675" y="17790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8086925"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1376488" y="48098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5835750" y="4499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842913" y="44021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rot="4048916">
            <a:off x="2237447" y="477236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9" name="Google Shape;199;p8"/>
          <p:cNvSpPr/>
          <p:nvPr/>
        </p:nvSpPr>
        <p:spPr>
          <a:xfrm rot="-4320377">
            <a:off x="6298809" y="48545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rot="-4320374">
            <a:off x="7036779" y="4749703"/>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7307350" y="44361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5835750" y="49896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rot="140906">
            <a:off x="6630509" y="4519229"/>
            <a:ext cx="207410" cy="1695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7693188" y="47408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txBox="1">
            <a:spLocks noGrp="1"/>
          </p:cNvSpPr>
          <p:nvPr>
            <p:ph type="title"/>
          </p:nvPr>
        </p:nvSpPr>
        <p:spPr>
          <a:xfrm>
            <a:off x="739350" y="1307100"/>
            <a:ext cx="76653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sp>
        <p:nvSpPr>
          <p:cNvPr id="207" name="Google Shape;207;p9"/>
          <p:cNvSpPr/>
          <p:nvPr/>
        </p:nvSpPr>
        <p:spPr>
          <a:xfrm>
            <a:off x="236861" y="138751"/>
            <a:ext cx="8207379" cy="7287689"/>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a:off x="1695999" y="1212811"/>
            <a:ext cx="201019" cy="20101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6218623" y="651189"/>
            <a:ext cx="324484" cy="324484"/>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7066431" y="805735"/>
            <a:ext cx="201019" cy="20101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rot="-5280446">
            <a:off x="8273541" y="2131151"/>
            <a:ext cx="396928" cy="32445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rot="-8100094">
            <a:off x="842266" y="1344231"/>
            <a:ext cx="561958" cy="459363"/>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rot="-7750363">
            <a:off x="8370870" y="2709139"/>
            <a:ext cx="288355" cy="235722"/>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txBox="1">
            <a:spLocks noGrp="1"/>
          </p:cNvSpPr>
          <p:nvPr>
            <p:ph type="title"/>
          </p:nvPr>
        </p:nvSpPr>
        <p:spPr>
          <a:xfrm>
            <a:off x="1949700" y="1514400"/>
            <a:ext cx="5244600" cy="131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9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5" name="Google Shape;215;p9"/>
          <p:cNvSpPr txBox="1">
            <a:spLocks noGrp="1"/>
          </p:cNvSpPr>
          <p:nvPr>
            <p:ph type="subTitle" idx="1"/>
          </p:nvPr>
        </p:nvSpPr>
        <p:spPr>
          <a:xfrm>
            <a:off x="1949700" y="2989300"/>
            <a:ext cx="52446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6" name="Google Shape;216;p9"/>
          <p:cNvSpPr/>
          <p:nvPr/>
        </p:nvSpPr>
        <p:spPr>
          <a:xfrm>
            <a:off x="7584163" y="10779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713213" y="17034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1294963" y="901650"/>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8134350"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821025" y="44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rot="-4320377">
            <a:off x="694171" y="10179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rot="444932" flipH="1">
            <a:off x="8017357" y="435407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rot="-4320374">
            <a:off x="1494841" y="425940"/>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1000125" y="729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713225" y="3954500"/>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rot="-4320377">
            <a:off x="8032859" y="37331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8261400" y="32028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8023400" y="14520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369088" y="4773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89075" y="309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rot="-4320377">
            <a:off x="246309" y="36093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76975" y="18144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rot="2135160">
            <a:off x="108492" y="41861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201500" y="1154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423138" y="21492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167425" y="2602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rot="140820">
            <a:off x="208516" y="50290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2065475" y="6983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2067450" y="1192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236838" y="-608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874457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rot="-4320377">
            <a:off x="8516046" y="39550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6318800"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6832200" y="56116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8798925" y="1521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rot="140820">
            <a:off x="8645841" y="47428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rot="4048916">
            <a:off x="7454634" y="37956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48" name="Google Shape;248;p9"/>
          <p:cNvSpPr/>
          <p:nvPr/>
        </p:nvSpPr>
        <p:spPr>
          <a:xfrm>
            <a:off x="8715125" y="2357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8737675" y="17790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8086925"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05"/>
        <p:cNvGrpSpPr/>
        <p:nvPr/>
      </p:nvGrpSpPr>
      <p:grpSpPr>
        <a:xfrm>
          <a:off x="0" y="0"/>
          <a:ext cx="0" cy="0"/>
          <a:chOff x="0" y="0"/>
          <a:chExt cx="0" cy="0"/>
        </a:xfrm>
      </p:grpSpPr>
      <p:sp>
        <p:nvSpPr>
          <p:cNvPr id="306" name="Google Shape;306;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7" name="Google Shape;307;p13"/>
          <p:cNvSpPr txBox="1">
            <a:spLocks noGrp="1"/>
          </p:cNvSpPr>
          <p:nvPr>
            <p:ph type="title" idx="2"/>
          </p:nvPr>
        </p:nvSpPr>
        <p:spPr>
          <a:xfrm>
            <a:off x="1707800" y="1768150"/>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8" name="Google Shape;308;p13"/>
          <p:cNvSpPr txBox="1">
            <a:spLocks noGrp="1"/>
          </p:cNvSpPr>
          <p:nvPr>
            <p:ph type="subTitle" idx="1"/>
          </p:nvPr>
        </p:nvSpPr>
        <p:spPr>
          <a:xfrm>
            <a:off x="1707800" y="2203100"/>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9" name="Google Shape;309;p13"/>
          <p:cNvSpPr txBox="1">
            <a:spLocks noGrp="1"/>
          </p:cNvSpPr>
          <p:nvPr>
            <p:ph type="title" idx="3"/>
          </p:nvPr>
        </p:nvSpPr>
        <p:spPr>
          <a:xfrm>
            <a:off x="5557850" y="1768150"/>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0" name="Google Shape;310;p13"/>
          <p:cNvSpPr txBox="1">
            <a:spLocks noGrp="1"/>
          </p:cNvSpPr>
          <p:nvPr>
            <p:ph type="subTitle" idx="4"/>
          </p:nvPr>
        </p:nvSpPr>
        <p:spPr>
          <a:xfrm>
            <a:off x="5557852" y="2203105"/>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1" name="Google Shape;311;p13"/>
          <p:cNvSpPr txBox="1">
            <a:spLocks noGrp="1"/>
          </p:cNvSpPr>
          <p:nvPr>
            <p:ph type="title" idx="5"/>
          </p:nvPr>
        </p:nvSpPr>
        <p:spPr>
          <a:xfrm>
            <a:off x="1707808" y="3220925"/>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2" name="Google Shape;312;p13"/>
          <p:cNvSpPr txBox="1">
            <a:spLocks noGrp="1"/>
          </p:cNvSpPr>
          <p:nvPr>
            <p:ph type="subTitle" idx="6"/>
          </p:nvPr>
        </p:nvSpPr>
        <p:spPr>
          <a:xfrm>
            <a:off x="1707799" y="3650149"/>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3" name="Google Shape;313;p13"/>
          <p:cNvSpPr txBox="1">
            <a:spLocks noGrp="1"/>
          </p:cNvSpPr>
          <p:nvPr>
            <p:ph type="title" idx="7"/>
          </p:nvPr>
        </p:nvSpPr>
        <p:spPr>
          <a:xfrm>
            <a:off x="5557850" y="3220925"/>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4" name="Google Shape;314;p13"/>
          <p:cNvSpPr txBox="1">
            <a:spLocks noGrp="1"/>
          </p:cNvSpPr>
          <p:nvPr>
            <p:ph type="subTitle" idx="8"/>
          </p:nvPr>
        </p:nvSpPr>
        <p:spPr>
          <a:xfrm>
            <a:off x="5557852" y="3659253"/>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5" name="Google Shape;315;p13"/>
          <p:cNvSpPr txBox="1">
            <a:spLocks noGrp="1"/>
          </p:cNvSpPr>
          <p:nvPr>
            <p:ph type="title" idx="9" hasCustomPrompt="1"/>
          </p:nvPr>
        </p:nvSpPr>
        <p:spPr>
          <a:xfrm>
            <a:off x="699156" y="1996933"/>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6" name="Google Shape;316;p13"/>
          <p:cNvSpPr txBox="1">
            <a:spLocks noGrp="1"/>
          </p:cNvSpPr>
          <p:nvPr>
            <p:ph type="title" idx="13" hasCustomPrompt="1"/>
          </p:nvPr>
        </p:nvSpPr>
        <p:spPr>
          <a:xfrm>
            <a:off x="699156" y="3437412"/>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7" name="Google Shape;317;p13"/>
          <p:cNvSpPr txBox="1">
            <a:spLocks noGrp="1"/>
          </p:cNvSpPr>
          <p:nvPr>
            <p:ph type="title" idx="14" hasCustomPrompt="1"/>
          </p:nvPr>
        </p:nvSpPr>
        <p:spPr>
          <a:xfrm>
            <a:off x="4579562" y="1996933"/>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3000"/>
              <a:buNone/>
              <a:defRPr sz="3000">
                <a:solidFill>
                  <a:schemeClr val="lt1"/>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318" name="Google Shape;318;p13"/>
          <p:cNvSpPr txBox="1">
            <a:spLocks noGrp="1"/>
          </p:cNvSpPr>
          <p:nvPr>
            <p:ph type="title" idx="15" hasCustomPrompt="1"/>
          </p:nvPr>
        </p:nvSpPr>
        <p:spPr>
          <a:xfrm>
            <a:off x="4579562" y="3437412"/>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3000">
                <a:solidFill>
                  <a:schemeClr val="lt1"/>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319" name="Google Shape;319;p13"/>
          <p:cNvSpPr/>
          <p:nvPr/>
        </p:nvSpPr>
        <p:spPr>
          <a:xfrm>
            <a:off x="5955388" y="4830638"/>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a:off x="129825" y="10177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a:off x="50275" y="2311163"/>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a:off x="6918975" y="47172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8739452" y="1147871"/>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rot="-4320377">
            <a:off x="408834" y="157100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rot="444932" flipH="1">
            <a:off x="7705257" y="47827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430800" y="3522600"/>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 name="Google Shape;330;p13"/>
          <p:cNvGrpSpPr/>
          <p:nvPr/>
        </p:nvGrpSpPr>
        <p:grpSpPr>
          <a:xfrm>
            <a:off x="-258729" y="-170522"/>
            <a:ext cx="777108" cy="672348"/>
            <a:chOff x="968013" y="650077"/>
            <a:chExt cx="777108" cy="672348"/>
          </a:xfrm>
        </p:grpSpPr>
        <p:sp>
          <p:nvSpPr>
            <p:cNvPr id="331" name="Google Shape;331;p13"/>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13"/>
          <p:cNvGrpSpPr/>
          <p:nvPr/>
        </p:nvGrpSpPr>
        <p:grpSpPr>
          <a:xfrm rot="2235294">
            <a:off x="8410707" y="4470627"/>
            <a:ext cx="777157" cy="672390"/>
            <a:chOff x="968013" y="650077"/>
            <a:chExt cx="777108" cy="672348"/>
          </a:xfrm>
        </p:grpSpPr>
        <p:sp>
          <p:nvSpPr>
            <p:cNvPr id="335" name="Google Shape;335;p13"/>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13"/>
          <p:cNvSpPr/>
          <p:nvPr/>
        </p:nvSpPr>
        <p:spPr>
          <a:xfrm>
            <a:off x="8498950" y="3987563"/>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rot="-4320377">
            <a:off x="8838459" y="33807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8527900" y="25861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rot="2135160">
            <a:off x="8738517" y="1939526"/>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5291500" y="47571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43"/>
        <p:cNvGrpSpPr/>
        <p:nvPr/>
      </p:nvGrpSpPr>
      <p:grpSpPr>
        <a:xfrm>
          <a:off x="0" y="0"/>
          <a:ext cx="0" cy="0"/>
          <a:chOff x="0" y="0"/>
          <a:chExt cx="0" cy="0"/>
        </a:xfrm>
      </p:grpSpPr>
      <p:sp>
        <p:nvSpPr>
          <p:cNvPr id="344" name="Google Shape;344;p14"/>
          <p:cNvSpPr txBox="1">
            <a:spLocks noGrp="1"/>
          </p:cNvSpPr>
          <p:nvPr>
            <p:ph type="title"/>
          </p:nvPr>
        </p:nvSpPr>
        <p:spPr>
          <a:xfrm>
            <a:off x="2247900" y="3691100"/>
            <a:ext cx="56697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1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45" name="Google Shape;345;p14"/>
          <p:cNvSpPr txBox="1">
            <a:spLocks noGrp="1"/>
          </p:cNvSpPr>
          <p:nvPr>
            <p:ph type="subTitle" idx="1"/>
          </p:nvPr>
        </p:nvSpPr>
        <p:spPr>
          <a:xfrm>
            <a:off x="1226400" y="1371600"/>
            <a:ext cx="6691200" cy="220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346" name="Google Shape;346;p14"/>
          <p:cNvSpPr/>
          <p:nvPr/>
        </p:nvSpPr>
        <p:spPr>
          <a:xfrm rot="5400000">
            <a:off x="933794" y="44996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rot="1079623">
            <a:off x="4425117" y="507763"/>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rot="5400000">
            <a:off x="5193382" y="36274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rot="5540820">
            <a:off x="-2132" y="323770"/>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rot="5400000">
            <a:off x="2043026" y="28862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rot="5400000">
            <a:off x="2823718" y="62905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rot="274466">
            <a:off x="3591594" y="29061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rot="-4955068" flipH="1">
            <a:off x="7926524" y="459810"/>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rot="-9720377">
            <a:off x="7184738" y="41477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rot="-5400000">
            <a:off x="6439402" y="58924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rot="-5400000">
            <a:off x="5899386" y="39679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rot="404198">
            <a:off x="8852415" y="330638"/>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8568400" y="6290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500"/>
              <a:buFont typeface="Titan One"/>
              <a:buNone/>
              <a:defRPr sz="3500">
                <a:solidFill>
                  <a:schemeClr val="dk2"/>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15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9" r:id="rId8"/>
    <p:sldLayoutId id="2147483660" r:id="rId9"/>
    <p:sldLayoutId id="2147483667" r:id="rId10"/>
    <p:sldLayoutId id="2147483669" r:id="rId11"/>
    <p:sldLayoutId id="2147483675"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1.svg"/><Relationship Id="rId5" Type="http://schemas.openxmlformats.org/officeDocument/2006/relationships/image" Target="../media/image12.png"/><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png"/><Relationship Id="rId7" Type="http://schemas.openxmlformats.org/officeDocument/2006/relationships/image" Target="../media/image26.sv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35"/>
          <p:cNvSpPr/>
          <p:nvPr/>
        </p:nvSpPr>
        <p:spPr>
          <a:xfrm rot="10800000">
            <a:off x="2359355" y="3423439"/>
            <a:ext cx="4551071" cy="547329"/>
          </a:xfrm>
          <a:custGeom>
            <a:avLst/>
            <a:gdLst/>
            <a:ahLst/>
            <a:cxnLst/>
            <a:rect l="l" t="t" r="r" b="b"/>
            <a:pathLst>
              <a:path w="149020" h="13531" extrusionOk="0">
                <a:moveTo>
                  <a:pt x="80159" y="1"/>
                </a:moveTo>
                <a:cubicBezTo>
                  <a:pt x="78216" y="1"/>
                  <a:pt x="76274" y="26"/>
                  <a:pt x="74331" y="82"/>
                </a:cubicBezTo>
                <a:cubicBezTo>
                  <a:pt x="67866" y="273"/>
                  <a:pt x="61437" y="821"/>
                  <a:pt x="54983" y="1225"/>
                </a:cubicBezTo>
                <a:cubicBezTo>
                  <a:pt x="44400" y="1906"/>
                  <a:pt x="33793" y="2247"/>
                  <a:pt x="23186" y="2247"/>
                </a:cubicBezTo>
                <a:cubicBezTo>
                  <a:pt x="16730" y="2247"/>
                  <a:pt x="10274" y="2121"/>
                  <a:pt x="3822" y="1868"/>
                </a:cubicBezTo>
                <a:cubicBezTo>
                  <a:pt x="3647" y="1862"/>
                  <a:pt x="3471" y="1855"/>
                  <a:pt x="3295" y="1855"/>
                </a:cubicBezTo>
                <a:cubicBezTo>
                  <a:pt x="2824" y="1855"/>
                  <a:pt x="2360" y="1902"/>
                  <a:pt x="1953" y="2118"/>
                </a:cubicBezTo>
                <a:cubicBezTo>
                  <a:pt x="0" y="3166"/>
                  <a:pt x="227" y="8595"/>
                  <a:pt x="1370" y="11024"/>
                </a:cubicBezTo>
                <a:cubicBezTo>
                  <a:pt x="2320" y="13032"/>
                  <a:pt x="5183" y="13531"/>
                  <a:pt x="8303" y="13531"/>
                </a:cubicBezTo>
                <a:cubicBezTo>
                  <a:pt x="9013" y="13531"/>
                  <a:pt x="9737" y="13505"/>
                  <a:pt x="10454" y="13465"/>
                </a:cubicBezTo>
                <a:cubicBezTo>
                  <a:pt x="15455" y="13167"/>
                  <a:pt x="21813" y="12929"/>
                  <a:pt x="26825" y="12572"/>
                </a:cubicBezTo>
                <a:cubicBezTo>
                  <a:pt x="35937" y="11909"/>
                  <a:pt x="69618" y="10689"/>
                  <a:pt x="79980" y="10689"/>
                </a:cubicBezTo>
                <a:cubicBezTo>
                  <a:pt x="81154" y="10689"/>
                  <a:pt x="82029" y="10705"/>
                  <a:pt x="82535" y="10738"/>
                </a:cubicBezTo>
                <a:cubicBezTo>
                  <a:pt x="87713" y="11082"/>
                  <a:pt x="91752" y="11170"/>
                  <a:pt x="95301" y="11170"/>
                </a:cubicBezTo>
                <a:cubicBezTo>
                  <a:pt x="99043" y="11170"/>
                  <a:pt x="102240" y="11072"/>
                  <a:pt x="105653" y="11072"/>
                </a:cubicBezTo>
                <a:cubicBezTo>
                  <a:pt x="109444" y="11072"/>
                  <a:pt x="113503" y="11193"/>
                  <a:pt x="118872" y="11703"/>
                </a:cubicBezTo>
                <a:cubicBezTo>
                  <a:pt x="124759" y="12256"/>
                  <a:pt x="130232" y="12841"/>
                  <a:pt x="135833" y="12841"/>
                </a:cubicBezTo>
                <a:cubicBezTo>
                  <a:pt x="138672" y="12841"/>
                  <a:pt x="141543" y="12690"/>
                  <a:pt x="144518" y="12310"/>
                </a:cubicBezTo>
                <a:cubicBezTo>
                  <a:pt x="146507" y="12048"/>
                  <a:pt x="148983" y="11131"/>
                  <a:pt x="148960" y="9131"/>
                </a:cubicBezTo>
                <a:cubicBezTo>
                  <a:pt x="148948" y="8131"/>
                  <a:pt x="149019" y="7762"/>
                  <a:pt x="148960" y="6762"/>
                </a:cubicBezTo>
                <a:cubicBezTo>
                  <a:pt x="148912" y="5940"/>
                  <a:pt x="148531" y="4559"/>
                  <a:pt x="148186" y="3809"/>
                </a:cubicBezTo>
                <a:cubicBezTo>
                  <a:pt x="147769" y="2928"/>
                  <a:pt x="146602" y="2761"/>
                  <a:pt x="145638" y="2714"/>
                </a:cubicBezTo>
                <a:cubicBezTo>
                  <a:pt x="130838" y="2035"/>
                  <a:pt x="116051" y="1344"/>
                  <a:pt x="101263" y="654"/>
                </a:cubicBezTo>
                <a:cubicBezTo>
                  <a:pt x="94228" y="327"/>
                  <a:pt x="87194" y="1"/>
                  <a:pt x="80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35"/>
          <p:cNvGrpSpPr/>
          <p:nvPr/>
        </p:nvGrpSpPr>
        <p:grpSpPr>
          <a:xfrm>
            <a:off x="7206178" y="1797727"/>
            <a:ext cx="1935956" cy="1517623"/>
            <a:chOff x="6649199" y="1554770"/>
            <a:chExt cx="1935956" cy="1517623"/>
          </a:xfrm>
        </p:grpSpPr>
        <p:sp>
          <p:nvSpPr>
            <p:cNvPr id="927" name="Google Shape;927;p35"/>
            <p:cNvSpPr/>
            <p:nvPr/>
          </p:nvSpPr>
          <p:spPr>
            <a:xfrm rot="-207569" flipH="1">
              <a:off x="6784467" y="1754302"/>
              <a:ext cx="1665404" cy="1118583"/>
            </a:xfrm>
            <a:custGeom>
              <a:avLst/>
              <a:gdLst/>
              <a:ahLst/>
              <a:cxnLst/>
              <a:rect l="l" t="t" r="r" b="b"/>
              <a:pathLst>
                <a:path w="76422" h="51909" extrusionOk="0">
                  <a:moveTo>
                    <a:pt x="40463" y="0"/>
                  </a:moveTo>
                  <a:cubicBezTo>
                    <a:pt x="37460" y="34"/>
                    <a:pt x="34492" y="634"/>
                    <a:pt x="31756" y="1735"/>
                  </a:cubicBezTo>
                  <a:cubicBezTo>
                    <a:pt x="29288" y="2769"/>
                    <a:pt x="23184" y="5471"/>
                    <a:pt x="22750" y="10808"/>
                  </a:cubicBezTo>
                  <a:cubicBezTo>
                    <a:pt x="22750" y="10755"/>
                    <a:pt x="22707" y="10732"/>
                    <a:pt x="22635" y="10732"/>
                  </a:cubicBezTo>
                  <a:cubicBezTo>
                    <a:pt x="22256" y="10732"/>
                    <a:pt x="21061" y="11358"/>
                    <a:pt x="20949" y="11442"/>
                  </a:cubicBezTo>
                  <a:cubicBezTo>
                    <a:pt x="20482" y="11876"/>
                    <a:pt x="20015" y="12242"/>
                    <a:pt x="19614" y="12776"/>
                  </a:cubicBezTo>
                  <a:cubicBezTo>
                    <a:pt x="18147" y="14811"/>
                    <a:pt x="18147" y="17413"/>
                    <a:pt x="18647" y="19815"/>
                  </a:cubicBezTo>
                  <a:cubicBezTo>
                    <a:pt x="18780" y="20315"/>
                    <a:pt x="18914" y="20815"/>
                    <a:pt x="19047" y="21316"/>
                  </a:cubicBezTo>
                  <a:cubicBezTo>
                    <a:pt x="19214" y="21816"/>
                    <a:pt x="19381" y="22316"/>
                    <a:pt x="19581" y="22817"/>
                  </a:cubicBezTo>
                  <a:cubicBezTo>
                    <a:pt x="19748" y="23350"/>
                    <a:pt x="19981" y="23851"/>
                    <a:pt x="20181" y="24351"/>
                  </a:cubicBezTo>
                  <a:cubicBezTo>
                    <a:pt x="18680" y="25152"/>
                    <a:pt x="17413" y="26319"/>
                    <a:pt x="16846" y="27954"/>
                  </a:cubicBezTo>
                  <a:cubicBezTo>
                    <a:pt x="15912" y="30756"/>
                    <a:pt x="16512" y="33191"/>
                    <a:pt x="17246" y="35993"/>
                  </a:cubicBezTo>
                  <a:cubicBezTo>
                    <a:pt x="17379" y="36493"/>
                    <a:pt x="17546" y="36960"/>
                    <a:pt x="17680" y="37461"/>
                  </a:cubicBezTo>
                  <a:cubicBezTo>
                    <a:pt x="16445" y="37794"/>
                    <a:pt x="15311" y="38461"/>
                    <a:pt x="14778" y="39562"/>
                  </a:cubicBezTo>
                  <a:cubicBezTo>
                    <a:pt x="13977" y="41130"/>
                    <a:pt x="14411" y="42464"/>
                    <a:pt x="14411" y="44132"/>
                  </a:cubicBezTo>
                  <a:cubicBezTo>
                    <a:pt x="13944" y="43865"/>
                    <a:pt x="13410" y="43565"/>
                    <a:pt x="12876" y="43498"/>
                  </a:cubicBezTo>
                  <a:cubicBezTo>
                    <a:pt x="12741" y="43481"/>
                    <a:pt x="12612" y="43472"/>
                    <a:pt x="12488" y="43472"/>
                  </a:cubicBezTo>
                  <a:cubicBezTo>
                    <a:pt x="11666" y="43472"/>
                    <a:pt x="11075" y="43839"/>
                    <a:pt x="10408" y="44332"/>
                  </a:cubicBezTo>
                  <a:cubicBezTo>
                    <a:pt x="9774" y="44766"/>
                    <a:pt x="9174" y="45166"/>
                    <a:pt x="8540" y="45633"/>
                  </a:cubicBezTo>
                  <a:cubicBezTo>
                    <a:pt x="8440" y="45533"/>
                    <a:pt x="8306" y="45400"/>
                    <a:pt x="8173" y="45299"/>
                  </a:cubicBezTo>
                  <a:cubicBezTo>
                    <a:pt x="7706" y="44232"/>
                    <a:pt x="7539" y="43398"/>
                    <a:pt x="7539" y="41964"/>
                  </a:cubicBezTo>
                  <a:cubicBezTo>
                    <a:pt x="7539" y="41463"/>
                    <a:pt x="7606" y="39462"/>
                    <a:pt x="7639" y="38728"/>
                  </a:cubicBezTo>
                  <a:cubicBezTo>
                    <a:pt x="7228" y="38663"/>
                    <a:pt x="6821" y="38632"/>
                    <a:pt x="6420" y="38632"/>
                  </a:cubicBezTo>
                  <a:cubicBezTo>
                    <a:pt x="4348" y="38632"/>
                    <a:pt x="2454" y="39476"/>
                    <a:pt x="1168" y="40930"/>
                  </a:cubicBezTo>
                  <a:cubicBezTo>
                    <a:pt x="701" y="41530"/>
                    <a:pt x="301" y="42197"/>
                    <a:pt x="0" y="42931"/>
                  </a:cubicBezTo>
                  <a:cubicBezTo>
                    <a:pt x="2312" y="44917"/>
                    <a:pt x="5195" y="46871"/>
                    <a:pt x="8247" y="46871"/>
                  </a:cubicBezTo>
                  <a:cubicBezTo>
                    <a:pt x="8322" y="46871"/>
                    <a:pt x="8398" y="46870"/>
                    <a:pt x="8473" y="46867"/>
                  </a:cubicBezTo>
                  <a:cubicBezTo>
                    <a:pt x="8873" y="47801"/>
                    <a:pt x="9541" y="48702"/>
                    <a:pt x="10308" y="49369"/>
                  </a:cubicBezTo>
                  <a:cubicBezTo>
                    <a:pt x="11442" y="50336"/>
                    <a:pt x="12776" y="51137"/>
                    <a:pt x="14177" y="51404"/>
                  </a:cubicBezTo>
                  <a:cubicBezTo>
                    <a:pt x="14427" y="51454"/>
                    <a:pt x="14659" y="51477"/>
                    <a:pt x="14878" y="51477"/>
                  </a:cubicBezTo>
                  <a:cubicBezTo>
                    <a:pt x="15534" y="51477"/>
                    <a:pt x="16079" y="51270"/>
                    <a:pt x="16679" y="50970"/>
                  </a:cubicBezTo>
                  <a:cubicBezTo>
                    <a:pt x="17913" y="51437"/>
                    <a:pt x="19181" y="51871"/>
                    <a:pt x="20482" y="51904"/>
                  </a:cubicBezTo>
                  <a:cubicBezTo>
                    <a:pt x="20584" y="51907"/>
                    <a:pt x="20685" y="51908"/>
                    <a:pt x="20787" y="51908"/>
                  </a:cubicBezTo>
                  <a:cubicBezTo>
                    <a:pt x="23227" y="51908"/>
                    <a:pt x="25347" y="51131"/>
                    <a:pt x="26853" y="49369"/>
                  </a:cubicBezTo>
                  <a:cubicBezTo>
                    <a:pt x="27987" y="48035"/>
                    <a:pt x="28154" y="46534"/>
                    <a:pt x="27954" y="44832"/>
                  </a:cubicBezTo>
                  <a:cubicBezTo>
                    <a:pt x="30022" y="44099"/>
                    <a:pt x="31856" y="42864"/>
                    <a:pt x="33391" y="41363"/>
                  </a:cubicBezTo>
                  <a:cubicBezTo>
                    <a:pt x="35714" y="42283"/>
                    <a:pt x="38249" y="42711"/>
                    <a:pt x="40853" y="42711"/>
                  </a:cubicBezTo>
                  <a:cubicBezTo>
                    <a:pt x="41839" y="42711"/>
                    <a:pt x="42834" y="42650"/>
                    <a:pt x="43832" y="42531"/>
                  </a:cubicBezTo>
                  <a:lnTo>
                    <a:pt x="44065" y="42497"/>
                  </a:lnTo>
                  <a:cubicBezTo>
                    <a:pt x="47468" y="42064"/>
                    <a:pt x="50770" y="40730"/>
                    <a:pt x="53205" y="38561"/>
                  </a:cubicBezTo>
                  <a:cubicBezTo>
                    <a:pt x="53672" y="38561"/>
                    <a:pt x="54172" y="38528"/>
                    <a:pt x="54639" y="38461"/>
                  </a:cubicBezTo>
                  <a:cubicBezTo>
                    <a:pt x="55073" y="39929"/>
                    <a:pt x="55673" y="41030"/>
                    <a:pt x="57074" y="41664"/>
                  </a:cubicBezTo>
                  <a:cubicBezTo>
                    <a:pt x="57803" y="41989"/>
                    <a:pt x="58562" y="42142"/>
                    <a:pt x="59338" y="42142"/>
                  </a:cubicBezTo>
                  <a:cubicBezTo>
                    <a:pt x="60551" y="42142"/>
                    <a:pt x="61804" y="41768"/>
                    <a:pt x="63045" y="41096"/>
                  </a:cubicBezTo>
                  <a:cubicBezTo>
                    <a:pt x="64046" y="40563"/>
                    <a:pt x="64947" y="39695"/>
                    <a:pt x="65781" y="38828"/>
                  </a:cubicBezTo>
                  <a:cubicBezTo>
                    <a:pt x="66548" y="38828"/>
                    <a:pt x="67182" y="38728"/>
                    <a:pt x="67916" y="38161"/>
                  </a:cubicBezTo>
                  <a:cubicBezTo>
                    <a:pt x="68916" y="37427"/>
                    <a:pt x="69683" y="36326"/>
                    <a:pt x="70251" y="35126"/>
                  </a:cubicBezTo>
                  <a:cubicBezTo>
                    <a:pt x="70284" y="35092"/>
                    <a:pt x="70317" y="35025"/>
                    <a:pt x="70351" y="34992"/>
                  </a:cubicBezTo>
                  <a:cubicBezTo>
                    <a:pt x="70718" y="34158"/>
                    <a:pt x="70951" y="33157"/>
                    <a:pt x="70951" y="32257"/>
                  </a:cubicBezTo>
                  <a:cubicBezTo>
                    <a:pt x="71018" y="32223"/>
                    <a:pt x="71084" y="32190"/>
                    <a:pt x="71151" y="32157"/>
                  </a:cubicBezTo>
                  <a:cubicBezTo>
                    <a:pt x="73586" y="30923"/>
                    <a:pt x="75221" y="28187"/>
                    <a:pt x="76422" y="25685"/>
                  </a:cubicBezTo>
                  <a:cubicBezTo>
                    <a:pt x="76121" y="25385"/>
                    <a:pt x="75788" y="25118"/>
                    <a:pt x="75421" y="24885"/>
                  </a:cubicBezTo>
                  <a:cubicBezTo>
                    <a:pt x="74601" y="24381"/>
                    <a:pt x="73669" y="24132"/>
                    <a:pt x="72703" y="24132"/>
                  </a:cubicBezTo>
                  <a:cubicBezTo>
                    <a:pt x="71429" y="24132"/>
                    <a:pt x="70097" y="24565"/>
                    <a:pt x="68883" y="25419"/>
                  </a:cubicBezTo>
                  <a:cubicBezTo>
                    <a:pt x="69150" y="25986"/>
                    <a:pt x="69884" y="27520"/>
                    <a:pt x="70050" y="27920"/>
                  </a:cubicBezTo>
                  <a:cubicBezTo>
                    <a:pt x="70584" y="29255"/>
                    <a:pt x="70718" y="30022"/>
                    <a:pt x="70651" y="31323"/>
                  </a:cubicBezTo>
                  <a:cubicBezTo>
                    <a:pt x="69950" y="31189"/>
                    <a:pt x="69250" y="31089"/>
                    <a:pt x="68549" y="30989"/>
                  </a:cubicBezTo>
                  <a:cubicBezTo>
                    <a:pt x="68253" y="30940"/>
                    <a:pt x="67975" y="30904"/>
                    <a:pt x="67702" y="30904"/>
                  </a:cubicBezTo>
                  <a:cubicBezTo>
                    <a:pt x="67237" y="30904"/>
                    <a:pt x="66785" y="31008"/>
                    <a:pt x="66281" y="31323"/>
                  </a:cubicBezTo>
                  <a:cubicBezTo>
                    <a:pt x="65881" y="31590"/>
                    <a:pt x="65547" y="32057"/>
                    <a:pt x="65280" y="32457"/>
                  </a:cubicBezTo>
                  <a:cubicBezTo>
                    <a:pt x="64713" y="31123"/>
                    <a:pt x="64613" y="29888"/>
                    <a:pt x="63446" y="28954"/>
                  </a:cubicBezTo>
                  <a:cubicBezTo>
                    <a:pt x="62896" y="28496"/>
                    <a:pt x="62174" y="28321"/>
                    <a:pt x="61419" y="28321"/>
                  </a:cubicBezTo>
                  <a:cubicBezTo>
                    <a:pt x="61074" y="28321"/>
                    <a:pt x="60722" y="28358"/>
                    <a:pt x="60377" y="28421"/>
                  </a:cubicBezTo>
                  <a:cubicBezTo>
                    <a:pt x="60343" y="27987"/>
                    <a:pt x="60310" y="27553"/>
                    <a:pt x="60243" y="27120"/>
                  </a:cubicBezTo>
                  <a:cubicBezTo>
                    <a:pt x="59876" y="24551"/>
                    <a:pt x="59543" y="22350"/>
                    <a:pt x="57808" y="20515"/>
                  </a:cubicBezTo>
                  <a:cubicBezTo>
                    <a:pt x="57508" y="20181"/>
                    <a:pt x="57175" y="19915"/>
                    <a:pt x="56774" y="19714"/>
                  </a:cubicBezTo>
                  <a:cubicBezTo>
                    <a:pt x="56908" y="18747"/>
                    <a:pt x="56941" y="17913"/>
                    <a:pt x="56941" y="17680"/>
                  </a:cubicBezTo>
                  <a:cubicBezTo>
                    <a:pt x="56941" y="15778"/>
                    <a:pt x="56708" y="13877"/>
                    <a:pt x="56207" y="12076"/>
                  </a:cubicBezTo>
                  <a:cubicBezTo>
                    <a:pt x="56074" y="11575"/>
                    <a:pt x="55940" y="11042"/>
                    <a:pt x="55740" y="10541"/>
                  </a:cubicBezTo>
                  <a:cubicBezTo>
                    <a:pt x="55340" y="9307"/>
                    <a:pt x="54773" y="8006"/>
                    <a:pt x="54106" y="6839"/>
                  </a:cubicBezTo>
                  <a:cubicBezTo>
                    <a:pt x="53272" y="5304"/>
                    <a:pt x="52271" y="3903"/>
                    <a:pt x="51070" y="2869"/>
                  </a:cubicBezTo>
                  <a:cubicBezTo>
                    <a:pt x="48101" y="367"/>
                    <a:pt x="43965" y="0"/>
                    <a:pt x="40463" y="0"/>
                  </a:cubicBezTo>
                  <a:close/>
                </a:path>
              </a:pathLst>
            </a:custGeom>
            <a:solidFill>
              <a:schemeClr val="lt2"/>
            </a:solidFill>
            <a:ln w="228600" cap="flat" cmpd="sng">
              <a:solidFill>
                <a:schemeClr val="lt2"/>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8" name="Google Shape;928;p35"/>
            <p:cNvGrpSpPr/>
            <p:nvPr/>
          </p:nvGrpSpPr>
          <p:grpSpPr>
            <a:xfrm rot="314654">
              <a:off x="6707406" y="1635084"/>
              <a:ext cx="1819541" cy="1356995"/>
              <a:chOff x="6706439" y="539489"/>
              <a:chExt cx="1819567" cy="1357014"/>
            </a:xfrm>
          </p:grpSpPr>
          <p:grpSp>
            <p:nvGrpSpPr>
              <p:cNvPr id="929" name="Google Shape;929;p35"/>
              <p:cNvGrpSpPr/>
              <p:nvPr/>
            </p:nvGrpSpPr>
            <p:grpSpPr>
              <a:xfrm rot="-522161" flipH="1">
                <a:off x="6783474" y="658740"/>
                <a:ext cx="1665496" cy="1118511"/>
                <a:chOff x="415175" y="1554775"/>
                <a:chExt cx="1910550" cy="1297725"/>
              </a:xfrm>
            </p:grpSpPr>
            <p:sp>
              <p:nvSpPr>
                <p:cNvPr id="930" name="Google Shape;930;p35"/>
                <p:cNvSpPr/>
                <p:nvPr/>
              </p:nvSpPr>
              <p:spPr>
                <a:xfrm>
                  <a:off x="415175" y="2150200"/>
                  <a:ext cx="894825" cy="702300"/>
                </a:xfrm>
                <a:custGeom>
                  <a:avLst/>
                  <a:gdLst/>
                  <a:ahLst/>
                  <a:cxnLst/>
                  <a:rect l="l" t="t" r="r" b="b"/>
                  <a:pathLst>
                    <a:path w="35793" h="28092" extrusionOk="0">
                      <a:moveTo>
                        <a:pt x="21382" y="0"/>
                      </a:moveTo>
                      <a:cubicBezTo>
                        <a:pt x="19314" y="768"/>
                        <a:pt x="17546" y="2102"/>
                        <a:pt x="16846" y="4137"/>
                      </a:cubicBezTo>
                      <a:cubicBezTo>
                        <a:pt x="15878" y="6939"/>
                        <a:pt x="16512" y="9374"/>
                        <a:pt x="17246" y="12176"/>
                      </a:cubicBezTo>
                      <a:cubicBezTo>
                        <a:pt x="17379" y="12676"/>
                        <a:pt x="17546" y="13143"/>
                        <a:pt x="17680" y="13644"/>
                      </a:cubicBezTo>
                      <a:cubicBezTo>
                        <a:pt x="16445" y="13977"/>
                        <a:pt x="15311" y="14644"/>
                        <a:pt x="14778" y="15745"/>
                      </a:cubicBezTo>
                      <a:cubicBezTo>
                        <a:pt x="13977" y="17313"/>
                        <a:pt x="14411" y="18647"/>
                        <a:pt x="14411" y="20315"/>
                      </a:cubicBezTo>
                      <a:cubicBezTo>
                        <a:pt x="13944" y="20048"/>
                        <a:pt x="13410" y="19748"/>
                        <a:pt x="12876" y="19681"/>
                      </a:cubicBezTo>
                      <a:cubicBezTo>
                        <a:pt x="12741" y="19664"/>
                        <a:pt x="12612" y="19655"/>
                        <a:pt x="12488" y="19655"/>
                      </a:cubicBezTo>
                      <a:cubicBezTo>
                        <a:pt x="11666" y="19655"/>
                        <a:pt x="11075" y="20022"/>
                        <a:pt x="10408" y="20515"/>
                      </a:cubicBezTo>
                      <a:cubicBezTo>
                        <a:pt x="9774" y="20949"/>
                        <a:pt x="9174" y="21349"/>
                        <a:pt x="8540" y="21816"/>
                      </a:cubicBezTo>
                      <a:cubicBezTo>
                        <a:pt x="8506" y="21849"/>
                        <a:pt x="8440" y="21883"/>
                        <a:pt x="8406" y="21949"/>
                      </a:cubicBezTo>
                      <a:cubicBezTo>
                        <a:pt x="8306" y="21783"/>
                        <a:pt x="8240" y="21616"/>
                        <a:pt x="8173" y="21482"/>
                      </a:cubicBezTo>
                      <a:cubicBezTo>
                        <a:pt x="7706" y="20415"/>
                        <a:pt x="7539" y="19581"/>
                        <a:pt x="7539" y="18147"/>
                      </a:cubicBezTo>
                      <a:cubicBezTo>
                        <a:pt x="7539" y="17613"/>
                        <a:pt x="7606" y="15645"/>
                        <a:pt x="7639" y="14911"/>
                      </a:cubicBezTo>
                      <a:cubicBezTo>
                        <a:pt x="7228" y="14846"/>
                        <a:pt x="6821" y="14815"/>
                        <a:pt x="6420" y="14815"/>
                      </a:cubicBezTo>
                      <a:cubicBezTo>
                        <a:pt x="4348" y="14815"/>
                        <a:pt x="2454" y="15659"/>
                        <a:pt x="1168" y="17113"/>
                      </a:cubicBezTo>
                      <a:cubicBezTo>
                        <a:pt x="701" y="17713"/>
                        <a:pt x="301" y="18380"/>
                        <a:pt x="0" y="19114"/>
                      </a:cubicBezTo>
                      <a:cubicBezTo>
                        <a:pt x="2312" y="21100"/>
                        <a:pt x="5195" y="23054"/>
                        <a:pt x="8247" y="23054"/>
                      </a:cubicBezTo>
                      <a:cubicBezTo>
                        <a:pt x="8322" y="23054"/>
                        <a:pt x="8398" y="23053"/>
                        <a:pt x="8473" y="23050"/>
                      </a:cubicBezTo>
                      <a:cubicBezTo>
                        <a:pt x="8873" y="23984"/>
                        <a:pt x="9541" y="24885"/>
                        <a:pt x="10308" y="25552"/>
                      </a:cubicBezTo>
                      <a:cubicBezTo>
                        <a:pt x="11442" y="26519"/>
                        <a:pt x="12776" y="27320"/>
                        <a:pt x="14177" y="27587"/>
                      </a:cubicBezTo>
                      <a:cubicBezTo>
                        <a:pt x="14427" y="27637"/>
                        <a:pt x="14659" y="27660"/>
                        <a:pt x="14878" y="27660"/>
                      </a:cubicBezTo>
                      <a:cubicBezTo>
                        <a:pt x="15534" y="27660"/>
                        <a:pt x="16079" y="27453"/>
                        <a:pt x="16679" y="27153"/>
                      </a:cubicBezTo>
                      <a:cubicBezTo>
                        <a:pt x="17913" y="27620"/>
                        <a:pt x="19181" y="28054"/>
                        <a:pt x="20482" y="28087"/>
                      </a:cubicBezTo>
                      <a:cubicBezTo>
                        <a:pt x="20584" y="28090"/>
                        <a:pt x="20685" y="28091"/>
                        <a:pt x="20787" y="28091"/>
                      </a:cubicBezTo>
                      <a:cubicBezTo>
                        <a:pt x="23227" y="28091"/>
                        <a:pt x="25347" y="27314"/>
                        <a:pt x="26853" y="25552"/>
                      </a:cubicBezTo>
                      <a:cubicBezTo>
                        <a:pt x="27987" y="24218"/>
                        <a:pt x="28154" y="22717"/>
                        <a:pt x="27954" y="21015"/>
                      </a:cubicBezTo>
                      <a:cubicBezTo>
                        <a:pt x="30622" y="20081"/>
                        <a:pt x="32924" y="18314"/>
                        <a:pt x="34658" y="16145"/>
                      </a:cubicBezTo>
                      <a:cubicBezTo>
                        <a:pt x="35192" y="15445"/>
                        <a:pt x="35459" y="14711"/>
                        <a:pt x="35793" y="13877"/>
                      </a:cubicBezTo>
                      <a:cubicBezTo>
                        <a:pt x="35693" y="13644"/>
                        <a:pt x="35626" y="13410"/>
                        <a:pt x="35559" y="13210"/>
                      </a:cubicBezTo>
                      <a:cubicBezTo>
                        <a:pt x="34492" y="10341"/>
                        <a:pt x="32991" y="7839"/>
                        <a:pt x="30689" y="5671"/>
                      </a:cubicBezTo>
                      <a:cubicBezTo>
                        <a:pt x="27954" y="3069"/>
                        <a:pt x="24785" y="1535"/>
                        <a:pt x="2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931" name="Google Shape;931;p35"/>
                <p:cNvSpPr/>
                <p:nvPr/>
              </p:nvSpPr>
              <p:spPr>
                <a:xfrm>
                  <a:off x="1561825" y="2029600"/>
                  <a:ext cx="763900" cy="578725"/>
                </a:xfrm>
                <a:custGeom>
                  <a:avLst/>
                  <a:gdLst/>
                  <a:ahLst/>
                  <a:cxnLst/>
                  <a:rect l="l" t="t" r="r" b="b"/>
                  <a:pathLst>
                    <a:path w="30556" h="23149" extrusionOk="0">
                      <a:moveTo>
                        <a:pt x="7926" y="1"/>
                      </a:moveTo>
                      <a:cubicBezTo>
                        <a:pt x="7600" y="1"/>
                        <a:pt x="7270" y="19"/>
                        <a:pt x="6939" y="54"/>
                      </a:cubicBezTo>
                      <a:cubicBezTo>
                        <a:pt x="4704" y="2656"/>
                        <a:pt x="2702" y="5158"/>
                        <a:pt x="1368" y="8327"/>
                      </a:cubicBezTo>
                      <a:cubicBezTo>
                        <a:pt x="534" y="10362"/>
                        <a:pt x="101" y="12363"/>
                        <a:pt x="34" y="14398"/>
                      </a:cubicBezTo>
                      <a:cubicBezTo>
                        <a:pt x="0" y="15232"/>
                        <a:pt x="0" y="16099"/>
                        <a:pt x="67" y="16966"/>
                      </a:cubicBezTo>
                      <a:cubicBezTo>
                        <a:pt x="601" y="17467"/>
                        <a:pt x="1068" y="17934"/>
                        <a:pt x="1735" y="18301"/>
                      </a:cubicBezTo>
                      <a:cubicBezTo>
                        <a:pt x="3385" y="19112"/>
                        <a:pt x="5260" y="19575"/>
                        <a:pt x="7184" y="19575"/>
                      </a:cubicBezTo>
                      <a:cubicBezTo>
                        <a:pt x="7712" y="19575"/>
                        <a:pt x="8242" y="19540"/>
                        <a:pt x="8773" y="19468"/>
                      </a:cubicBezTo>
                      <a:cubicBezTo>
                        <a:pt x="9207" y="20936"/>
                        <a:pt x="9807" y="22037"/>
                        <a:pt x="11208" y="22671"/>
                      </a:cubicBezTo>
                      <a:cubicBezTo>
                        <a:pt x="11937" y="22996"/>
                        <a:pt x="12696" y="23149"/>
                        <a:pt x="13472" y="23149"/>
                      </a:cubicBezTo>
                      <a:cubicBezTo>
                        <a:pt x="14685" y="23149"/>
                        <a:pt x="15938" y="22775"/>
                        <a:pt x="17179" y="22103"/>
                      </a:cubicBezTo>
                      <a:cubicBezTo>
                        <a:pt x="18180" y="21570"/>
                        <a:pt x="19081" y="20702"/>
                        <a:pt x="19915" y="19835"/>
                      </a:cubicBezTo>
                      <a:cubicBezTo>
                        <a:pt x="20682" y="19835"/>
                        <a:pt x="21316" y="19735"/>
                        <a:pt x="22050" y="19168"/>
                      </a:cubicBezTo>
                      <a:cubicBezTo>
                        <a:pt x="23050" y="18434"/>
                        <a:pt x="23817" y="17333"/>
                        <a:pt x="24385" y="16133"/>
                      </a:cubicBezTo>
                      <a:cubicBezTo>
                        <a:pt x="24418" y="16099"/>
                        <a:pt x="24451" y="16032"/>
                        <a:pt x="24485" y="15999"/>
                      </a:cubicBezTo>
                      <a:cubicBezTo>
                        <a:pt x="24852" y="15165"/>
                        <a:pt x="25118" y="14164"/>
                        <a:pt x="25118" y="13264"/>
                      </a:cubicBezTo>
                      <a:cubicBezTo>
                        <a:pt x="25152" y="13230"/>
                        <a:pt x="25218" y="13197"/>
                        <a:pt x="25285" y="13164"/>
                      </a:cubicBezTo>
                      <a:cubicBezTo>
                        <a:pt x="27720" y="11930"/>
                        <a:pt x="29388" y="9194"/>
                        <a:pt x="30556" y="6692"/>
                      </a:cubicBezTo>
                      <a:cubicBezTo>
                        <a:pt x="30255" y="6392"/>
                        <a:pt x="29922" y="6125"/>
                        <a:pt x="29555" y="5892"/>
                      </a:cubicBezTo>
                      <a:cubicBezTo>
                        <a:pt x="28735" y="5388"/>
                        <a:pt x="27803" y="5139"/>
                        <a:pt x="26837" y="5139"/>
                      </a:cubicBezTo>
                      <a:cubicBezTo>
                        <a:pt x="25563" y="5139"/>
                        <a:pt x="24231" y="5572"/>
                        <a:pt x="23017" y="6426"/>
                      </a:cubicBezTo>
                      <a:cubicBezTo>
                        <a:pt x="23284" y="6993"/>
                        <a:pt x="24018" y="8527"/>
                        <a:pt x="24184" y="8927"/>
                      </a:cubicBezTo>
                      <a:cubicBezTo>
                        <a:pt x="24718" y="10262"/>
                        <a:pt x="24852" y="11029"/>
                        <a:pt x="24785" y="12330"/>
                      </a:cubicBezTo>
                      <a:cubicBezTo>
                        <a:pt x="24084" y="12196"/>
                        <a:pt x="23384" y="12096"/>
                        <a:pt x="22683" y="11996"/>
                      </a:cubicBezTo>
                      <a:cubicBezTo>
                        <a:pt x="22387" y="11947"/>
                        <a:pt x="22109" y="11911"/>
                        <a:pt x="21836" y="11911"/>
                      </a:cubicBezTo>
                      <a:cubicBezTo>
                        <a:pt x="21371" y="11911"/>
                        <a:pt x="20919" y="12015"/>
                        <a:pt x="20415" y="12330"/>
                      </a:cubicBezTo>
                      <a:cubicBezTo>
                        <a:pt x="20015" y="12597"/>
                        <a:pt x="19681" y="13064"/>
                        <a:pt x="19414" y="13464"/>
                      </a:cubicBezTo>
                      <a:cubicBezTo>
                        <a:pt x="18847" y="12130"/>
                        <a:pt x="18714" y="10895"/>
                        <a:pt x="17580" y="9961"/>
                      </a:cubicBezTo>
                      <a:cubicBezTo>
                        <a:pt x="17030" y="9503"/>
                        <a:pt x="16308" y="9328"/>
                        <a:pt x="15553" y="9328"/>
                      </a:cubicBezTo>
                      <a:cubicBezTo>
                        <a:pt x="15208" y="9328"/>
                        <a:pt x="14856" y="9365"/>
                        <a:pt x="14511" y="9428"/>
                      </a:cubicBezTo>
                      <a:cubicBezTo>
                        <a:pt x="14477" y="8994"/>
                        <a:pt x="14444" y="8560"/>
                        <a:pt x="14377" y="8127"/>
                      </a:cubicBezTo>
                      <a:cubicBezTo>
                        <a:pt x="14010" y="5558"/>
                        <a:pt x="13677" y="3357"/>
                        <a:pt x="11942" y="1522"/>
                      </a:cubicBezTo>
                      <a:cubicBezTo>
                        <a:pt x="10923" y="420"/>
                        <a:pt x="9472" y="1"/>
                        <a:pt x="7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932" name="Google Shape;932;p35"/>
                <p:cNvSpPr/>
                <p:nvPr/>
              </p:nvSpPr>
              <p:spPr>
                <a:xfrm>
                  <a:off x="415175" y="2480425"/>
                  <a:ext cx="894825" cy="372075"/>
                </a:xfrm>
                <a:custGeom>
                  <a:avLst/>
                  <a:gdLst/>
                  <a:ahLst/>
                  <a:cxnLst/>
                  <a:rect l="l" t="t" r="r" b="b"/>
                  <a:pathLst>
                    <a:path w="35793" h="14883" extrusionOk="0">
                      <a:moveTo>
                        <a:pt x="35559" y="1"/>
                      </a:moveTo>
                      <a:cubicBezTo>
                        <a:pt x="32257" y="2636"/>
                        <a:pt x="28221" y="4304"/>
                        <a:pt x="24018" y="4604"/>
                      </a:cubicBezTo>
                      <a:cubicBezTo>
                        <a:pt x="24284" y="6672"/>
                        <a:pt x="23284" y="8841"/>
                        <a:pt x="21549" y="10008"/>
                      </a:cubicBezTo>
                      <a:cubicBezTo>
                        <a:pt x="20642" y="10601"/>
                        <a:pt x="19563" y="10902"/>
                        <a:pt x="18481" y="10902"/>
                      </a:cubicBezTo>
                      <a:cubicBezTo>
                        <a:pt x="17494" y="10902"/>
                        <a:pt x="16505" y="10651"/>
                        <a:pt x="15645" y="10141"/>
                      </a:cubicBezTo>
                      <a:cubicBezTo>
                        <a:pt x="14811" y="10716"/>
                        <a:pt x="13655" y="11143"/>
                        <a:pt x="12626" y="11143"/>
                      </a:cubicBezTo>
                      <a:cubicBezTo>
                        <a:pt x="12461" y="11143"/>
                        <a:pt x="12299" y="11132"/>
                        <a:pt x="12142" y="11109"/>
                      </a:cubicBezTo>
                      <a:cubicBezTo>
                        <a:pt x="11008" y="10909"/>
                        <a:pt x="9941" y="10275"/>
                        <a:pt x="9240" y="9374"/>
                      </a:cubicBezTo>
                      <a:cubicBezTo>
                        <a:pt x="9040" y="9107"/>
                        <a:pt x="8807" y="8841"/>
                        <a:pt x="8540" y="8607"/>
                      </a:cubicBezTo>
                      <a:cubicBezTo>
                        <a:pt x="8440" y="8507"/>
                        <a:pt x="8306" y="8374"/>
                        <a:pt x="8173" y="8273"/>
                      </a:cubicBezTo>
                      <a:cubicBezTo>
                        <a:pt x="6372" y="6772"/>
                        <a:pt x="3903" y="6039"/>
                        <a:pt x="2002" y="4537"/>
                      </a:cubicBezTo>
                      <a:cubicBezTo>
                        <a:pt x="1735" y="4337"/>
                        <a:pt x="1468" y="4137"/>
                        <a:pt x="1168" y="3904"/>
                      </a:cubicBezTo>
                      <a:cubicBezTo>
                        <a:pt x="701" y="4504"/>
                        <a:pt x="301" y="5171"/>
                        <a:pt x="0" y="5905"/>
                      </a:cubicBezTo>
                      <a:cubicBezTo>
                        <a:pt x="2312" y="7891"/>
                        <a:pt x="5195" y="9845"/>
                        <a:pt x="8247" y="9845"/>
                      </a:cubicBezTo>
                      <a:cubicBezTo>
                        <a:pt x="8322" y="9845"/>
                        <a:pt x="8398" y="9844"/>
                        <a:pt x="8473" y="9841"/>
                      </a:cubicBezTo>
                      <a:cubicBezTo>
                        <a:pt x="8873" y="10775"/>
                        <a:pt x="9541" y="11676"/>
                        <a:pt x="10308" y="12343"/>
                      </a:cubicBezTo>
                      <a:cubicBezTo>
                        <a:pt x="11442" y="13310"/>
                        <a:pt x="12776" y="14111"/>
                        <a:pt x="14177" y="14378"/>
                      </a:cubicBezTo>
                      <a:cubicBezTo>
                        <a:pt x="14427" y="14428"/>
                        <a:pt x="14659" y="14451"/>
                        <a:pt x="14878" y="14451"/>
                      </a:cubicBezTo>
                      <a:cubicBezTo>
                        <a:pt x="15534" y="14451"/>
                        <a:pt x="16079" y="14244"/>
                        <a:pt x="16679" y="13944"/>
                      </a:cubicBezTo>
                      <a:cubicBezTo>
                        <a:pt x="17913" y="14411"/>
                        <a:pt x="19181" y="14845"/>
                        <a:pt x="20482" y="14878"/>
                      </a:cubicBezTo>
                      <a:cubicBezTo>
                        <a:pt x="20584" y="14881"/>
                        <a:pt x="20685" y="14882"/>
                        <a:pt x="20787" y="14882"/>
                      </a:cubicBezTo>
                      <a:cubicBezTo>
                        <a:pt x="23227" y="14882"/>
                        <a:pt x="25347" y="14105"/>
                        <a:pt x="26853" y="12343"/>
                      </a:cubicBezTo>
                      <a:cubicBezTo>
                        <a:pt x="27987" y="11009"/>
                        <a:pt x="28154" y="9508"/>
                        <a:pt x="27954" y="7806"/>
                      </a:cubicBezTo>
                      <a:cubicBezTo>
                        <a:pt x="30622" y="6872"/>
                        <a:pt x="32924" y="5105"/>
                        <a:pt x="34658" y="2936"/>
                      </a:cubicBezTo>
                      <a:cubicBezTo>
                        <a:pt x="35192" y="2236"/>
                        <a:pt x="35459" y="1502"/>
                        <a:pt x="35793" y="668"/>
                      </a:cubicBezTo>
                      <a:cubicBezTo>
                        <a:pt x="35693" y="435"/>
                        <a:pt x="35626" y="201"/>
                        <a:pt x="35559"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1561825" y="2389525"/>
                  <a:ext cx="609625" cy="218800"/>
                </a:xfrm>
                <a:custGeom>
                  <a:avLst/>
                  <a:gdLst/>
                  <a:ahLst/>
                  <a:cxnLst/>
                  <a:rect l="l" t="t" r="r" b="b"/>
                  <a:pathLst>
                    <a:path w="24385" h="8752" extrusionOk="0">
                      <a:moveTo>
                        <a:pt x="34" y="1"/>
                      </a:moveTo>
                      <a:cubicBezTo>
                        <a:pt x="0" y="835"/>
                        <a:pt x="0" y="1702"/>
                        <a:pt x="67" y="2569"/>
                      </a:cubicBezTo>
                      <a:cubicBezTo>
                        <a:pt x="601" y="3070"/>
                        <a:pt x="1068" y="3537"/>
                        <a:pt x="1735" y="3904"/>
                      </a:cubicBezTo>
                      <a:cubicBezTo>
                        <a:pt x="3385" y="4715"/>
                        <a:pt x="5260" y="5178"/>
                        <a:pt x="7184" y="5178"/>
                      </a:cubicBezTo>
                      <a:cubicBezTo>
                        <a:pt x="7712" y="5178"/>
                        <a:pt x="8242" y="5143"/>
                        <a:pt x="8773" y="5071"/>
                      </a:cubicBezTo>
                      <a:cubicBezTo>
                        <a:pt x="9207" y="6539"/>
                        <a:pt x="9807" y="7640"/>
                        <a:pt x="11208" y="8274"/>
                      </a:cubicBezTo>
                      <a:cubicBezTo>
                        <a:pt x="11937" y="8599"/>
                        <a:pt x="12696" y="8752"/>
                        <a:pt x="13472" y="8752"/>
                      </a:cubicBezTo>
                      <a:cubicBezTo>
                        <a:pt x="14685" y="8752"/>
                        <a:pt x="15938" y="8378"/>
                        <a:pt x="17179" y="7706"/>
                      </a:cubicBezTo>
                      <a:cubicBezTo>
                        <a:pt x="18180" y="7173"/>
                        <a:pt x="19081" y="6305"/>
                        <a:pt x="19915" y="5438"/>
                      </a:cubicBezTo>
                      <a:cubicBezTo>
                        <a:pt x="20682" y="5438"/>
                        <a:pt x="21316" y="5338"/>
                        <a:pt x="22050" y="4771"/>
                      </a:cubicBezTo>
                      <a:cubicBezTo>
                        <a:pt x="23050" y="4037"/>
                        <a:pt x="23817" y="2936"/>
                        <a:pt x="24385" y="1736"/>
                      </a:cubicBezTo>
                      <a:lnTo>
                        <a:pt x="24385" y="1736"/>
                      </a:lnTo>
                      <a:cubicBezTo>
                        <a:pt x="24218" y="1936"/>
                        <a:pt x="24051" y="2136"/>
                        <a:pt x="23817" y="2303"/>
                      </a:cubicBezTo>
                      <a:cubicBezTo>
                        <a:pt x="23167" y="2786"/>
                        <a:pt x="22350" y="3028"/>
                        <a:pt x="21532" y="3028"/>
                      </a:cubicBezTo>
                      <a:cubicBezTo>
                        <a:pt x="20715" y="3028"/>
                        <a:pt x="19898" y="2786"/>
                        <a:pt x="19248" y="2303"/>
                      </a:cubicBezTo>
                      <a:cubicBezTo>
                        <a:pt x="18495" y="3635"/>
                        <a:pt x="17211" y="4175"/>
                        <a:pt x="15830" y="4175"/>
                      </a:cubicBezTo>
                      <a:cubicBezTo>
                        <a:pt x="13719" y="4175"/>
                        <a:pt x="11383" y="2915"/>
                        <a:pt x="10375" y="1302"/>
                      </a:cubicBezTo>
                      <a:cubicBezTo>
                        <a:pt x="10352" y="1271"/>
                        <a:pt x="10115" y="1260"/>
                        <a:pt x="9759" y="1260"/>
                      </a:cubicBezTo>
                      <a:cubicBezTo>
                        <a:pt x="8766" y="1260"/>
                        <a:pt x="6842" y="1347"/>
                        <a:pt x="6000" y="1347"/>
                      </a:cubicBezTo>
                      <a:cubicBezTo>
                        <a:pt x="5829" y="1347"/>
                        <a:pt x="5703" y="1344"/>
                        <a:pt x="5638" y="1335"/>
                      </a:cubicBezTo>
                      <a:cubicBezTo>
                        <a:pt x="4003" y="1168"/>
                        <a:pt x="2402" y="835"/>
                        <a:pt x="834" y="301"/>
                      </a:cubicBezTo>
                      <a:cubicBezTo>
                        <a:pt x="568" y="201"/>
                        <a:pt x="301" y="101"/>
                        <a:pt x="3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2188100" y="2176875"/>
                  <a:ext cx="137625" cy="181825"/>
                </a:xfrm>
                <a:custGeom>
                  <a:avLst/>
                  <a:gdLst/>
                  <a:ahLst/>
                  <a:cxnLst/>
                  <a:rect l="l" t="t" r="r" b="b"/>
                  <a:pathLst>
                    <a:path w="5505" h="7273" extrusionOk="0">
                      <a:moveTo>
                        <a:pt x="4504" y="1"/>
                      </a:moveTo>
                      <a:cubicBezTo>
                        <a:pt x="3770" y="2569"/>
                        <a:pt x="2202" y="4871"/>
                        <a:pt x="1" y="6372"/>
                      </a:cubicBezTo>
                      <a:cubicBezTo>
                        <a:pt x="101" y="6672"/>
                        <a:pt x="201" y="6973"/>
                        <a:pt x="234" y="7273"/>
                      </a:cubicBezTo>
                      <a:cubicBezTo>
                        <a:pt x="2669" y="6039"/>
                        <a:pt x="4337" y="3303"/>
                        <a:pt x="5505" y="801"/>
                      </a:cubicBezTo>
                      <a:cubicBezTo>
                        <a:pt x="5204" y="501"/>
                        <a:pt x="4871" y="234"/>
                        <a:pt x="450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1691075" y="2092025"/>
                  <a:ext cx="219350" cy="324475"/>
                </a:xfrm>
                <a:custGeom>
                  <a:avLst/>
                  <a:gdLst/>
                  <a:ahLst/>
                  <a:cxnLst/>
                  <a:rect l="l" t="t" r="r" b="b"/>
                  <a:pathLst>
                    <a:path w="8774" h="12979" extrusionOk="0">
                      <a:moveTo>
                        <a:pt x="3871" y="1"/>
                      </a:moveTo>
                      <a:cubicBezTo>
                        <a:pt x="3323" y="1"/>
                        <a:pt x="2792" y="118"/>
                        <a:pt x="2336" y="359"/>
                      </a:cubicBezTo>
                      <a:cubicBezTo>
                        <a:pt x="935" y="1093"/>
                        <a:pt x="434" y="3061"/>
                        <a:pt x="268" y="4529"/>
                      </a:cubicBezTo>
                      <a:cubicBezTo>
                        <a:pt x="1" y="6764"/>
                        <a:pt x="34" y="9066"/>
                        <a:pt x="234" y="11334"/>
                      </a:cubicBezTo>
                      <a:cubicBezTo>
                        <a:pt x="268" y="11901"/>
                        <a:pt x="434" y="12601"/>
                        <a:pt x="1035" y="12868"/>
                      </a:cubicBezTo>
                      <a:cubicBezTo>
                        <a:pt x="1211" y="12946"/>
                        <a:pt x="1398" y="12979"/>
                        <a:pt x="1583" y="12979"/>
                      </a:cubicBezTo>
                      <a:cubicBezTo>
                        <a:pt x="1714" y="12979"/>
                        <a:pt x="1845" y="12963"/>
                        <a:pt x="1969" y="12935"/>
                      </a:cubicBezTo>
                      <a:cubicBezTo>
                        <a:pt x="4137" y="12635"/>
                        <a:pt x="6038" y="11534"/>
                        <a:pt x="7206" y="9933"/>
                      </a:cubicBezTo>
                      <a:cubicBezTo>
                        <a:pt x="8340" y="8332"/>
                        <a:pt x="8774" y="6230"/>
                        <a:pt x="8340" y="4195"/>
                      </a:cubicBezTo>
                      <a:cubicBezTo>
                        <a:pt x="8073" y="2894"/>
                        <a:pt x="7439" y="1560"/>
                        <a:pt x="6239" y="760"/>
                      </a:cubicBezTo>
                      <a:cubicBezTo>
                        <a:pt x="5540" y="261"/>
                        <a:pt x="4687" y="1"/>
                        <a:pt x="3871"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p:nvPr/>
              </p:nvSpPr>
              <p:spPr>
                <a:xfrm>
                  <a:off x="1758625" y="2172675"/>
                  <a:ext cx="110100" cy="192950"/>
                </a:xfrm>
                <a:custGeom>
                  <a:avLst/>
                  <a:gdLst/>
                  <a:ahLst/>
                  <a:cxnLst/>
                  <a:rect l="l" t="t" r="r" b="b"/>
                  <a:pathLst>
                    <a:path w="4404" h="7718" extrusionOk="0">
                      <a:moveTo>
                        <a:pt x="3045" y="0"/>
                      </a:moveTo>
                      <a:cubicBezTo>
                        <a:pt x="2152" y="0"/>
                        <a:pt x="1516" y="852"/>
                        <a:pt x="1035" y="1670"/>
                      </a:cubicBezTo>
                      <a:cubicBezTo>
                        <a:pt x="568" y="2437"/>
                        <a:pt x="301" y="3304"/>
                        <a:pt x="134" y="4238"/>
                      </a:cubicBezTo>
                      <a:cubicBezTo>
                        <a:pt x="67" y="4605"/>
                        <a:pt x="34" y="5006"/>
                        <a:pt x="34" y="5439"/>
                      </a:cubicBezTo>
                      <a:cubicBezTo>
                        <a:pt x="1" y="6040"/>
                        <a:pt x="34" y="6674"/>
                        <a:pt x="134" y="7307"/>
                      </a:cubicBezTo>
                      <a:cubicBezTo>
                        <a:pt x="170" y="7574"/>
                        <a:pt x="385" y="7718"/>
                        <a:pt x="569" y="7718"/>
                      </a:cubicBezTo>
                      <a:cubicBezTo>
                        <a:pt x="730" y="7718"/>
                        <a:pt x="866" y="7608"/>
                        <a:pt x="835" y="7374"/>
                      </a:cubicBezTo>
                      <a:cubicBezTo>
                        <a:pt x="701" y="6407"/>
                        <a:pt x="701" y="5506"/>
                        <a:pt x="801" y="4639"/>
                      </a:cubicBezTo>
                      <a:cubicBezTo>
                        <a:pt x="1489" y="4042"/>
                        <a:pt x="2414" y="3446"/>
                        <a:pt x="3271" y="3446"/>
                      </a:cubicBezTo>
                      <a:cubicBezTo>
                        <a:pt x="3661" y="3446"/>
                        <a:pt x="4037" y="3569"/>
                        <a:pt x="4371" y="3872"/>
                      </a:cubicBezTo>
                      <a:cubicBezTo>
                        <a:pt x="4404" y="3872"/>
                        <a:pt x="4404" y="3872"/>
                        <a:pt x="4404" y="3838"/>
                      </a:cubicBezTo>
                      <a:cubicBezTo>
                        <a:pt x="3994" y="3066"/>
                        <a:pt x="3473" y="2793"/>
                        <a:pt x="2922" y="2793"/>
                      </a:cubicBezTo>
                      <a:cubicBezTo>
                        <a:pt x="2305" y="2793"/>
                        <a:pt x="1649" y="3135"/>
                        <a:pt x="1068" y="3505"/>
                      </a:cubicBezTo>
                      <a:cubicBezTo>
                        <a:pt x="1068" y="3471"/>
                        <a:pt x="1102" y="3471"/>
                        <a:pt x="1102" y="3438"/>
                      </a:cubicBezTo>
                      <a:cubicBezTo>
                        <a:pt x="1462" y="2296"/>
                        <a:pt x="2310" y="396"/>
                        <a:pt x="3718" y="396"/>
                      </a:cubicBezTo>
                      <a:cubicBezTo>
                        <a:pt x="3873" y="396"/>
                        <a:pt x="4035" y="419"/>
                        <a:pt x="4204" y="469"/>
                      </a:cubicBezTo>
                      <a:cubicBezTo>
                        <a:pt x="4204" y="469"/>
                        <a:pt x="4237" y="436"/>
                        <a:pt x="4204" y="436"/>
                      </a:cubicBezTo>
                      <a:cubicBezTo>
                        <a:pt x="3775" y="128"/>
                        <a:pt x="3391" y="0"/>
                        <a:pt x="3045"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p:cNvSpPr/>
                <p:nvPr/>
              </p:nvSpPr>
              <p:spPr>
                <a:xfrm>
                  <a:off x="953050" y="1704750"/>
                  <a:ext cx="891500" cy="917975"/>
                </a:xfrm>
                <a:custGeom>
                  <a:avLst/>
                  <a:gdLst/>
                  <a:ahLst/>
                  <a:cxnLst/>
                  <a:rect l="l" t="t" r="r" b="b"/>
                  <a:pathLst>
                    <a:path w="35660" h="36719" extrusionOk="0">
                      <a:moveTo>
                        <a:pt x="22305" y="0"/>
                      </a:moveTo>
                      <a:cubicBezTo>
                        <a:pt x="22187" y="0"/>
                        <a:pt x="22068" y="2"/>
                        <a:pt x="21950" y="6"/>
                      </a:cubicBezTo>
                      <a:cubicBezTo>
                        <a:pt x="17113" y="206"/>
                        <a:pt x="12443" y="1006"/>
                        <a:pt x="7840" y="2541"/>
                      </a:cubicBezTo>
                      <a:cubicBezTo>
                        <a:pt x="5171" y="3408"/>
                        <a:pt x="2903" y="5309"/>
                        <a:pt x="1569" y="7778"/>
                      </a:cubicBezTo>
                      <a:cubicBezTo>
                        <a:pt x="101" y="10446"/>
                        <a:pt x="1" y="13582"/>
                        <a:pt x="301" y="16551"/>
                      </a:cubicBezTo>
                      <a:cubicBezTo>
                        <a:pt x="801" y="21054"/>
                        <a:pt x="1969" y="25691"/>
                        <a:pt x="4537" y="29493"/>
                      </a:cubicBezTo>
                      <a:cubicBezTo>
                        <a:pt x="7980" y="34586"/>
                        <a:pt x="13484" y="36718"/>
                        <a:pt x="19292" y="36718"/>
                      </a:cubicBezTo>
                      <a:cubicBezTo>
                        <a:pt x="20294" y="36718"/>
                        <a:pt x="21305" y="36655"/>
                        <a:pt x="22317" y="36532"/>
                      </a:cubicBezTo>
                      <a:lnTo>
                        <a:pt x="22550" y="36498"/>
                      </a:lnTo>
                      <a:cubicBezTo>
                        <a:pt x="28921" y="35698"/>
                        <a:pt x="34992" y="31728"/>
                        <a:pt x="35593" y="24857"/>
                      </a:cubicBezTo>
                      <a:cubicBezTo>
                        <a:pt x="35660" y="24056"/>
                        <a:pt x="35660" y="23256"/>
                        <a:pt x="35559" y="22488"/>
                      </a:cubicBezTo>
                      <a:cubicBezTo>
                        <a:pt x="35026" y="17785"/>
                        <a:pt x="34192" y="13115"/>
                        <a:pt x="33091" y="8512"/>
                      </a:cubicBezTo>
                      <a:cubicBezTo>
                        <a:pt x="31885" y="3491"/>
                        <a:pt x="27397" y="0"/>
                        <a:pt x="2230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1167575" y="2057275"/>
                  <a:ext cx="213300" cy="107675"/>
                </a:xfrm>
                <a:custGeom>
                  <a:avLst/>
                  <a:gdLst/>
                  <a:ahLst/>
                  <a:cxnLst/>
                  <a:rect l="l" t="t" r="r" b="b"/>
                  <a:pathLst>
                    <a:path w="8532" h="4307" extrusionOk="0">
                      <a:moveTo>
                        <a:pt x="6911" y="0"/>
                      </a:moveTo>
                      <a:cubicBezTo>
                        <a:pt x="3897" y="0"/>
                        <a:pt x="1155" y="1748"/>
                        <a:pt x="26" y="4184"/>
                      </a:cubicBezTo>
                      <a:cubicBezTo>
                        <a:pt x="0" y="4236"/>
                        <a:pt x="73" y="4307"/>
                        <a:pt x="153" y="4307"/>
                      </a:cubicBezTo>
                      <a:cubicBezTo>
                        <a:pt x="178" y="4307"/>
                        <a:pt x="203" y="4300"/>
                        <a:pt x="226" y="4284"/>
                      </a:cubicBezTo>
                      <a:cubicBezTo>
                        <a:pt x="2261" y="2116"/>
                        <a:pt x="4863" y="1282"/>
                        <a:pt x="8032" y="1015"/>
                      </a:cubicBezTo>
                      <a:cubicBezTo>
                        <a:pt x="8198" y="1015"/>
                        <a:pt x="8399" y="949"/>
                        <a:pt x="8465" y="782"/>
                      </a:cubicBezTo>
                      <a:cubicBezTo>
                        <a:pt x="8499" y="615"/>
                        <a:pt x="8532" y="582"/>
                        <a:pt x="8465" y="415"/>
                      </a:cubicBezTo>
                      <a:cubicBezTo>
                        <a:pt x="8399" y="282"/>
                        <a:pt x="8198" y="115"/>
                        <a:pt x="8032" y="81"/>
                      </a:cubicBezTo>
                      <a:cubicBezTo>
                        <a:pt x="7656" y="27"/>
                        <a:pt x="7281" y="0"/>
                        <a:pt x="6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1571000" y="1977875"/>
                  <a:ext cx="149125" cy="58850"/>
                </a:xfrm>
                <a:custGeom>
                  <a:avLst/>
                  <a:gdLst/>
                  <a:ahLst/>
                  <a:cxnLst/>
                  <a:rect l="l" t="t" r="r" b="b"/>
                  <a:pathLst>
                    <a:path w="5965" h="2354" extrusionOk="0">
                      <a:moveTo>
                        <a:pt x="2807" y="1"/>
                      </a:moveTo>
                      <a:cubicBezTo>
                        <a:pt x="1753" y="1"/>
                        <a:pt x="777" y="475"/>
                        <a:pt x="100" y="1490"/>
                      </a:cubicBezTo>
                      <a:cubicBezTo>
                        <a:pt x="34" y="1590"/>
                        <a:pt x="0" y="1823"/>
                        <a:pt x="67" y="1990"/>
                      </a:cubicBezTo>
                      <a:cubicBezTo>
                        <a:pt x="100" y="2157"/>
                        <a:pt x="134" y="2190"/>
                        <a:pt x="234" y="2290"/>
                      </a:cubicBezTo>
                      <a:cubicBezTo>
                        <a:pt x="279" y="2335"/>
                        <a:pt x="331" y="2353"/>
                        <a:pt x="384" y="2353"/>
                      </a:cubicBezTo>
                      <a:cubicBezTo>
                        <a:pt x="448" y="2353"/>
                        <a:pt x="513" y="2327"/>
                        <a:pt x="567" y="2290"/>
                      </a:cubicBezTo>
                      <a:cubicBezTo>
                        <a:pt x="1628" y="1489"/>
                        <a:pt x="2688" y="1012"/>
                        <a:pt x="3858" y="1012"/>
                      </a:cubicBezTo>
                      <a:cubicBezTo>
                        <a:pt x="4491" y="1012"/>
                        <a:pt x="5157" y="1152"/>
                        <a:pt x="5871" y="1456"/>
                      </a:cubicBezTo>
                      <a:cubicBezTo>
                        <a:pt x="5878" y="1460"/>
                        <a:pt x="5885" y="1461"/>
                        <a:pt x="5892" y="1461"/>
                      </a:cubicBezTo>
                      <a:cubicBezTo>
                        <a:pt x="5944" y="1461"/>
                        <a:pt x="5964" y="1349"/>
                        <a:pt x="5905" y="1289"/>
                      </a:cubicBezTo>
                      <a:cubicBezTo>
                        <a:pt x="4934" y="450"/>
                        <a:pt x="3833" y="1"/>
                        <a:pt x="2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864650" y="2269675"/>
                  <a:ext cx="262725" cy="297475"/>
                </a:xfrm>
                <a:custGeom>
                  <a:avLst/>
                  <a:gdLst/>
                  <a:ahLst/>
                  <a:cxnLst/>
                  <a:rect l="l" t="t" r="r" b="b"/>
                  <a:pathLst>
                    <a:path w="10509" h="11899" extrusionOk="0">
                      <a:moveTo>
                        <a:pt x="4135" y="0"/>
                      </a:moveTo>
                      <a:cubicBezTo>
                        <a:pt x="2988" y="0"/>
                        <a:pt x="1720" y="676"/>
                        <a:pt x="968" y="1759"/>
                      </a:cubicBezTo>
                      <a:cubicBezTo>
                        <a:pt x="134" y="2927"/>
                        <a:pt x="1" y="4395"/>
                        <a:pt x="201" y="5696"/>
                      </a:cubicBezTo>
                      <a:cubicBezTo>
                        <a:pt x="501" y="7764"/>
                        <a:pt x="1602" y="9598"/>
                        <a:pt x="3270" y="10699"/>
                      </a:cubicBezTo>
                      <a:cubicBezTo>
                        <a:pt x="4439" y="11486"/>
                        <a:pt x="5881" y="11898"/>
                        <a:pt x="7376" y="11898"/>
                      </a:cubicBezTo>
                      <a:cubicBezTo>
                        <a:pt x="7971" y="11898"/>
                        <a:pt x="8575" y="11833"/>
                        <a:pt x="9174" y="11700"/>
                      </a:cubicBezTo>
                      <a:cubicBezTo>
                        <a:pt x="9474" y="11633"/>
                        <a:pt x="9808" y="11566"/>
                        <a:pt x="10041" y="11333"/>
                      </a:cubicBezTo>
                      <a:cubicBezTo>
                        <a:pt x="10508" y="10866"/>
                        <a:pt x="10408" y="10165"/>
                        <a:pt x="10275" y="9598"/>
                      </a:cubicBezTo>
                      <a:cubicBezTo>
                        <a:pt x="9674" y="7397"/>
                        <a:pt x="8874" y="5229"/>
                        <a:pt x="7873" y="3227"/>
                      </a:cubicBezTo>
                      <a:cubicBezTo>
                        <a:pt x="7206" y="1893"/>
                        <a:pt x="6105" y="225"/>
                        <a:pt x="4504" y="25"/>
                      </a:cubicBezTo>
                      <a:cubicBezTo>
                        <a:pt x="4383" y="8"/>
                        <a:pt x="4259" y="0"/>
                        <a:pt x="413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903025" y="2377475"/>
                  <a:ext cx="171550" cy="148425"/>
                </a:xfrm>
                <a:custGeom>
                  <a:avLst/>
                  <a:gdLst/>
                  <a:ahLst/>
                  <a:cxnLst/>
                  <a:rect l="l" t="t" r="r" b="b"/>
                  <a:pathLst>
                    <a:path w="6862" h="5937" extrusionOk="0">
                      <a:moveTo>
                        <a:pt x="1494" y="0"/>
                      </a:moveTo>
                      <a:cubicBezTo>
                        <a:pt x="933" y="0"/>
                        <a:pt x="408" y="284"/>
                        <a:pt x="0" y="1083"/>
                      </a:cubicBezTo>
                      <a:cubicBezTo>
                        <a:pt x="0" y="1083"/>
                        <a:pt x="0" y="1098"/>
                        <a:pt x="10" y="1098"/>
                      </a:cubicBezTo>
                      <a:cubicBezTo>
                        <a:pt x="15" y="1098"/>
                        <a:pt x="23" y="1094"/>
                        <a:pt x="34" y="1083"/>
                      </a:cubicBezTo>
                      <a:cubicBezTo>
                        <a:pt x="376" y="776"/>
                        <a:pt x="758" y="651"/>
                        <a:pt x="1151" y="651"/>
                      </a:cubicBezTo>
                      <a:cubicBezTo>
                        <a:pt x="2253" y="651"/>
                        <a:pt x="3448" y="1629"/>
                        <a:pt x="4137" y="2318"/>
                      </a:cubicBezTo>
                      <a:cubicBezTo>
                        <a:pt x="4167" y="2348"/>
                        <a:pt x="4170" y="2378"/>
                        <a:pt x="4195" y="2383"/>
                      </a:cubicBezTo>
                      <a:lnTo>
                        <a:pt x="4195" y="2383"/>
                      </a:lnTo>
                      <a:cubicBezTo>
                        <a:pt x="3964" y="2360"/>
                        <a:pt x="3728" y="2344"/>
                        <a:pt x="3495" y="2344"/>
                      </a:cubicBezTo>
                      <a:cubicBezTo>
                        <a:pt x="2421" y="2344"/>
                        <a:pt x="1429" y="2687"/>
                        <a:pt x="1401" y="4219"/>
                      </a:cubicBezTo>
                      <a:cubicBezTo>
                        <a:pt x="1401" y="4219"/>
                        <a:pt x="1401" y="4234"/>
                        <a:pt x="1411" y="4234"/>
                      </a:cubicBezTo>
                      <a:cubicBezTo>
                        <a:pt x="1416" y="4234"/>
                        <a:pt x="1424" y="4230"/>
                        <a:pt x="1435" y="4219"/>
                      </a:cubicBezTo>
                      <a:cubicBezTo>
                        <a:pt x="1753" y="3349"/>
                        <a:pt x="2570" y="3073"/>
                        <a:pt x="3449" y="3073"/>
                      </a:cubicBezTo>
                      <a:cubicBezTo>
                        <a:pt x="3952" y="3073"/>
                        <a:pt x="4476" y="3164"/>
                        <a:pt x="4937" y="3285"/>
                      </a:cubicBezTo>
                      <a:cubicBezTo>
                        <a:pt x="5438" y="3985"/>
                        <a:pt x="5838" y="4819"/>
                        <a:pt x="6138" y="5720"/>
                      </a:cubicBezTo>
                      <a:cubicBezTo>
                        <a:pt x="6193" y="5873"/>
                        <a:pt x="6294" y="5936"/>
                        <a:pt x="6400" y="5936"/>
                      </a:cubicBezTo>
                      <a:cubicBezTo>
                        <a:pt x="6619" y="5936"/>
                        <a:pt x="6862" y="5667"/>
                        <a:pt x="6772" y="5353"/>
                      </a:cubicBezTo>
                      <a:cubicBezTo>
                        <a:pt x="6538" y="4753"/>
                        <a:pt x="6305" y="4152"/>
                        <a:pt x="6005" y="3619"/>
                      </a:cubicBezTo>
                      <a:cubicBezTo>
                        <a:pt x="5804" y="3252"/>
                        <a:pt x="5604" y="2918"/>
                        <a:pt x="5371" y="2618"/>
                      </a:cubicBezTo>
                      <a:cubicBezTo>
                        <a:pt x="4804" y="1851"/>
                        <a:pt x="4137" y="1217"/>
                        <a:pt x="3403" y="750"/>
                      </a:cubicBezTo>
                      <a:cubicBezTo>
                        <a:pt x="2802" y="361"/>
                        <a:pt x="2126" y="0"/>
                        <a:pt x="149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868825" y="1554775"/>
                  <a:ext cx="970725" cy="804875"/>
                </a:xfrm>
                <a:custGeom>
                  <a:avLst/>
                  <a:gdLst/>
                  <a:ahLst/>
                  <a:cxnLst/>
                  <a:rect l="l" t="t" r="r" b="b"/>
                  <a:pathLst>
                    <a:path w="38829" h="32195" extrusionOk="0">
                      <a:moveTo>
                        <a:pt x="22317" y="0"/>
                      </a:moveTo>
                      <a:cubicBezTo>
                        <a:pt x="19314" y="34"/>
                        <a:pt x="16346" y="634"/>
                        <a:pt x="13610" y="1735"/>
                      </a:cubicBezTo>
                      <a:cubicBezTo>
                        <a:pt x="11142" y="2769"/>
                        <a:pt x="5038" y="5471"/>
                        <a:pt x="4604" y="10808"/>
                      </a:cubicBezTo>
                      <a:cubicBezTo>
                        <a:pt x="4604" y="10755"/>
                        <a:pt x="4561" y="10732"/>
                        <a:pt x="4489" y="10732"/>
                      </a:cubicBezTo>
                      <a:cubicBezTo>
                        <a:pt x="4110" y="10732"/>
                        <a:pt x="2915" y="11358"/>
                        <a:pt x="2803" y="11442"/>
                      </a:cubicBezTo>
                      <a:cubicBezTo>
                        <a:pt x="2336" y="11876"/>
                        <a:pt x="1869" y="12242"/>
                        <a:pt x="1468" y="12776"/>
                      </a:cubicBezTo>
                      <a:cubicBezTo>
                        <a:pt x="1" y="14811"/>
                        <a:pt x="1" y="17413"/>
                        <a:pt x="501" y="19815"/>
                      </a:cubicBezTo>
                      <a:cubicBezTo>
                        <a:pt x="634" y="20315"/>
                        <a:pt x="768" y="20815"/>
                        <a:pt x="901" y="21316"/>
                      </a:cubicBezTo>
                      <a:cubicBezTo>
                        <a:pt x="1068" y="21816"/>
                        <a:pt x="1235" y="22316"/>
                        <a:pt x="1435" y="22817"/>
                      </a:cubicBezTo>
                      <a:cubicBezTo>
                        <a:pt x="2236" y="24985"/>
                        <a:pt x="3336" y="27020"/>
                        <a:pt x="4737" y="28854"/>
                      </a:cubicBezTo>
                      <a:cubicBezTo>
                        <a:pt x="5236" y="29547"/>
                        <a:pt x="6792" y="32194"/>
                        <a:pt x="7440" y="32194"/>
                      </a:cubicBezTo>
                      <a:cubicBezTo>
                        <a:pt x="7572" y="32194"/>
                        <a:pt x="7667" y="32084"/>
                        <a:pt x="7706" y="31823"/>
                      </a:cubicBezTo>
                      <a:cubicBezTo>
                        <a:pt x="8140" y="29088"/>
                        <a:pt x="9040" y="26519"/>
                        <a:pt x="10175" y="24151"/>
                      </a:cubicBezTo>
                      <a:cubicBezTo>
                        <a:pt x="11109" y="22150"/>
                        <a:pt x="12243" y="20315"/>
                        <a:pt x="13410" y="18680"/>
                      </a:cubicBezTo>
                      <a:cubicBezTo>
                        <a:pt x="16746" y="13944"/>
                        <a:pt x="20282" y="10942"/>
                        <a:pt x="20482" y="10942"/>
                      </a:cubicBezTo>
                      <a:cubicBezTo>
                        <a:pt x="21549" y="11042"/>
                        <a:pt x="24485" y="11575"/>
                        <a:pt x="27754" y="13143"/>
                      </a:cubicBezTo>
                      <a:cubicBezTo>
                        <a:pt x="29055" y="13744"/>
                        <a:pt x="30389" y="14511"/>
                        <a:pt x="31690" y="15445"/>
                      </a:cubicBezTo>
                      <a:cubicBezTo>
                        <a:pt x="34058" y="17179"/>
                        <a:pt x="36327" y="19514"/>
                        <a:pt x="37961" y="22683"/>
                      </a:cubicBezTo>
                      <a:cubicBezTo>
                        <a:pt x="37991" y="22713"/>
                        <a:pt x="38035" y="22730"/>
                        <a:pt x="38076" y="22730"/>
                      </a:cubicBezTo>
                      <a:cubicBezTo>
                        <a:pt x="38128" y="22730"/>
                        <a:pt x="38176" y="22705"/>
                        <a:pt x="38195" y="22650"/>
                      </a:cubicBezTo>
                      <a:cubicBezTo>
                        <a:pt x="38562" y="21216"/>
                        <a:pt x="38795" y="18180"/>
                        <a:pt x="38795" y="17680"/>
                      </a:cubicBezTo>
                      <a:cubicBezTo>
                        <a:pt x="38828" y="15778"/>
                        <a:pt x="38562" y="13877"/>
                        <a:pt x="38061" y="12076"/>
                      </a:cubicBezTo>
                      <a:cubicBezTo>
                        <a:pt x="37928" y="11575"/>
                        <a:pt x="37794" y="11042"/>
                        <a:pt x="37594" y="10541"/>
                      </a:cubicBezTo>
                      <a:cubicBezTo>
                        <a:pt x="37194" y="9307"/>
                        <a:pt x="36627" y="8006"/>
                        <a:pt x="35960" y="6839"/>
                      </a:cubicBezTo>
                      <a:cubicBezTo>
                        <a:pt x="35126" y="5304"/>
                        <a:pt x="34125" y="3903"/>
                        <a:pt x="32924" y="2869"/>
                      </a:cubicBezTo>
                      <a:cubicBezTo>
                        <a:pt x="29955" y="367"/>
                        <a:pt x="25819" y="0"/>
                        <a:pt x="22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943" name="Google Shape;943;p35"/>
                <p:cNvSpPr/>
                <p:nvPr/>
              </p:nvSpPr>
              <p:spPr>
                <a:xfrm>
                  <a:off x="881350" y="2049300"/>
                  <a:ext cx="53375" cy="88425"/>
                </a:xfrm>
                <a:custGeom>
                  <a:avLst/>
                  <a:gdLst/>
                  <a:ahLst/>
                  <a:cxnLst/>
                  <a:rect l="l" t="t" r="r" b="b"/>
                  <a:pathLst>
                    <a:path w="2135" h="3537" extrusionOk="0">
                      <a:moveTo>
                        <a:pt x="0" y="0"/>
                      </a:moveTo>
                      <a:lnTo>
                        <a:pt x="0" y="0"/>
                      </a:lnTo>
                      <a:cubicBezTo>
                        <a:pt x="133" y="534"/>
                        <a:pt x="267" y="1034"/>
                        <a:pt x="400" y="1535"/>
                      </a:cubicBezTo>
                      <a:cubicBezTo>
                        <a:pt x="567" y="2035"/>
                        <a:pt x="734" y="2535"/>
                        <a:pt x="934" y="3036"/>
                      </a:cubicBezTo>
                      <a:cubicBezTo>
                        <a:pt x="1334" y="3236"/>
                        <a:pt x="1735" y="3369"/>
                        <a:pt x="2135" y="3536"/>
                      </a:cubicBezTo>
                      <a:cubicBezTo>
                        <a:pt x="2035" y="3036"/>
                        <a:pt x="1935" y="2535"/>
                        <a:pt x="1868" y="2035"/>
                      </a:cubicBezTo>
                      <a:cubicBezTo>
                        <a:pt x="1768" y="1535"/>
                        <a:pt x="1701" y="1001"/>
                        <a:pt x="1668" y="467"/>
                      </a:cubicBezTo>
                      <a:cubicBezTo>
                        <a:pt x="1234" y="367"/>
                        <a:pt x="801" y="267"/>
                        <a:pt x="400" y="134"/>
                      </a:cubicBezTo>
                      <a:cubicBezTo>
                        <a:pt x="267" y="100"/>
                        <a:pt x="133" y="67"/>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937200" y="2063475"/>
                  <a:ext cx="103450" cy="96750"/>
                </a:xfrm>
                <a:custGeom>
                  <a:avLst/>
                  <a:gdLst/>
                  <a:ahLst/>
                  <a:cxnLst/>
                  <a:rect l="l" t="t" r="r" b="b"/>
                  <a:pathLst>
                    <a:path w="4138" h="3870" extrusionOk="0">
                      <a:moveTo>
                        <a:pt x="1" y="0"/>
                      </a:moveTo>
                      <a:lnTo>
                        <a:pt x="1" y="0"/>
                      </a:lnTo>
                      <a:cubicBezTo>
                        <a:pt x="134" y="1068"/>
                        <a:pt x="368" y="2135"/>
                        <a:pt x="668" y="3136"/>
                      </a:cubicBezTo>
                      <a:cubicBezTo>
                        <a:pt x="668" y="3169"/>
                        <a:pt x="668" y="3203"/>
                        <a:pt x="668" y="3236"/>
                      </a:cubicBezTo>
                      <a:cubicBezTo>
                        <a:pt x="1469" y="3469"/>
                        <a:pt x="2269" y="3670"/>
                        <a:pt x="3070" y="3803"/>
                      </a:cubicBezTo>
                      <a:cubicBezTo>
                        <a:pt x="3270" y="3836"/>
                        <a:pt x="3470" y="3836"/>
                        <a:pt x="3670" y="3870"/>
                      </a:cubicBezTo>
                      <a:cubicBezTo>
                        <a:pt x="3770" y="2602"/>
                        <a:pt x="3937" y="1368"/>
                        <a:pt x="4137" y="134"/>
                      </a:cubicBezTo>
                      <a:lnTo>
                        <a:pt x="4137" y="134"/>
                      </a:lnTo>
                      <a:cubicBezTo>
                        <a:pt x="3608" y="197"/>
                        <a:pt x="3084" y="226"/>
                        <a:pt x="2563" y="226"/>
                      </a:cubicBezTo>
                      <a:cubicBezTo>
                        <a:pt x="1704" y="226"/>
                        <a:pt x="852" y="146"/>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1059800" y="2021775"/>
                  <a:ext cx="144300" cy="140950"/>
                </a:xfrm>
                <a:custGeom>
                  <a:avLst/>
                  <a:gdLst/>
                  <a:ahLst/>
                  <a:cxnLst/>
                  <a:rect l="l" t="t" r="r" b="b"/>
                  <a:pathLst>
                    <a:path w="5772" h="5638" extrusionOk="0">
                      <a:moveTo>
                        <a:pt x="5771" y="0"/>
                      </a:moveTo>
                      <a:cubicBezTo>
                        <a:pt x="4003" y="768"/>
                        <a:pt x="2135" y="1301"/>
                        <a:pt x="34" y="1668"/>
                      </a:cubicBezTo>
                      <a:cubicBezTo>
                        <a:pt x="34" y="3003"/>
                        <a:pt x="0" y="4303"/>
                        <a:pt x="0" y="5638"/>
                      </a:cubicBezTo>
                      <a:cubicBezTo>
                        <a:pt x="868" y="5638"/>
                        <a:pt x="1702" y="5604"/>
                        <a:pt x="2536" y="5471"/>
                      </a:cubicBezTo>
                      <a:cubicBezTo>
                        <a:pt x="3470" y="3470"/>
                        <a:pt x="4604" y="1635"/>
                        <a:pt x="577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1562650" y="1839975"/>
                  <a:ext cx="156800" cy="100925"/>
                </a:xfrm>
                <a:custGeom>
                  <a:avLst/>
                  <a:gdLst/>
                  <a:ahLst/>
                  <a:cxnLst/>
                  <a:rect l="l" t="t" r="r" b="b"/>
                  <a:pathLst>
                    <a:path w="6272" h="4037" extrusionOk="0">
                      <a:moveTo>
                        <a:pt x="3103" y="1"/>
                      </a:moveTo>
                      <a:cubicBezTo>
                        <a:pt x="3003" y="67"/>
                        <a:pt x="2903" y="134"/>
                        <a:pt x="2836" y="201"/>
                      </a:cubicBezTo>
                      <a:cubicBezTo>
                        <a:pt x="1869" y="868"/>
                        <a:pt x="968" y="1368"/>
                        <a:pt x="1" y="1735"/>
                      </a:cubicBezTo>
                      <a:cubicBezTo>
                        <a:pt x="1268" y="2336"/>
                        <a:pt x="2636" y="3103"/>
                        <a:pt x="3937" y="4037"/>
                      </a:cubicBezTo>
                      <a:cubicBezTo>
                        <a:pt x="4771" y="3803"/>
                        <a:pt x="5538" y="3470"/>
                        <a:pt x="6272" y="3036"/>
                      </a:cubicBezTo>
                      <a:cubicBezTo>
                        <a:pt x="5905" y="2602"/>
                        <a:pt x="5505" y="2202"/>
                        <a:pt x="5071" y="1802"/>
                      </a:cubicBezTo>
                      <a:cubicBezTo>
                        <a:pt x="4471" y="1235"/>
                        <a:pt x="3804" y="601"/>
                        <a:pt x="3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1749450" y="1724900"/>
                  <a:ext cx="59250" cy="106750"/>
                </a:xfrm>
                <a:custGeom>
                  <a:avLst/>
                  <a:gdLst/>
                  <a:ahLst/>
                  <a:cxnLst/>
                  <a:rect l="l" t="t" r="r" b="b"/>
                  <a:pathLst>
                    <a:path w="2370" h="4270" extrusionOk="0">
                      <a:moveTo>
                        <a:pt x="768" y="0"/>
                      </a:moveTo>
                      <a:cubicBezTo>
                        <a:pt x="501" y="334"/>
                        <a:pt x="268" y="601"/>
                        <a:pt x="1" y="901"/>
                      </a:cubicBezTo>
                      <a:cubicBezTo>
                        <a:pt x="801" y="1935"/>
                        <a:pt x="1469" y="3069"/>
                        <a:pt x="2069" y="4270"/>
                      </a:cubicBezTo>
                      <a:cubicBezTo>
                        <a:pt x="2169" y="4070"/>
                        <a:pt x="2269" y="3903"/>
                        <a:pt x="2369" y="3703"/>
                      </a:cubicBezTo>
                      <a:cubicBezTo>
                        <a:pt x="1969" y="2502"/>
                        <a:pt x="1402" y="1201"/>
                        <a:pt x="7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1654400" y="1754925"/>
                  <a:ext cx="133450" cy="144275"/>
                </a:xfrm>
                <a:custGeom>
                  <a:avLst/>
                  <a:gdLst/>
                  <a:ahLst/>
                  <a:cxnLst/>
                  <a:rect l="l" t="t" r="r" b="b"/>
                  <a:pathLst>
                    <a:path w="5338" h="5771" extrusionOk="0">
                      <a:moveTo>
                        <a:pt x="3503" y="0"/>
                      </a:moveTo>
                      <a:cubicBezTo>
                        <a:pt x="2469" y="1068"/>
                        <a:pt x="1301" y="2035"/>
                        <a:pt x="0" y="2969"/>
                      </a:cubicBezTo>
                      <a:cubicBezTo>
                        <a:pt x="601" y="3403"/>
                        <a:pt x="1134" y="3836"/>
                        <a:pt x="1701" y="4270"/>
                      </a:cubicBezTo>
                      <a:cubicBezTo>
                        <a:pt x="2302" y="4737"/>
                        <a:pt x="2902" y="5237"/>
                        <a:pt x="3503" y="5771"/>
                      </a:cubicBezTo>
                      <a:cubicBezTo>
                        <a:pt x="4203" y="5204"/>
                        <a:pt x="4804" y="4537"/>
                        <a:pt x="5337" y="3836"/>
                      </a:cubicBezTo>
                      <a:cubicBezTo>
                        <a:pt x="4837" y="2502"/>
                        <a:pt x="4236" y="1234"/>
                        <a:pt x="35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35"/>
              <p:cNvSpPr/>
              <p:nvPr/>
            </p:nvSpPr>
            <p:spPr>
              <a:xfrm rot="-402299">
                <a:off x="7474092" y="1292156"/>
                <a:ext cx="99258" cy="50614"/>
              </a:xfrm>
              <a:custGeom>
                <a:avLst/>
                <a:gdLst/>
                <a:ahLst/>
                <a:cxnLst/>
                <a:rect l="l" t="t" r="r" b="b"/>
                <a:pathLst>
                  <a:path w="5238" h="2671" extrusionOk="0">
                    <a:moveTo>
                      <a:pt x="2564" y="0"/>
                    </a:moveTo>
                    <a:cubicBezTo>
                      <a:pt x="2351" y="0"/>
                      <a:pt x="2129" y="37"/>
                      <a:pt x="1935" y="102"/>
                    </a:cubicBezTo>
                    <a:cubicBezTo>
                      <a:pt x="1602" y="168"/>
                      <a:pt x="1302" y="335"/>
                      <a:pt x="1068" y="535"/>
                    </a:cubicBezTo>
                    <a:cubicBezTo>
                      <a:pt x="568" y="902"/>
                      <a:pt x="201" y="1436"/>
                      <a:pt x="1" y="2003"/>
                    </a:cubicBezTo>
                    <a:cubicBezTo>
                      <a:pt x="434" y="1603"/>
                      <a:pt x="868" y="1203"/>
                      <a:pt x="1335" y="936"/>
                    </a:cubicBezTo>
                    <a:cubicBezTo>
                      <a:pt x="1707" y="750"/>
                      <a:pt x="2099" y="649"/>
                      <a:pt x="2513" y="649"/>
                    </a:cubicBezTo>
                    <a:cubicBezTo>
                      <a:pt x="2619" y="649"/>
                      <a:pt x="2727" y="655"/>
                      <a:pt x="2836" y="669"/>
                    </a:cubicBezTo>
                    <a:cubicBezTo>
                      <a:pt x="3303" y="736"/>
                      <a:pt x="3803" y="969"/>
                      <a:pt x="4204" y="1336"/>
                    </a:cubicBezTo>
                    <a:cubicBezTo>
                      <a:pt x="4637" y="1670"/>
                      <a:pt x="4971" y="2103"/>
                      <a:pt x="5238" y="2670"/>
                    </a:cubicBezTo>
                    <a:cubicBezTo>
                      <a:pt x="5238" y="2070"/>
                      <a:pt x="4971" y="1436"/>
                      <a:pt x="4571" y="969"/>
                    </a:cubicBezTo>
                    <a:cubicBezTo>
                      <a:pt x="4170" y="502"/>
                      <a:pt x="3570" y="102"/>
                      <a:pt x="2903" y="35"/>
                    </a:cubicBezTo>
                    <a:cubicBezTo>
                      <a:pt x="2796" y="11"/>
                      <a:pt x="2682" y="0"/>
                      <a:pt x="2564"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rot="-402299">
                <a:off x="7256443" y="1168255"/>
                <a:ext cx="164994" cy="165127"/>
              </a:xfrm>
              <a:custGeom>
                <a:avLst/>
                <a:gdLst/>
                <a:ahLst/>
                <a:cxnLst/>
                <a:rect l="l" t="t" r="r" b="b"/>
                <a:pathLst>
                  <a:path w="8707" h="8714" extrusionOk="0">
                    <a:moveTo>
                      <a:pt x="3971" y="1"/>
                    </a:moveTo>
                    <a:cubicBezTo>
                      <a:pt x="3691" y="1"/>
                      <a:pt x="3412" y="28"/>
                      <a:pt x="3136" y="83"/>
                    </a:cubicBezTo>
                    <a:cubicBezTo>
                      <a:pt x="1935" y="283"/>
                      <a:pt x="935" y="1684"/>
                      <a:pt x="468" y="2751"/>
                    </a:cubicBezTo>
                    <a:cubicBezTo>
                      <a:pt x="67" y="3752"/>
                      <a:pt x="1" y="4953"/>
                      <a:pt x="401" y="5953"/>
                    </a:cubicBezTo>
                    <a:cubicBezTo>
                      <a:pt x="835" y="7021"/>
                      <a:pt x="1735" y="7855"/>
                      <a:pt x="2769" y="8288"/>
                    </a:cubicBezTo>
                    <a:cubicBezTo>
                      <a:pt x="3391" y="8565"/>
                      <a:pt x="4045" y="8714"/>
                      <a:pt x="4697" y="8714"/>
                    </a:cubicBezTo>
                    <a:cubicBezTo>
                      <a:pt x="4990" y="8714"/>
                      <a:pt x="5282" y="8684"/>
                      <a:pt x="5571" y="8622"/>
                    </a:cubicBezTo>
                    <a:cubicBezTo>
                      <a:pt x="6505" y="8422"/>
                      <a:pt x="7373" y="7855"/>
                      <a:pt x="7906" y="7088"/>
                    </a:cubicBezTo>
                    <a:cubicBezTo>
                      <a:pt x="8307" y="6521"/>
                      <a:pt x="8507" y="5853"/>
                      <a:pt x="8574" y="5186"/>
                    </a:cubicBezTo>
                    <a:cubicBezTo>
                      <a:pt x="8707" y="3652"/>
                      <a:pt x="8073" y="2084"/>
                      <a:pt x="6906" y="1083"/>
                    </a:cubicBezTo>
                    <a:cubicBezTo>
                      <a:pt x="6112" y="395"/>
                      <a:pt x="5044" y="1"/>
                      <a:pt x="3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rot="-402299">
                <a:off x="7296756" y="1203290"/>
                <a:ext cx="119496" cy="112257"/>
              </a:xfrm>
              <a:custGeom>
                <a:avLst/>
                <a:gdLst/>
                <a:ahLst/>
                <a:cxnLst/>
                <a:rect l="l" t="t" r="r" b="b"/>
                <a:pathLst>
                  <a:path w="6306" h="5924" extrusionOk="0">
                    <a:moveTo>
                      <a:pt x="3120" y="0"/>
                    </a:moveTo>
                    <a:cubicBezTo>
                      <a:pt x="1660" y="0"/>
                      <a:pt x="417" y="1104"/>
                      <a:pt x="234" y="2598"/>
                    </a:cubicBezTo>
                    <a:cubicBezTo>
                      <a:pt x="1" y="4200"/>
                      <a:pt x="1168" y="5701"/>
                      <a:pt x="2770" y="5901"/>
                    </a:cubicBezTo>
                    <a:cubicBezTo>
                      <a:pt x="2895" y="5916"/>
                      <a:pt x="3020" y="5924"/>
                      <a:pt x="3143" y="5924"/>
                    </a:cubicBezTo>
                    <a:cubicBezTo>
                      <a:pt x="4627" y="5924"/>
                      <a:pt x="5920" y="4841"/>
                      <a:pt x="6105" y="3332"/>
                    </a:cubicBezTo>
                    <a:cubicBezTo>
                      <a:pt x="6305" y="1698"/>
                      <a:pt x="5138" y="230"/>
                      <a:pt x="3537" y="30"/>
                    </a:cubicBezTo>
                    <a:cubicBezTo>
                      <a:pt x="3397" y="10"/>
                      <a:pt x="3258"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rot="-402299">
                <a:off x="7328978" y="1232891"/>
                <a:ext cx="55636" cy="52490"/>
              </a:xfrm>
              <a:custGeom>
                <a:avLst/>
                <a:gdLst/>
                <a:ahLst/>
                <a:cxnLst/>
                <a:rect l="l" t="t" r="r" b="b"/>
                <a:pathLst>
                  <a:path w="2936" h="2770" extrusionOk="0">
                    <a:moveTo>
                      <a:pt x="1301" y="0"/>
                    </a:moveTo>
                    <a:cubicBezTo>
                      <a:pt x="667" y="67"/>
                      <a:pt x="167" y="567"/>
                      <a:pt x="67" y="1201"/>
                    </a:cubicBezTo>
                    <a:cubicBezTo>
                      <a:pt x="0" y="1968"/>
                      <a:pt x="534" y="2669"/>
                      <a:pt x="1268" y="2769"/>
                    </a:cubicBezTo>
                    <a:lnTo>
                      <a:pt x="1601" y="2769"/>
                    </a:lnTo>
                    <a:cubicBezTo>
                      <a:pt x="2235" y="2702"/>
                      <a:pt x="2735" y="2202"/>
                      <a:pt x="2835" y="1568"/>
                    </a:cubicBezTo>
                    <a:cubicBezTo>
                      <a:pt x="2936" y="801"/>
                      <a:pt x="2368" y="100"/>
                      <a:pt x="1635" y="34"/>
                    </a:cubicBezTo>
                    <a:cubicBezTo>
                      <a:pt x="1501" y="0"/>
                      <a:pt x="1401" y="0"/>
                      <a:pt x="13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rot="-402299">
                <a:off x="7256283" y="1163507"/>
                <a:ext cx="130866" cy="65490"/>
              </a:xfrm>
              <a:custGeom>
                <a:avLst/>
                <a:gdLst/>
                <a:ahLst/>
                <a:cxnLst/>
                <a:rect l="l" t="t" r="r" b="b"/>
                <a:pathLst>
                  <a:path w="6906" h="3456" extrusionOk="0">
                    <a:moveTo>
                      <a:pt x="3685" y="1"/>
                    </a:moveTo>
                    <a:cubicBezTo>
                      <a:pt x="1926" y="1"/>
                      <a:pt x="263" y="1249"/>
                      <a:pt x="0" y="3455"/>
                    </a:cubicBezTo>
                    <a:lnTo>
                      <a:pt x="34" y="3455"/>
                    </a:lnTo>
                    <a:cubicBezTo>
                      <a:pt x="698" y="1740"/>
                      <a:pt x="2423" y="728"/>
                      <a:pt x="4138" y="728"/>
                    </a:cubicBezTo>
                    <a:cubicBezTo>
                      <a:pt x="5092" y="728"/>
                      <a:pt x="6042" y="1041"/>
                      <a:pt x="6805" y="1721"/>
                    </a:cubicBezTo>
                    <a:cubicBezTo>
                      <a:pt x="6839" y="1721"/>
                      <a:pt x="6905" y="1687"/>
                      <a:pt x="6872" y="1654"/>
                    </a:cubicBezTo>
                    <a:cubicBezTo>
                      <a:pt x="6006" y="526"/>
                      <a:pt x="4825" y="1"/>
                      <a:pt x="36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rot="-402299">
                <a:off x="7631100" y="1173442"/>
                <a:ext cx="164369" cy="161716"/>
              </a:xfrm>
              <a:custGeom>
                <a:avLst/>
                <a:gdLst/>
                <a:ahLst/>
                <a:cxnLst/>
                <a:rect l="l" t="t" r="r" b="b"/>
                <a:pathLst>
                  <a:path w="8674" h="8534" extrusionOk="0">
                    <a:moveTo>
                      <a:pt x="4741" y="0"/>
                    </a:moveTo>
                    <a:cubicBezTo>
                      <a:pt x="4037" y="0"/>
                      <a:pt x="3329" y="159"/>
                      <a:pt x="2703" y="472"/>
                    </a:cubicBezTo>
                    <a:cubicBezTo>
                      <a:pt x="1335" y="1140"/>
                      <a:pt x="334" y="2507"/>
                      <a:pt x="101" y="4008"/>
                    </a:cubicBezTo>
                    <a:cubicBezTo>
                      <a:pt x="1" y="4675"/>
                      <a:pt x="34" y="5376"/>
                      <a:pt x="234" y="6010"/>
                    </a:cubicBezTo>
                    <a:cubicBezTo>
                      <a:pt x="568" y="6910"/>
                      <a:pt x="1268" y="7644"/>
                      <a:pt x="2136" y="8078"/>
                    </a:cubicBezTo>
                    <a:cubicBezTo>
                      <a:pt x="2744" y="8394"/>
                      <a:pt x="3442" y="8533"/>
                      <a:pt x="4137" y="8533"/>
                    </a:cubicBezTo>
                    <a:cubicBezTo>
                      <a:pt x="4395" y="8533"/>
                      <a:pt x="4652" y="8514"/>
                      <a:pt x="4904" y="8478"/>
                    </a:cubicBezTo>
                    <a:cubicBezTo>
                      <a:pt x="6038" y="8311"/>
                      <a:pt x="7106" y="7711"/>
                      <a:pt x="7806" y="6810"/>
                    </a:cubicBezTo>
                    <a:cubicBezTo>
                      <a:pt x="8440" y="5910"/>
                      <a:pt x="8674" y="4775"/>
                      <a:pt x="8540" y="3675"/>
                    </a:cubicBezTo>
                    <a:cubicBezTo>
                      <a:pt x="8373" y="2541"/>
                      <a:pt x="7706" y="939"/>
                      <a:pt x="6605" y="406"/>
                    </a:cubicBezTo>
                    <a:cubicBezTo>
                      <a:pt x="6031" y="134"/>
                      <a:pt x="5387" y="0"/>
                      <a:pt x="4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rot="-402299">
                <a:off x="7636348" y="1206145"/>
                <a:ext cx="119477" cy="112257"/>
              </a:xfrm>
              <a:custGeom>
                <a:avLst/>
                <a:gdLst/>
                <a:ahLst/>
                <a:cxnLst/>
                <a:rect l="l" t="t" r="r" b="b"/>
                <a:pathLst>
                  <a:path w="6305" h="5924" extrusionOk="0">
                    <a:moveTo>
                      <a:pt x="3171" y="1"/>
                    </a:moveTo>
                    <a:cubicBezTo>
                      <a:pt x="1688" y="1"/>
                      <a:pt x="419" y="1110"/>
                      <a:pt x="234" y="2591"/>
                    </a:cubicBezTo>
                    <a:cubicBezTo>
                      <a:pt x="0" y="4226"/>
                      <a:pt x="1168" y="5694"/>
                      <a:pt x="2802" y="5894"/>
                    </a:cubicBezTo>
                    <a:cubicBezTo>
                      <a:pt x="2940" y="5914"/>
                      <a:pt x="3077" y="5924"/>
                      <a:pt x="3212" y="5924"/>
                    </a:cubicBezTo>
                    <a:cubicBezTo>
                      <a:pt x="4652" y="5924"/>
                      <a:pt x="5922" y="4822"/>
                      <a:pt x="6105" y="3359"/>
                    </a:cubicBezTo>
                    <a:cubicBezTo>
                      <a:pt x="6305" y="1724"/>
                      <a:pt x="5171" y="223"/>
                      <a:pt x="3536" y="23"/>
                    </a:cubicBezTo>
                    <a:cubicBezTo>
                      <a:pt x="3413" y="8"/>
                      <a:pt x="3292" y="1"/>
                      <a:pt x="3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rot="-402299">
                <a:off x="7669232" y="1236200"/>
                <a:ext cx="55011" cy="52490"/>
              </a:xfrm>
              <a:custGeom>
                <a:avLst/>
                <a:gdLst/>
                <a:ahLst/>
                <a:cxnLst/>
                <a:rect l="l" t="t" r="r" b="b"/>
                <a:pathLst>
                  <a:path w="2903" h="2770" extrusionOk="0">
                    <a:moveTo>
                      <a:pt x="1268" y="1"/>
                    </a:moveTo>
                    <a:cubicBezTo>
                      <a:pt x="635" y="67"/>
                      <a:pt x="134" y="568"/>
                      <a:pt x="68" y="1202"/>
                    </a:cubicBezTo>
                    <a:cubicBezTo>
                      <a:pt x="1" y="1568"/>
                      <a:pt x="101" y="1935"/>
                      <a:pt x="334" y="2236"/>
                    </a:cubicBezTo>
                    <a:cubicBezTo>
                      <a:pt x="568" y="2502"/>
                      <a:pt x="868" y="2703"/>
                      <a:pt x="1235" y="2736"/>
                    </a:cubicBezTo>
                    <a:cubicBezTo>
                      <a:pt x="1368" y="2769"/>
                      <a:pt x="1469" y="2769"/>
                      <a:pt x="1569" y="2769"/>
                    </a:cubicBezTo>
                    <a:cubicBezTo>
                      <a:pt x="2202" y="2703"/>
                      <a:pt x="2703" y="2202"/>
                      <a:pt x="2803" y="1535"/>
                    </a:cubicBezTo>
                    <a:cubicBezTo>
                      <a:pt x="2903" y="801"/>
                      <a:pt x="2369" y="101"/>
                      <a:pt x="16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rot="-402299">
                <a:off x="7670042" y="1165076"/>
                <a:ext cx="124878" cy="83018"/>
              </a:xfrm>
              <a:custGeom>
                <a:avLst/>
                <a:gdLst/>
                <a:ahLst/>
                <a:cxnLst/>
                <a:rect l="l" t="t" r="r" b="b"/>
                <a:pathLst>
                  <a:path w="6590" h="4381" extrusionOk="0">
                    <a:moveTo>
                      <a:pt x="2594" y="1"/>
                    </a:moveTo>
                    <a:cubicBezTo>
                      <a:pt x="1742" y="1"/>
                      <a:pt x="845" y="284"/>
                      <a:pt x="27" y="912"/>
                    </a:cubicBezTo>
                    <a:cubicBezTo>
                      <a:pt x="0" y="939"/>
                      <a:pt x="17" y="988"/>
                      <a:pt x="42" y="988"/>
                    </a:cubicBezTo>
                    <a:cubicBezTo>
                      <a:pt x="48" y="988"/>
                      <a:pt x="54" y="985"/>
                      <a:pt x="60" y="979"/>
                    </a:cubicBezTo>
                    <a:cubicBezTo>
                      <a:pt x="637" y="687"/>
                      <a:pt x="1246" y="553"/>
                      <a:pt x="1849" y="553"/>
                    </a:cubicBezTo>
                    <a:cubicBezTo>
                      <a:pt x="3935" y="553"/>
                      <a:pt x="5939" y="2156"/>
                      <a:pt x="6198" y="4381"/>
                    </a:cubicBezTo>
                    <a:lnTo>
                      <a:pt x="6232" y="4381"/>
                    </a:lnTo>
                    <a:cubicBezTo>
                      <a:pt x="6589" y="1782"/>
                      <a:pt x="4731" y="1"/>
                      <a:pt x="25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rot="-402299">
                <a:off x="7363549" y="1376902"/>
                <a:ext cx="326805" cy="120197"/>
              </a:xfrm>
              <a:custGeom>
                <a:avLst/>
                <a:gdLst/>
                <a:ahLst/>
                <a:cxnLst/>
                <a:rect l="l" t="t" r="r" b="b"/>
                <a:pathLst>
                  <a:path w="17246" h="6343" extrusionOk="0">
                    <a:moveTo>
                      <a:pt x="1824" y="1"/>
                    </a:moveTo>
                    <a:cubicBezTo>
                      <a:pt x="1216" y="1"/>
                      <a:pt x="608" y="9"/>
                      <a:pt x="0" y="23"/>
                    </a:cubicBezTo>
                    <a:cubicBezTo>
                      <a:pt x="1201" y="3191"/>
                      <a:pt x="4237" y="5693"/>
                      <a:pt x="7706" y="6227"/>
                    </a:cubicBezTo>
                    <a:cubicBezTo>
                      <a:pt x="8198" y="6304"/>
                      <a:pt x="8694" y="6342"/>
                      <a:pt x="9190" y="6342"/>
                    </a:cubicBezTo>
                    <a:cubicBezTo>
                      <a:pt x="12324" y="6342"/>
                      <a:pt x="15431" y="4839"/>
                      <a:pt x="17246" y="2391"/>
                    </a:cubicBezTo>
                    <a:cubicBezTo>
                      <a:pt x="15678" y="1891"/>
                      <a:pt x="14077" y="1490"/>
                      <a:pt x="12442" y="1123"/>
                    </a:cubicBezTo>
                    <a:cubicBezTo>
                      <a:pt x="12209" y="1090"/>
                      <a:pt x="12009" y="1023"/>
                      <a:pt x="11775" y="990"/>
                    </a:cubicBezTo>
                    <a:cubicBezTo>
                      <a:pt x="9374" y="523"/>
                      <a:pt x="6905" y="223"/>
                      <a:pt x="4403" y="56"/>
                    </a:cubicBezTo>
                    <a:cubicBezTo>
                      <a:pt x="3544" y="17"/>
                      <a:pt x="2684" y="1"/>
                      <a:pt x="1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rot="-402299">
                <a:off x="7424820" y="1451699"/>
                <a:ext cx="182693" cy="46938"/>
              </a:xfrm>
              <a:custGeom>
                <a:avLst/>
                <a:gdLst/>
                <a:ahLst/>
                <a:cxnLst/>
                <a:rect l="l" t="t" r="r" b="b"/>
                <a:pathLst>
                  <a:path w="9641" h="2477" extrusionOk="0">
                    <a:moveTo>
                      <a:pt x="2697" y="0"/>
                    </a:moveTo>
                    <a:cubicBezTo>
                      <a:pt x="1792" y="0"/>
                      <a:pt x="888" y="86"/>
                      <a:pt x="0" y="258"/>
                    </a:cubicBezTo>
                    <a:cubicBezTo>
                      <a:pt x="1368" y="1326"/>
                      <a:pt x="2969" y="2093"/>
                      <a:pt x="4704" y="2360"/>
                    </a:cubicBezTo>
                    <a:cubicBezTo>
                      <a:pt x="5196" y="2439"/>
                      <a:pt x="5691" y="2477"/>
                      <a:pt x="6184" y="2477"/>
                    </a:cubicBezTo>
                    <a:cubicBezTo>
                      <a:pt x="7364" y="2477"/>
                      <a:pt x="8535" y="2259"/>
                      <a:pt x="9641" y="1860"/>
                    </a:cubicBezTo>
                    <a:cubicBezTo>
                      <a:pt x="7551" y="620"/>
                      <a:pt x="5124" y="0"/>
                      <a:pt x="2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rot="-402299">
                <a:off x="7443668" y="1379226"/>
                <a:ext cx="152355" cy="59521"/>
              </a:xfrm>
              <a:custGeom>
                <a:avLst/>
                <a:gdLst/>
                <a:ahLst/>
                <a:cxnLst/>
                <a:rect l="l" t="t" r="r" b="b"/>
                <a:pathLst>
                  <a:path w="8040" h="3141" extrusionOk="0">
                    <a:moveTo>
                      <a:pt x="0" y="0"/>
                    </a:moveTo>
                    <a:lnTo>
                      <a:pt x="0" y="0"/>
                    </a:lnTo>
                    <a:cubicBezTo>
                      <a:pt x="34" y="567"/>
                      <a:pt x="100" y="1168"/>
                      <a:pt x="167" y="1735"/>
                    </a:cubicBezTo>
                    <a:cubicBezTo>
                      <a:pt x="201" y="2002"/>
                      <a:pt x="401" y="2235"/>
                      <a:pt x="634" y="2302"/>
                    </a:cubicBezTo>
                    <a:cubicBezTo>
                      <a:pt x="2502" y="2836"/>
                      <a:pt x="4437" y="3102"/>
                      <a:pt x="6372" y="3136"/>
                    </a:cubicBezTo>
                    <a:cubicBezTo>
                      <a:pt x="6396" y="3139"/>
                      <a:pt x="6420" y="3141"/>
                      <a:pt x="6444" y="3141"/>
                    </a:cubicBezTo>
                    <a:cubicBezTo>
                      <a:pt x="6646" y="3141"/>
                      <a:pt x="6819" y="3018"/>
                      <a:pt x="6939" y="2869"/>
                    </a:cubicBezTo>
                    <a:cubicBezTo>
                      <a:pt x="7339" y="2269"/>
                      <a:pt x="7706" y="1668"/>
                      <a:pt x="8039" y="1034"/>
                    </a:cubicBezTo>
                    <a:cubicBezTo>
                      <a:pt x="7806" y="1001"/>
                      <a:pt x="7606" y="968"/>
                      <a:pt x="7372" y="901"/>
                    </a:cubicBezTo>
                    <a:cubicBezTo>
                      <a:pt x="4971" y="434"/>
                      <a:pt x="2502" y="13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1" name="Google Shape;961;p35"/>
          <p:cNvGrpSpPr/>
          <p:nvPr/>
        </p:nvGrpSpPr>
        <p:grpSpPr>
          <a:xfrm>
            <a:off x="658893" y="3212540"/>
            <a:ext cx="1066292" cy="1086816"/>
            <a:chOff x="855288" y="3017024"/>
            <a:chExt cx="1066292" cy="1086816"/>
          </a:xfrm>
        </p:grpSpPr>
        <p:sp>
          <p:nvSpPr>
            <p:cNvPr id="962" name="Google Shape;962;p35"/>
            <p:cNvSpPr/>
            <p:nvPr/>
          </p:nvSpPr>
          <p:spPr>
            <a:xfrm rot="-374373">
              <a:off x="905830" y="3066566"/>
              <a:ext cx="965208" cy="982712"/>
            </a:xfrm>
            <a:custGeom>
              <a:avLst/>
              <a:gdLst/>
              <a:ahLst/>
              <a:cxnLst/>
              <a:rect l="l" t="t" r="r" b="b"/>
              <a:pathLst>
                <a:path w="48736" h="50142" extrusionOk="0">
                  <a:moveTo>
                    <a:pt x="24140" y="1"/>
                  </a:moveTo>
                  <a:cubicBezTo>
                    <a:pt x="24133" y="1"/>
                    <a:pt x="24125" y="2"/>
                    <a:pt x="24118" y="5"/>
                  </a:cubicBezTo>
                  <a:cubicBezTo>
                    <a:pt x="22250" y="238"/>
                    <a:pt x="20148" y="1005"/>
                    <a:pt x="19214" y="2740"/>
                  </a:cubicBezTo>
                  <a:cubicBezTo>
                    <a:pt x="18447" y="4241"/>
                    <a:pt x="18447" y="5976"/>
                    <a:pt x="19181" y="7443"/>
                  </a:cubicBezTo>
                  <a:cubicBezTo>
                    <a:pt x="18614" y="7510"/>
                    <a:pt x="18080" y="7610"/>
                    <a:pt x="17546" y="7677"/>
                  </a:cubicBezTo>
                  <a:cubicBezTo>
                    <a:pt x="14778" y="8177"/>
                    <a:pt x="11976" y="8811"/>
                    <a:pt x="9574" y="10546"/>
                  </a:cubicBezTo>
                  <a:cubicBezTo>
                    <a:pt x="8373" y="11413"/>
                    <a:pt x="7206" y="12480"/>
                    <a:pt x="6205" y="13748"/>
                  </a:cubicBezTo>
                  <a:cubicBezTo>
                    <a:pt x="3737" y="16750"/>
                    <a:pt x="1835" y="20186"/>
                    <a:pt x="1602" y="26023"/>
                  </a:cubicBezTo>
                  <a:cubicBezTo>
                    <a:pt x="1568" y="26557"/>
                    <a:pt x="1568" y="27124"/>
                    <a:pt x="1568" y="27691"/>
                  </a:cubicBezTo>
                  <a:cubicBezTo>
                    <a:pt x="1602" y="29426"/>
                    <a:pt x="1768" y="31327"/>
                    <a:pt x="2069" y="33495"/>
                  </a:cubicBezTo>
                  <a:cubicBezTo>
                    <a:pt x="3036" y="33529"/>
                    <a:pt x="4137" y="33529"/>
                    <a:pt x="5304" y="33529"/>
                  </a:cubicBezTo>
                  <a:cubicBezTo>
                    <a:pt x="5404" y="33996"/>
                    <a:pt x="5471" y="34463"/>
                    <a:pt x="5538" y="34930"/>
                  </a:cubicBezTo>
                  <a:cubicBezTo>
                    <a:pt x="5338" y="34863"/>
                    <a:pt x="5138" y="34796"/>
                    <a:pt x="4904" y="34763"/>
                  </a:cubicBezTo>
                  <a:cubicBezTo>
                    <a:pt x="4752" y="34740"/>
                    <a:pt x="4597" y="34729"/>
                    <a:pt x="4441" y="34729"/>
                  </a:cubicBezTo>
                  <a:cubicBezTo>
                    <a:pt x="3222" y="34729"/>
                    <a:pt x="1900" y="35404"/>
                    <a:pt x="1101" y="36497"/>
                  </a:cubicBezTo>
                  <a:cubicBezTo>
                    <a:pt x="167" y="37765"/>
                    <a:pt x="1" y="39333"/>
                    <a:pt x="167" y="40700"/>
                  </a:cubicBezTo>
                  <a:cubicBezTo>
                    <a:pt x="468" y="42935"/>
                    <a:pt x="1602" y="44870"/>
                    <a:pt x="3336" y="46104"/>
                  </a:cubicBezTo>
                  <a:cubicBezTo>
                    <a:pt x="4631" y="47001"/>
                    <a:pt x="6241" y="47469"/>
                    <a:pt x="7918" y="47469"/>
                  </a:cubicBezTo>
                  <a:cubicBezTo>
                    <a:pt x="8488" y="47469"/>
                    <a:pt x="9065" y="47415"/>
                    <a:pt x="9641" y="47305"/>
                  </a:cubicBezTo>
                  <a:cubicBezTo>
                    <a:pt x="9874" y="47272"/>
                    <a:pt x="10108" y="47205"/>
                    <a:pt x="10341" y="47072"/>
                  </a:cubicBezTo>
                  <a:cubicBezTo>
                    <a:pt x="12446" y="49012"/>
                    <a:pt x="15263" y="50141"/>
                    <a:pt x="18282" y="50141"/>
                  </a:cubicBezTo>
                  <a:cubicBezTo>
                    <a:pt x="18326" y="50141"/>
                    <a:pt x="18370" y="50141"/>
                    <a:pt x="18414" y="50141"/>
                  </a:cubicBezTo>
                  <a:cubicBezTo>
                    <a:pt x="23584" y="50040"/>
                    <a:pt x="28554" y="49240"/>
                    <a:pt x="33491" y="47739"/>
                  </a:cubicBezTo>
                  <a:cubicBezTo>
                    <a:pt x="36493" y="46838"/>
                    <a:pt x="38895" y="44803"/>
                    <a:pt x="40329" y="42202"/>
                  </a:cubicBezTo>
                  <a:lnTo>
                    <a:pt x="40363" y="42202"/>
                  </a:lnTo>
                  <a:cubicBezTo>
                    <a:pt x="40540" y="42300"/>
                    <a:pt x="40741" y="42329"/>
                    <a:pt x="40945" y="42329"/>
                  </a:cubicBezTo>
                  <a:cubicBezTo>
                    <a:pt x="41085" y="42329"/>
                    <a:pt x="41227" y="42315"/>
                    <a:pt x="41363" y="42302"/>
                  </a:cubicBezTo>
                  <a:cubicBezTo>
                    <a:pt x="43665" y="42001"/>
                    <a:pt x="45700" y="40867"/>
                    <a:pt x="47001" y="39199"/>
                  </a:cubicBezTo>
                  <a:cubicBezTo>
                    <a:pt x="48268" y="37532"/>
                    <a:pt x="48735" y="35297"/>
                    <a:pt x="48335" y="33095"/>
                  </a:cubicBezTo>
                  <a:cubicBezTo>
                    <a:pt x="48068" y="31727"/>
                    <a:pt x="47401" y="30293"/>
                    <a:pt x="46167" y="29392"/>
                  </a:cubicBezTo>
                  <a:cubicBezTo>
                    <a:pt x="45407" y="28838"/>
                    <a:pt x="44470" y="28549"/>
                    <a:pt x="43574" y="28549"/>
                  </a:cubicBezTo>
                  <a:cubicBezTo>
                    <a:pt x="43015" y="28549"/>
                    <a:pt x="42471" y="28661"/>
                    <a:pt x="41997" y="28892"/>
                  </a:cubicBezTo>
                  <a:cubicBezTo>
                    <a:pt x="41664" y="29059"/>
                    <a:pt x="41363" y="29326"/>
                    <a:pt x="41097" y="29626"/>
                  </a:cubicBezTo>
                  <a:cubicBezTo>
                    <a:pt x="41030" y="29059"/>
                    <a:pt x="40930" y="28525"/>
                    <a:pt x="40863" y="27958"/>
                  </a:cubicBezTo>
                  <a:cubicBezTo>
                    <a:pt x="41764" y="27691"/>
                    <a:pt x="42631" y="27391"/>
                    <a:pt x="43398" y="27124"/>
                  </a:cubicBezTo>
                  <a:cubicBezTo>
                    <a:pt x="43131" y="25356"/>
                    <a:pt x="42798" y="23755"/>
                    <a:pt x="42397" y="22321"/>
                  </a:cubicBezTo>
                  <a:cubicBezTo>
                    <a:pt x="42164" y="21420"/>
                    <a:pt x="41897" y="20553"/>
                    <a:pt x="41597" y="19785"/>
                  </a:cubicBezTo>
                  <a:cubicBezTo>
                    <a:pt x="39629" y="14348"/>
                    <a:pt x="36760" y="11646"/>
                    <a:pt x="33524" y="9511"/>
                  </a:cubicBezTo>
                  <a:cubicBezTo>
                    <a:pt x="32190" y="8611"/>
                    <a:pt x="30789" y="7977"/>
                    <a:pt x="29355" y="7510"/>
                  </a:cubicBezTo>
                  <a:cubicBezTo>
                    <a:pt x="27899" y="7025"/>
                    <a:pt x="26425" y="6855"/>
                    <a:pt x="24957" y="6855"/>
                  </a:cubicBezTo>
                  <a:cubicBezTo>
                    <a:pt x="23599" y="6855"/>
                    <a:pt x="22246" y="7000"/>
                    <a:pt x="20915" y="7176"/>
                  </a:cubicBezTo>
                  <a:cubicBezTo>
                    <a:pt x="20649" y="7210"/>
                    <a:pt x="20382" y="7243"/>
                    <a:pt x="20115" y="7277"/>
                  </a:cubicBezTo>
                  <a:cubicBezTo>
                    <a:pt x="19514" y="4508"/>
                    <a:pt x="22350" y="1873"/>
                    <a:pt x="24218" y="238"/>
                  </a:cubicBezTo>
                  <a:cubicBezTo>
                    <a:pt x="24310" y="177"/>
                    <a:pt x="24232" y="1"/>
                    <a:pt x="24140" y="1"/>
                  </a:cubicBezTo>
                  <a:close/>
                </a:path>
              </a:pathLst>
            </a:custGeom>
            <a:solidFill>
              <a:schemeClr val="lt2"/>
            </a:solidFill>
            <a:ln w="228600" cap="flat" cmpd="sng">
              <a:solidFill>
                <a:schemeClr val="lt2"/>
              </a:solidFill>
              <a:prstDash val="solid"/>
              <a:round/>
              <a:headEnd type="none" w="sm" len="sm"/>
              <a:tailEnd type="none" w="sm" len="sm"/>
            </a:ln>
            <a:effectLst>
              <a:outerShdw dist="47625" dir="2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3" name="Google Shape;963;p35"/>
            <p:cNvGrpSpPr/>
            <p:nvPr/>
          </p:nvGrpSpPr>
          <p:grpSpPr>
            <a:xfrm>
              <a:off x="898966" y="3076840"/>
              <a:ext cx="1005363" cy="1027001"/>
              <a:chOff x="920554" y="3531065"/>
              <a:chExt cx="1005363" cy="1027001"/>
            </a:xfrm>
          </p:grpSpPr>
          <p:grpSp>
            <p:nvGrpSpPr>
              <p:cNvPr id="964" name="Google Shape;964;p35"/>
              <p:cNvGrpSpPr/>
              <p:nvPr/>
            </p:nvGrpSpPr>
            <p:grpSpPr>
              <a:xfrm>
                <a:off x="920554" y="3531065"/>
                <a:ext cx="1005363" cy="1027001"/>
                <a:chOff x="853879" y="3531065"/>
                <a:chExt cx="1005363" cy="1027001"/>
              </a:xfrm>
            </p:grpSpPr>
            <p:sp>
              <p:nvSpPr>
                <p:cNvPr id="965" name="Google Shape;965;p35"/>
                <p:cNvSpPr/>
                <p:nvPr/>
              </p:nvSpPr>
              <p:spPr>
                <a:xfrm rot="-419147">
                  <a:off x="904983" y="4252327"/>
                  <a:ext cx="217653" cy="250352"/>
                </a:xfrm>
                <a:custGeom>
                  <a:avLst/>
                  <a:gdLst/>
                  <a:ahLst/>
                  <a:cxnLst/>
                  <a:rect l="l" t="t" r="r" b="b"/>
                  <a:pathLst>
                    <a:path w="11076" h="12740" extrusionOk="0">
                      <a:moveTo>
                        <a:pt x="4457" y="0"/>
                      </a:moveTo>
                      <a:cubicBezTo>
                        <a:pt x="3233" y="0"/>
                        <a:pt x="1903" y="702"/>
                        <a:pt x="1101" y="1801"/>
                      </a:cubicBezTo>
                      <a:cubicBezTo>
                        <a:pt x="167" y="3035"/>
                        <a:pt x="1" y="4603"/>
                        <a:pt x="167" y="5970"/>
                      </a:cubicBezTo>
                      <a:cubicBezTo>
                        <a:pt x="468" y="8205"/>
                        <a:pt x="1602" y="10140"/>
                        <a:pt x="3336" y="11374"/>
                      </a:cubicBezTo>
                      <a:cubicBezTo>
                        <a:pt x="4631" y="12271"/>
                        <a:pt x="6241" y="12739"/>
                        <a:pt x="7918" y="12739"/>
                      </a:cubicBezTo>
                      <a:cubicBezTo>
                        <a:pt x="8488" y="12739"/>
                        <a:pt x="9065" y="12685"/>
                        <a:pt x="9641" y="12575"/>
                      </a:cubicBezTo>
                      <a:cubicBezTo>
                        <a:pt x="9974" y="12508"/>
                        <a:pt x="10308" y="12442"/>
                        <a:pt x="10575" y="12175"/>
                      </a:cubicBezTo>
                      <a:cubicBezTo>
                        <a:pt x="11075" y="11708"/>
                        <a:pt x="10975" y="10941"/>
                        <a:pt x="10842" y="10340"/>
                      </a:cubicBezTo>
                      <a:cubicBezTo>
                        <a:pt x="10241" y="7972"/>
                        <a:pt x="9474" y="5670"/>
                        <a:pt x="8440" y="3502"/>
                      </a:cubicBezTo>
                      <a:cubicBezTo>
                        <a:pt x="7739" y="2101"/>
                        <a:pt x="6572" y="266"/>
                        <a:pt x="4904" y="33"/>
                      </a:cubicBezTo>
                      <a:cubicBezTo>
                        <a:pt x="4757" y="11"/>
                        <a:pt x="4608" y="0"/>
                        <a:pt x="4457"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5"/>
                <p:cNvSpPr/>
                <p:nvPr/>
              </p:nvSpPr>
              <p:spPr>
                <a:xfrm rot="-419147">
                  <a:off x="1659230" y="4039672"/>
                  <a:ext cx="184227" cy="270809"/>
                </a:xfrm>
                <a:custGeom>
                  <a:avLst/>
                  <a:gdLst/>
                  <a:ahLst/>
                  <a:cxnLst/>
                  <a:rect l="l" t="t" r="r" b="b"/>
                  <a:pathLst>
                    <a:path w="9375" h="13781" extrusionOk="0">
                      <a:moveTo>
                        <a:pt x="4213" y="1"/>
                      </a:moveTo>
                      <a:cubicBezTo>
                        <a:pt x="3654" y="1"/>
                        <a:pt x="3110" y="113"/>
                        <a:pt x="2636" y="344"/>
                      </a:cubicBezTo>
                      <a:cubicBezTo>
                        <a:pt x="1135" y="1111"/>
                        <a:pt x="568" y="3179"/>
                        <a:pt x="368" y="4747"/>
                      </a:cubicBezTo>
                      <a:cubicBezTo>
                        <a:pt x="34" y="7116"/>
                        <a:pt x="1" y="9551"/>
                        <a:pt x="168" y="11986"/>
                      </a:cubicBezTo>
                      <a:cubicBezTo>
                        <a:pt x="201" y="12619"/>
                        <a:pt x="368" y="13353"/>
                        <a:pt x="968" y="13654"/>
                      </a:cubicBezTo>
                      <a:cubicBezTo>
                        <a:pt x="1166" y="13752"/>
                        <a:pt x="1375" y="13781"/>
                        <a:pt x="1582" y="13781"/>
                      </a:cubicBezTo>
                      <a:cubicBezTo>
                        <a:pt x="1724" y="13781"/>
                        <a:pt x="1866" y="13767"/>
                        <a:pt x="2002" y="13754"/>
                      </a:cubicBezTo>
                      <a:cubicBezTo>
                        <a:pt x="4304" y="13453"/>
                        <a:pt x="6339" y="12319"/>
                        <a:pt x="7606" y="10651"/>
                      </a:cubicBezTo>
                      <a:cubicBezTo>
                        <a:pt x="8907" y="8984"/>
                        <a:pt x="9374" y="6749"/>
                        <a:pt x="8974" y="4547"/>
                      </a:cubicBezTo>
                      <a:cubicBezTo>
                        <a:pt x="8707" y="3179"/>
                        <a:pt x="8040" y="1745"/>
                        <a:pt x="6806" y="844"/>
                      </a:cubicBezTo>
                      <a:cubicBezTo>
                        <a:pt x="6046" y="290"/>
                        <a:pt x="5109" y="1"/>
                        <a:pt x="4213"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5"/>
                <p:cNvSpPr/>
                <p:nvPr/>
              </p:nvSpPr>
              <p:spPr>
                <a:xfrm rot="-419147">
                  <a:off x="1705641" y="4112418"/>
                  <a:ext cx="105761" cy="139659"/>
                </a:xfrm>
                <a:custGeom>
                  <a:avLst/>
                  <a:gdLst/>
                  <a:ahLst/>
                  <a:cxnLst/>
                  <a:rect l="l" t="t" r="r" b="b"/>
                  <a:pathLst>
                    <a:path w="5382" h="7107" extrusionOk="0">
                      <a:moveTo>
                        <a:pt x="4058" y="1"/>
                      </a:moveTo>
                      <a:cubicBezTo>
                        <a:pt x="3288" y="1"/>
                        <a:pt x="2585" y="642"/>
                        <a:pt x="2022" y="1270"/>
                      </a:cubicBezTo>
                      <a:cubicBezTo>
                        <a:pt x="1422" y="1937"/>
                        <a:pt x="955" y="2738"/>
                        <a:pt x="621" y="3605"/>
                      </a:cubicBezTo>
                      <a:cubicBezTo>
                        <a:pt x="488" y="3972"/>
                        <a:pt x="388" y="4372"/>
                        <a:pt x="288" y="4773"/>
                      </a:cubicBezTo>
                      <a:cubicBezTo>
                        <a:pt x="154" y="5373"/>
                        <a:pt x="54" y="5973"/>
                        <a:pt x="21" y="6641"/>
                      </a:cubicBezTo>
                      <a:cubicBezTo>
                        <a:pt x="1" y="6922"/>
                        <a:pt x="247" y="7106"/>
                        <a:pt x="454" y="7106"/>
                      </a:cubicBezTo>
                      <a:cubicBezTo>
                        <a:pt x="590" y="7106"/>
                        <a:pt x="708" y="7026"/>
                        <a:pt x="721" y="6841"/>
                      </a:cubicBezTo>
                      <a:cubicBezTo>
                        <a:pt x="755" y="5873"/>
                        <a:pt x="922" y="4973"/>
                        <a:pt x="1222" y="4139"/>
                      </a:cubicBezTo>
                      <a:cubicBezTo>
                        <a:pt x="1874" y="3755"/>
                        <a:pt x="2692" y="3404"/>
                        <a:pt x="3435" y="3404"/>
                      </a:cubicBezTo>
                      <a:cubicBezTo>
                        <a:pt x="3983" y="3404"/>
                        <a:pt x="4489" y="3595"/>
                        <a:pt x="4858" y="4105"/>
                      </a:cubicBezTo>
                      <a:cubicBezTo>
                        <a:pt x="4858" y="4105"/>
                        <a:pt x="4891" y="4105"/>
                        <a:pt x="4891" y="4072"/>
                      </a:cubicBezTo>
                      <a:cubicBezTo>
                        <a:pt x="4582" y="3049"/>
                        <a:pt x="3961" y="2719"/>
                        <a:pt x="3259" y="2719"/>
                      </a:cubicBezTo>
                      <a:cubicBezTo>
                        <a:pt x="2748" y="2719"/>
                        <a:pt x="2195" y="2894"/>
                        <a:pt x="1689" y="3105"/>
                      </a:cubicBezTo>
                      <a:lnTo>
                        <a:pt x="1722" y="3005"/>
                      </a:lnTo>
                      <a:cubicBezTo>
                        <a:pt x="2283" y="2024"/>
                        <a:pt x="3361" y="526"/>
                        <a:pt x="4620" y="526"/>
                      </a:cubicBezTo>
                      <a:cubicBezTo>
                        <a:pt x="4860" y="526"/>
                        <a:pt x="5107" y="580"/>
                        <a:pt x="5358" y="703"/>
                      </a:cubicBezTo>
                      <a:cubicBezTo>
                        <a:pt x="5358" y="713"/>
                        <a:pt x="5361" y="717"/>
                        <a:pt x="5364" y="717"/>
                      </a:cubicBezTo>
                      <a:cubicBezTo>
                        <a:pt x="5372" y="717"/>
                        <a:pt x="5382" y="693"/>
                        <a:pt x="5358" y="670"/>
                      </a:cubicBezTo>
                      <a:cubicBezTo>
                        <a:pt x="4913" y="189"/>
                        <a:pt x="4476" y="1"/>
                        <a:pt x="405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5"/>
                <p:cNvSpPr/>
                <p:nvPr/>
              </p:nvSpPr>
              <p:spPr>
                <a:xfrm rot="-419147">
                  <a:off x="933848" y="4352942"/>
                  <a:ext cx="135984" cy="115586"/>
                </a:xfrm>
                <a:custGeom>
                  <a:avLst/>
                  <a:gdLst/>
                  <a:ahLst/>
                  <a:cxnLst/>
                  <a:rect l="l" t="t" r="r" b="b"/>
                  <a:pathLst>
                    <a:path w="6920" h="5882" extrusionOk="0">
                      <a:moveTo>
                        <a:pt x="1528" y="1"/>
                      </a:moveTo>
                      <a:cubicBezTo>
                        <a:pt x="955" y="1"/>
                        <a:pt x="416" y="287"/>
                        <a:pt x="0" y="1103"/>
                      </a:cubicBezTo>
                      <a:cubicBezTo>
                        <a:pt x="0" y="1103"/>
                        <a:pt x="15" y="1118"/>
                        <a:pt x="25" y="1118"/>
                      </a:cubicBezTo>
                      <a:cubicBezTo>
                        <a:pt x="30" y="1118"/>
                        <a:pt x="33" y="1114"/>
                        <a:pt x="33" y="1103"/>
                      </a:cubicBezTo>
                      <a:cubicBezTo>
                        <a:pt x="373" y="781"/>
                        <a:pt x="759" y="651"/>
                        <a:pt x="1160" y="651"/>
                      </a:cubicBezTo>
                      <a:cubicBezTo>
                        <a:pt x="2254" y="651"/>
                        <a:pt x="3462" y="1621"/>
                        <a:pt x="4170" y="2304"/>
                      </a:cubicBezTo>
                      <a:cubicBezTo>
                        <a:pt x="4170" y="2304"/>
                        <a:pt x="4203" y="2337"/>
                        <a:pt x="4203" y="2371"/>
                      </a:cubicBezTo>
                      <a:cubicBezTo>
                        <a:pt x="3969" y="2347"/>
                        <a:pt x="3730" y="2330"/>
                        <a:pt x="3495" y="2330"/>
                      </a:cubicBezTo>
                      <a:cubicBezTo>
                        <a:pt x="2422" y="2330"/>
                        <a:pt x="1434" y="2673"/>
                        <a:pt x="1434" y="4205"/>
                      </a:cubicBezTo>
                      <a:cubicBezTo>
                        <a:pt x="1434" y="4222"/>
                        <a:pt x="1443" y="4230"/>
                        <a:pt x="1451" y="4230"/>
                      </a:cubicBezTo>
                      <a:cubicBezTo>
                        <a:pt x="1459" y="4230"/>
                        <a:pt x="1468" y="4222"/>
                        <a:pt x="1468" y="4205"/>
                      </a:cubicBezTo>
                      <a:cubicBezTo>
                        <a:pt x="1791" y="3322"/>
                        <a:pt x="2616" y="3051"/>
                        <a:pt x="3510" y="3051"/>
                      </a:cubicBezTo>
                      <a:cubicBezTo>
                        <a:pt x="4000" y="3051"/>
                        <a:pt x="4510" y="3132"/>
                        <a:pt x="4970" y="3238"/>
                      </a:cubicBezTo>
                      <a:cubicBezTo>
                        <a:pt x="5471" y="3939"/>
                        <a:pt x="5904" y="4773"/>
                        <a:pt x="6205" y="5673"/>
                      </a:cubicBezTo>
                      <a:cubicBezTo>
                        <a:pt x="6257" y="5820"/>
                        <a:pt x="6353" y="5881"/>
                        <a:pt x="6454" y="5881"/>
                      </a:cubicBezTo>
                      <a:cubicBezTo>
                        <a:pt x="6673" y="5881"/>
                        <a:pt x="6919" y="5593"/>
                        <a:pt x="6805" y="5273"/>
                      </a:cubicBezTo>
                      <a:cubicBezTo>
                        <a:pt x="6605" y="4672"/>
                        <a:pt x="6338" y="4105"/>
                        <a:pt x="6038" y="3572"/>
                      </a:cubicBezTo>
                      <a:cubicBezTo>
                        <a:pt x="5838" y="3205"/>
                        <a:pt x="5604" y="2871"/>
                        <a:pt x="5371" y="2571"/>
                      </a:cubicBezTo>
                      <a:cubicBezTo>
                        <a:pt x="4804" y="1804"/>
                        <a:pt x="4136" y="1203"/>
                        <a:pt x="3403" y="703"/>
                      </a:cubicBezTo>
                      <a:cubicBezTo>
                        <a:pt x="2812" y="338"/>
                        <a:pt x="2150" y="1"/>
                        <a:pt x="152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5"/>
                <p:cNvSpPr/>
                <p:nvPr/>
              </p:nvSpPr>
              <p:spPr>
                <a:xfrm rot="-419147">
                  <a:off x="952097" y="3747271"/>
                  <a:ext cx="756461" cy="767642"/>
                </a:xfrm>
                <a:custGeom>
                  <a:avLst/>
                  <a:gdLst/>
                  <a:ahLst/>
                  <a:cxnLst/>
                  <a:rect l="l" t="t" r="r" b="b"/>
                  <a:pathLst>
                    <a:path w="38495" h="39064" extrusionOk="0">
                      <a:moveTo>
                        <a:pt x="24060" y="0"/>
                      </a:moveTo>
                      <a:cubicBezTo>
                        <a:pt x="24013" y="0"/>
                        <a:pt x="23965" y="1"/>
                        <a:pt x="23917" y="1"/>
                      </a:cubicBezTo>
                      <a:cubicBezTo>
                        <a:pt x="18747" y="101"/>
                        <a:pt x="13743" y="869"/>
                        <a:pt x="8840" y="2403"/>
                      </a:cubicBezTo>
                      <a:cubicBezTo>
                        <a:pt x="3469" y="4037"/>
                        <a:pt x="0" y="9241"/>
                        <a:pt x="534" y="14812"/>
                      </a:cubicBezTo>
                      <a:cubicBezTo>
                        <a:pt x="1001" y="19849"/>
                        <a:pt x="1802" y="24852"/>
                        <a:pt x="2902" y="29789"/>
                      </a:cubicBezTo>
                      <a:cubicBezTo>
                        <a:pt x="4126" y="35213"/>
                        <a:pt x="8924" y="39063"/>
                        <a:pt x="14468" y="39063"/>
                      </a:cubicBezTo>
                      <a:cubicBezTo>
                        <a:pt x="14516" y="39063"/>
                        <a:pt x="14563" y="39063"/>
                        <a:pt x="14611" y="39063"/>
                      </a:cubicBezTo>
                      <a:cubicBezTo>
                        <a:pt x="19781" y="38962"/>
                        <a:pt x="24751" y="38195"/>
                        <a:pt x="29688" y="36661"/>
                      </a:cubicBezTo>
                      <a:cubicBezTo>
                        <a:pt x="35059" y="35026"/>
                        <a:pt x="38494" y="29823"/>
                        <a:pt x="37961" y="24252"/>
                      </a:cubicBezTo>
                      <a:cubicBezTo>
                        <a:pt x="37494" y="19215"/>
                        <a:pt x="36693" y="14211"/>
                        <a:pt x="35592" y="9275"/>
                      </a:cubicBezTo>
                      <a:cubicBezTo>
                        <a:pt x="34402" y="3850"/>
                        <a:pt x="29604" y="0"/>
                        <a:pt x="24060"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5"/>
                <p:cNvSpPr/>
                <p:nvPr/>
              </p:nvSpPr>
              <p:spPr>
                <a:xfrm rot="-419147">
                  <a:off x="1313155" y="4258333"/>
                  <a:ext cx="127181" cy="51426"/>
                </a:xfrm>
                <a:custGeom>
                  <a:avLst/>
                  <a:gdLst/>
                  <a:ahLst/>
                  <a:cxnLst/>
                  <a:rect l="l" t="t" r="r" b="b"/>
                  <a:pathLst>
                    <a:path w="6472" h="2617" extrusionOk="0">
                      <a:moveTo>
                        <a:pt x="3533" y="1"/>
                      </a:moveTo>
                      <a:cubicBezTo>
                        <a:pt x="3337" y="1"/>
                        <a:pt x="3138" y="15"/>
                        <a:pt x="2936" y="48"/>
                      </a:cubicBezTo>
                      <a:cubicBezTo>
                        <a:pt x="2502" y="114"/>
                        <a:pt x="2102" y="248"/>
                        <a:pt x="1769" y="415"/>
                      </a:cubicBezTo>
                      <a:cubicBezTo>
                        <a:pt x="1402" y="581"/>
                        <a:pt x="1101" y="782"/>
                        <a:pt x="835" y="1048"/>
                      </a:cubicBezTo>
                      <a:cubicBezTo>
                        <a:pt x="368" y="1515"/>
                        <a:pt x="101" y="2083"/>
                        <a:pt x="1" y="2616"/>
                      </a:cubicBezTo>
                      <a:cubicBezTo>
                        <a:pt x="401" y="2149"/>
                        <a:pt x="801" y="1682"/>
                        <a:pt x="1302" y="1315"/>
                      </a:cubicBezTo>
                      <a:cubicBezTo>
                        <a:pt x="1802" y="948"/>
                        <a:pt x="2369" y="715"/>
                        <a:pt x="3003" y="615"/>
                      </a:cubicBezTo>
                      <a:cubicBezTo>
                        <a:pt x="3195" y="583"/>
                        <a:pt x="3395" y="568"/>
                        <a:pt x="3596" y="568"/>
                      </a:cubicBezTo>
                      <a:cubicBezTo>
                        <a:pt x="4024" y="568"/>
                        <a:pt x="4463" y="635"/>
                        <a:pt x="4871" y="748"/>
                      </a:cubicBezTo>
                      <a:cubicBezTo>
                        <a:pt x="5471" y="948"/>
                        <a:pt x="6038" y="1215"/>
                        <a:pt x="6472" y="1616"/>
                      </a:cubicBezTo>
                      <a:cubicBezTo>
                        <a:pt x="6339" y="1082"/>
                        <a:pt x="5838" y="615"/>
                        <a:pt x="5204" y="348"/>
                      </a:cubicBezTo>
                      <a:cubicBezTo>
                        <a:pt x="4724" y="146"/>
                        <a:pt x="4147" y="1"/>
                        <a:pt x="3533"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5"/>
                <p:cNvSpPr/>
                <p:nvPr/>
              </p:nvSpPr>
              <p:spPr>
                <a:xfrm rot="-419147">
                  <a:off x="1028830" y="4127347"/>
                  <a:ext cx="164380" cy="86503"/>
                </a:xfrm>
                <a:custGeom>
                  <a:avLst/>
                  <a:gdLst/>
                  <a:ahLst/>
                  <a:cxnLst/>
                  <a:rect l="l" t="t" r="r" b="b"/>
                  <a:pathLst>
                    <a:path w="8365" h="4402" extrusionOk="0">
                      <a:moveTo>
                        <a:pt x="6629" y="0"/>
                      </a:moveTo>
                      <a:cubicBezTo>
                        <a:pt x="3662" y="0"/>
                        <a:pt x="1049" y="1794"/>
                        <a:pt x="26" y="4280"/>
                      </a:cubicBezTo>
                      <a:cubicBezTo>
                        <a:pt x="0" y="4331"/>
                        <a:pt x="92" y="4402"/>
                        <a:pt x="167" y="4402"/>
                      </a:cubicBezTo>
                      <a:cubicBezTo>
                        <a:pt x="189" y="4402"/>
                        <a:pt x="210" y="4395"/>
                        <a:pt x="226" y="4380"/>
                      </a:cubicBezTo>
                      <a:cubicBezTo>
                        <a:pt x="2194" y="2145"/>
                        <a:pt x="4729" y="1344"/>
                        <a:pt x="7931" y="1111"/>
                      </a:cubicBezTo>
                      <a:cubicBezTo>
                        <a:pt x="8098" y="1111"/>
                        <a:pt x="8298" y="1044"/>
                        <a:pt x="8332" y="877"/>
                      </a:cubicBezTo>
                      <a:cubicBezTo>
                        <a:pt x="8365" y="710"/>
                        <a:pt x="8365" y="644"/>
                        <a:pt x="8298" y="477"/>
                      </a:cubicBezTo>
                      <a:cubicBezTo>
                        <a:pt x="8265" y="310"/>
                        <a:pt x="8065" y="143"/>
                        <a:pt x="7898" y="110"/>
                      </a:cubicBezTo>
                      <a:cubicBezTo>
                        <a:pt x="7470" y="36"/>
                        <a:pt x="7046" y="0"/>
                        <a:pt x="6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5"/>
                <p:cNvSpPr/>
                <p:nvPr/>
              </p:nvSpPr>
              <p:spPr>
                <a:xfrm rot="-419147">
                  <a:off x="1447646" y="4019492"/>
                  <a:ext cx="176760" cy="59110"/>
                </a:xfrm>
                <a:custGeom>
                  <a:avLst/>
                  <a:gdLst/>
                  <a:ahLst/>
                  <a:cxnLst/>
                  <a:rect l="l" t="t" r="r" b="b"/>
                  <a:pathLst>
                    <a:path w="8995" h="3008" extrusionOk="0">
                      <a:moveTo>
                        <a:pt x="3254" y="1"/>
                      </a:moveTo>
                      <a:cubicBezTo>
                        <a:pt x="2298" y="1"/>
                        <a:pt x="1317" y="187"/>
                        <a:pt x="368" y="588"/>
                      </a:cubicBezTo>
                      <a:cubicBezTo>
                        <a:pt x="201" y="688"/>
                        <a:pt x="68" y="888"/>
                        <a:pt x="34" y="1055"/>
                      </a:cubicBezTo>
                      <a:cubicBezTo>
                        <a:pt x="1" y="1222"/>
                        <a:pt x="34" y="1288"/>
                        <a:pt x="101" y="1422"/>
                      </a:cubicBezTo>
                      <a:cubicBezTo>
                        <a:pt x="179" y="1551"/>
                        <a:pt x="316" y="1600"/>
                        <a:pt x="452" y="1600"/>
                      </a:cubicBezTo>
                      <a:cubicBezTo>
                        <a:pt x="491" y="1600"/>
                        <a:pt x="530" y="1596"/>
                        <a:pt x="568" y="1589"/>
                      </a:cubicBezTo>
                      <a:cubicBezTo>
                        <a:pt x="1543" y="1423"/>
                        <a:pt x="2473" y="1328"/>
                        <a:pt x="3364" y="1328"/>
                      </a:cubicBezTo>
                      <a:cubicBezTo>
                        <a:pt x="5340" y="1328"/>
                        <a:pt x="7129" y="1794"/>
                        <a:pt x="8807" y="2990"/>
                      </a:cubicBezTo>
                      <a:cubicBezTo>
                        <a:pt x="8826" y="3002"/>
                        <a:pt x="8845" y="3008"/>
                        <a:pt x="8862" y="3008"/>
                      </a:cubicBezTo>
                      <a:cubicBezTo>
                        <a:pt x="8939" y="3008"/>
                        <a:pt x="8995" y="2904"/>
                        <a:pt x="8941" y="2823"/>
                      </a:cubicBezTo>
                      <a:cubicBezTo>
                        <a:pt x="7715" y="1079"/>
                        <a:pt x="5557" y="1"/>
                        <a:pt x="3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5"/>
                <p:cNvSpPr/>
                <p:nvPr/>
              </p:nvSpPr>
              <p:spPr>
                <a:xfrm rot="10302730">
                  <a:off x="1223180" y="4350044"/>
                  <a:ext cx="367086" cy="126037"/>
                </a:xfrm>
                <a:custGeom>
                  <a:avLst/>
                  <a:gdLst/>
                  <a:ahLst/>
                  <a:cxnLst/>
                  <a:rect l="l" t="t" r="r" b="b"/>
                  <a:pathLst>
                    <a:path w="18681" h="6414" extrusionOk="0">
                      <a:moveTo>
                        <a:pt x="18680" y="1"/>
                      </a:moveTo>
                      <a:cubicBezTo>
                        <a:pt x="17012" y="234"/>
                        <a:pt x="15278" y="501"/>
                        <a:pt x="13477" y="802"/>
                      </a:cubicBezTo>
                      <a:lnTo>
                        <a:pt x="13477" y="768"/>
                      </a:lnTo>
                      <a:cubicBezTo>
                        <a:pt x="13243" y="802"/>
                        <a:pt x="13010" y="868"/>
                        <a:pt x="12743" y="902"/>
                      </a:cubicBezTo>
                      <a:cubicBezTo>
                        <a:pt x="10141" y="1302"/>
                        <a:pt x="7372" y="1702"/>
                        <a:pt x="4737" y="2102"/>
                      </a:cubicBezTo>
                      <a:lnTo>
                        <a:pt x="4670" y="2102"/>
                      </a:lnTo>
                      <a:cubicBezTo>
                        <a:pt x="3102" y="2303"/>
                        <a:pt x="1501" y="2536"/>
                        <a:pt x="0" y="2770"/>
                      </a:cubicBezTo>
                      <a:cubicBezTo>
                        <a:pt x="1219" y="4801"/>
                        <a:pt x="1514" y="6414"/>
                        <a:pt x="5954" y="6414"/>
                      </a:cubicBezTo>
                      <a:cubicBezTo>
                        <a:pt x="6983" y="6414"/>
                        <a:pt x="8236" y="6327"/>
                        <a:pt x="9774" y="6139"/>
                      </a:cubicBezTo>
                      <a:cubicBezTo>
                        <a:pt x="17646" y="4638"/>
                        <a:pt x="17746" y="3303"/>
                        <a:pt x="186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5"/>
                <p:cNvSpPr/>
                <p:nvPr/>
              </p:nvSpPr>
              <p:spPr>
                <a:xfrm rot="-419147">
                  <a:off x="1458740" y="4142343"/>
                  <a:ext cx="152609" cy="58363"/>
                </a:xfrm>
                <a:custGeom>
                  <a:avLst/>
                  <a:gdLst/>
                  <a:ahLst/>
                  <a:cxnLst/>
                  <a:rect l="l" t="t" r="r" b="b"/>
                  <a:pathLst>
                    <a:path w="7766" h="2970" extrusionOk="0">
                      <a:moveTo>
                        <a:pt x="5221" y="1"/>
                      </a:moveTo>
                      <a:cubicBezTo>
                        <a:pt x="3204" y="1"/>
                        <a:pt x="828" y="1447"/>
                        <a:pt x="27" y="2894"/>
                      </a:cubicBezTo>
                      <a:cubicBezTo>
                        <a:pt x="0" y="2921"/>
                        <a:pt x="17" y="2970"/>
                        <a:pt x="59" y="2970"/>
                      </a:cubicBezTo>
                      <a:cubicBezTo>
                        <a:pt x="70" y="2970"/>
                        <a:pt x="81" y="2967"/>
                        <a:pt x="94" y="2961"/>
                      </a:cubicBezTo>
                      <a:cubicBezTo>
                        <a:pt x="1361" y="2294"/>
                        <a:pt x="2462" y="1493"/>
                        <a:pt x="3897" y="1193"/>
                      </a:cubicBezTo>
                      <a:cubicBezTo>
                        <a:pt x="4177" y="1144"/>
                        <a:pt x="4448" y="1124"/>
                        <a:pt x="4712" y="1124"/>
                      </a:cubicBezTo>
                      <a:cubicBezTo>
                        <a:pt x="5703" y="1124"/>
                        <a:pt x="6605" y="1400"/>
                        <a:pt x="7633" y="1426"/>
                      </a:cubicBezTo>
                      <a:cubicBezTo>
                        <a:pt x="7733" y="1426"/>
                        <a:pt x="7766" y="1326"/>
                        <a:pt x="7733" y="1259"/>
                      </a:cubicBezTo>
                      <a:cubicBezTo>
                        <a:pt x="7144" y="360"/>
                        <a:pt x="6227" y="1"/>
                        <a:pt x="5221"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5"/>
                <p:cNvSpPr/>
                <p:nvPr/>
              </p:nvSpPr>
              <p:spPr>
                <a:xfrm rot="-419147">
                  <a:off x="1464356" y="4120591"/>
                  <a:ext cx="43291" cy="29928"/>
                </a:xfrm>
                <a:custGeom>
                  <a:avLst/>
                  <a:gdLst/>
                  <a:ahLst/>
                  <a:cxnLst/>
                  <a:rect l="l" t="t" r="r" b="b"/>
                  <a:pathLst>
                    <a:path w="2203" h="1523" extrusionOk="0">
                      <a:moveTo>
                        <a:pt x="1846" y="0"/>
                      </a:moveTo>
                      <a:cubicBezTo>
                        <a:pt x="1518" y="0"/>
                        <a:pt x="1144" y="293"/>
                        <a:pt x="901" y="455"/>
                      </a:cubicBezTo>
                      <a:cubicBezTo>
                        <a:pt x="434" y="722"/>
                        <a:pt x="201" y="1022"/>
                        <a:pt x="0" y="1489"/>
                      </a:cubicBezTo>
                      <a:cubicBezTo>
                        <a:pt x="0" y="1489"/>
                        <a:pt x="0" y="1522"/>
                        <a:pt x="0" y="1522"/>
                      </a:cubicBezTo>
                      <a:cubicBezTo>
                        <a:pt x="201" y="1422"/>
                        <a:pt x="367" y="1322"/>
                        <a:pt x="534" y="1222"/>
                      </a:cubicBezTo>
                      <a:cubicBezTo>
                        <a:pt x="768" y="1122"/>
                        <a:pt x="934" y="955"/>
                        <a:pt x="1135" y="855"/>
                      </a:cubicBezTo>
                      <a:cubicBezTo>
                        <a:pt x="1435" y="655"/>
                        <a:pt x="1969" y="588"/>
                        <a:pt x="2135" y="288"/>
                      </a:cubicBezTo>
                      <a:cubicBezTo>
                        <a:pt x="2202" y="188"/>
                        <a:pt x="2169" y="88"/>
                        <a:pt x="2069" y="55"/>
                      </a:cubicBezTo>
                      <a:cubicBezTo>
                        <a:pt x="1999" y="16"/>
                        <a:pt x="1924" y="0"/>
                        <a:pt x="1846"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5"/>
                <p:cNvSpPr/>
                <p:nvPr/>
              </p:nvSpPr>
              <p:spPr>
                <a:xfrm rot="-419147">
                  <a:off x="1104242" y="4251250"/>
                  <a:ext cx="154593" cy="46946"/>
                </a:xfrm>
                <a:custGeom>
                  <a:avLst/>
                  <a:gdLst/>
                  <a:ahLst/>
                  <a:cxnLst/>
                  <a:rect l="l" t="t" r="r" b="b"/>
                  <a:pathLst>
                    <a:path w="7867" h="2389" extrusionOk="0">
                      <a:moveTo>
                        <a:pt x="3763" y="0"/>
                      </a:moveTo>
                      <a:cubicBezTo>
                        <a:pt x="2067" y="0"/>
                        <a:pt x="462" y="629"/>
                        <a:pt x="28" y="2247"/>
                      </a:cubicBezTo>
                      <a:cubicBezTo>
                        <a:pt x="0" y="2329"/>
                        <a:pt x="63" y="2389"/>
                        <a:pt x="123" y="2389"/>
                      </a:cubicBezTo>
                      <a:cubicBezTo>
                        <a:pt x="136" y="2389"/>
                        <a:pt x="149" y="2386"/>
                        <a:pt x="161" y="2380"/>
                      </a:cubicBezTo>
                      <a:cubicBezTo>
                        <a:pt x="1395" y="1946"/>
                        <a:pt x="2296" y="1179"/>
                        <a:pt x="3630" y="979"/>
                      </a:cubicBezTo>
                      <a:cubicBezTo>
                        <a:pt x="3908" y="941"/>
                        <a:pt x="4181" y="925"/>
                        <a:pt x="4449" y="925"/>
                      </a:cubicBezTo>
                      <a:cubicBezTo>
                        <a:pt x="5595" y="925"/>
                        <a:pt x="6664" y="1223"/>
                        <a:pt x="7800" y="1413"/>
                      </a:cubicBezTo>
                      <a:cubicBezTo>
                        <a:pt x="7866" y="1413"/>
                        <a:pt x="7866" y="1346"/>
                        <a:pt x="7833" y="1313"/>
                      </a:cubicBezTo>
                      <a:cubicBezTo>
                        <a:pt x="6955" y="530"/>
                        <a:pt x="5320" y="0"/>
                        <a:pt x="376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5"/>
                <p:cNvSpPr/>
                <p:nvPr/>
              </p:nvSpPr>
              <p:spPr>
                <a:xfrm rot="-419147">
                  <a:off x="1175319" y="4208963"/>
                  <a:ext cx="49835" cy="17548"/>
                </a:xfrm>
                <a:custGeom>
                  <a:avLst/>
                  <a:gdLst/>
                  <a:ahLst/>
                  <a:cxnLst/>
                  <a:rect l="l" t="t" r="r" b="b"/>
                  <a:pathLst>
                    <a:path w="2536" h="893" extrusionOk="0">
                      <a:moveTo>
                        <a:pt x="559" y="0"/>
                      </a:moveTo>
                      <a:cubicBezTo>
                        <a:pt x="383" y="0"/>
                        <a:pt x="219" y="41"/>
                        <a:pt x="101" y="159"/>
                      </a:cubicBezTo>
                      <a:cubicBezTo>
                        <a:pt x="1" y="225"/>
                        <a:pt x="34" y="325"/>
                        <a:pt x="101" y="392"/>
                      </a:cubicBezTo>
                      <a:cubicBezTo>
                        <a:pt x="368" y="659"/>
                        <a:pt x="901" y="559"/>
                        <a:pt x="1235" y="626"/>
                      </a:cubicBezTo>
                      <a:cubicBezTo>
                        <a:pt x="1468" y="659"/>
                        <a:pt x="1702" y="759"/>
                        <a:pt x="1935" y="792"/>
                      </a:cubicBezTo>
                      <a:cubicBezTo>
                        <a:pt x="2136" y="826"/>
                        <a:pt x="2336" y="859"/>
                        <a:pt x="2502" y="892"/>
                      </a:cubicBezTo>
                      <a:cubicBezTo>
                        <a:pt x="2536" y="892"/>
                        <a:pt x="2536" y="859"/>
                        <a:pt x="2536" y="859"/>
                      </a:cubicBezTo>
                      <a:cubicBezTo>
                        <a:pt x="2169" y="459"/>
                        <a:pt x="1869" y="292"/>
                        <a:pt x="1335" y="159"/>
                      </a:cubicBezTo>
                      <a:cubicBezTo>
                        <a:pt x="1132" y="98"/>
                        <a:pt x="831" y="0"/>
                        <a:pt x="559"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5"/>
                <p:cNvSpPr/>
                <p:nvPr/>
              </p:nvSpPr>
              <p:spPr>
                <a:xfrm rot="-419147">
                  <a:off x="882689" y="3667190"/>
                  <a:ext cx="822684" cy="523971"/>
                </a:xfrm>
                <a:custGeom>
                  <a:avLst/>
                  <a:gdLst/>
                  <a:ahLst/>
                  <a:cxnLst/>
                  <a:rect l="l" t="t" r="r" b="b"/>
                  <a:pathLst>
                    <a:path w="41865" h="26664" extrusionOk="0">
                      <a:moveTo>
                        <a:pt x="23418" y="1"/>
                      </a:moveTo>
                      <a:cubicBezTo>
                        <a:pt x="22056" y="1"/>
                        <a:pt x="20694" y="146"/>
                        <a:pt x="19348" y="322"/>
                      </a:cubicBezTo>
                      <a:cubicBezTo>
                        <a:pt x="18814" y="389"/>
                        <a:pt x="18247" y="489"/>
                        <a:pt x="17680" y="589"/>
                      </a:cubicBezTo>
                      <a:cubicBezTo>
                        <a:pt x="17113" y="656"/>
                        <a:pt x="16546" y="756"/>
                        <a:pt x="15979" y="823"/>
                      </a:cubicBezTo>
                      <a:cubicBezTo>
                        <a:pt x="13210" y="1323"/>
                        <a:pt x="10442" y="1957"/>
                        <a:pt x="8040" y="3692"/>
                      </a:cubicBezTo>
                      <a:cubicBezTo>
                        <a:pt x="6806" y="4559"/>
                        <a:pt x="5672" y="5626"/>
                        <a:pt x="4638" y="6860"/>
                      </a:cubicBezTo>
                      <a:cubicBezTo>
                        <a:pt x="2203" y="9896"/>
                        <a:pt x="268" y="13332"/>
                        <a:pt x="34" y="19169"/>
                      </a:cubicBezTo>
                      <a:cubicBezTo>
                        <a:pt x="34" y="19703"/>
                        <a:pt x="1" y="20270"/>
                        <a:pt x="34" y="20837"/>
                      </a:cubicBezTo>
                      <a:cubicBezTo>
                        <a:pt x="34" y="22572"/>
                        <a:pt x="201" y="24473"/>
                        <a:pt x="535" y="26608"/>
                      </a:cubicBezTo>
                      <a:cubicBezTo>
                        <a:pt x="1199" y="26647"/>
                        <a:pt x="1921" y="26663"/>
                        <a:pt x="2686" y="26663"/>
                      </a:cubicBezTo>
                      <a:cubicBezTo>
                        <a:pt x="3227" y="26663"/>
                        <a:pt x="3790" y="26655"/>
                        <a:pt x="4371" y="26641"/>
                      </a:cubicBezTo>
                      <a:cubicBezTo>
                        <a:pt x="4471" y="25574"/>
                        <a:pt x="4604" y="24540"/>
                        <a:pt x="4771" y="23506"/>
                      </a:cubicBezTo>
                      <a:cubicBezTo>
                        <a:pt x="4838" y="22939"/>
                        <a:pt x="4938" y="22438"/>
                        <a:pt x="5005" y="22005"/>
                      </a:cubicBezTo>
                      <a:cubicBezTo>
                        <a:pt x="5171" y="21071"/>
                        <a:pt x="5305" y="20370"/>
                        <a:pt x="5472" y="19770"/>
                      </a:cubicBezTo>
                      <a:cubicBezTo>
                        <a:pt x="5772" y="18435"/>
                        <a:pt x="6105" y="17535"/>
                        <a:pt x="6672" y="15500"/>
                      </a:cubicBezTo>
                      <a:cubicBezTo>
                        <a:pt x="6708" y="15430"/>
                        <a:pt x="6780" y="15387"/>
                        <a:pt x="6840" y="15387"/>
                      </a:cubicBezTo>
                      <a:cubicBezTo>
                        <a:pt x="6895" y="15387"/>
                        <a:pt x="6939" y="15421"/>
                        <a:pt x="6939" y="15500"/>
                      </a:cubicBezTo>
                      <a:cubicBezTo>
                        <a:pt x="6772" y="17535"/>
                        <a:pt x="6839" y="18502"/>
                        <a:pt x="6906" y="19803"/>
                      </a:cubicBezTo>
                      <a:cubicBezTo>
                        <a:pt x="6939" y="20504"/>
                        <a:pt x="7006" y="21304"/>
                        <a:pt x="7039" y="22405"/>
                      </a:cubicBezTo>
                      <a:cubicBezTo>
                        <a:pt x="7073" y="22772"/>
                        <a:pt x="7073" y="23206"/>
                        <a:pt x="7073" y="23673"/>
                      </a:cubicBezTo>
                      <a:cubicBezTo>
                        <a:pt x="7106" y="24640"/>
                        <a:pt x="7173" y="25574"/>
                        <a:pt x="7239" y="26541"/>
                      </a:cubicBezTo>
                      <a:cubicBezTo>
                        <a:pt x="8941" y="26441"/>
                        <a:pt x="10742" y="26308"/>
                        <a:pt x="12610" y="26108"/>
                      </a:cubicBezTo>
                      <a:cubicBezTo>
                        <a:pt x="12710" y="25074"/>
                        <a:pt x="12810" y="24106"/>
                        <a:pt x="12877" y="23139"/>
                      </a:cubicBezTo>
                      <a:cubicBezTo>
                        <a:pt x="12977" y="21971"/>
                        <a:pt x="13077" y="20837"/>
                        <a:pt x="13177" y="19736"/>
                      </a:cubicBezTo>
                      <a:cubicBezTo>
                        <a:pt x="13244" y="18669"/>
                        <a:pt x="13310" y="17668"/>
                        <a:pt x="13344" y="16667"/>
                      </a:cubicBezTo>
                      <a:cubicBezTo>
                        <a:pt x="13344" y="16576"/>
                        <a:pt x="13404" y="16524"/>
                        <a:pt x="13459" y="16524"/>
                      </a:cubicBezTo>
                      <a:cubicBezTo>
                        <a:pt x="13503" y="16524"/>
                        <a:pt x="13544" y="16559"/>
                        <a:pt x="13544" y="16634"/>
                      </a:cubicBezTo>
                      <a:cubicBezTo>
                        <a:pt x="13644" y="17601"/>
                        <a:pt x="13744" y="18636"/>
                        <a:pt x="13811" y="19703"/>
                      </a:cubicBezTo>
                      <a:cubicBezTo>
                        <a:pt x="13878" y="20837"/>
                        <a:pt x="13911" y="22005"/>
                        <a:pt x="13978" y="23206"/>
                      </a:cubicBezTo>
                      <a:cubicBezTo>
                        <a:pt x="14011" y="24106"/>
                        <a:pt x="14011" y="25007"/>
                        <a:pt x="14044" y="25941"/>
                      </a:cubicBezTo>
                      <a:cubicBezTo>
                        <a:pt x="15345" y="25807"/>
                        <a:pt x="16713" y="25641"/>
                        <a:pt x="18047" y="25440"/>
                      </a:cubicBezTo>
                      <a:cubicBezTo>
                        <a:pt x="18047" y="24740"/>
                        <a:pt x="18047" y="24006"/>
                        <a:pt x="18047" y="23339"/>
                      </a:cubicBezTo>
                      <a:cubicBezTo>
                        <a:pt x="18047" y="22972"/>
                        <a:pt x="18047" y="22638"/>
                        <a:pt x="18047" y="22305"/>
                      </a:cubicBezTo>
                      <a:cubicBezTo>
                        <a:pt x="18047" y="22105"/>
                        <a:pt x="18186" y="21994"/>
                        <a:pt x="18328" y="21994"/>
                      </a:cubicBezTo>
                      <a:cubicBezTo>
                        <a:pt x="18447" y="21994"/>
                        <a:pt x="18569" y="22071"/>
                        <a:pt x="18614" y="22238"/>
                      </a:cubicBezTo>
                      <a:cubicBezTo>
                        <a:pt x="18714" y="22572"/>
                        <a:pt x="18781" y="22939"/>
                        <a:pt x="18881" y="23306"/>
                      </a:cubicBezTo>
                      <a:cubicBezTo>
                        <a:pt x="19015" y="23939"/>
                        <a:pt x="19148" y="24607"/>
                        <a:pt x="19248" y="25274"/>
                      </a:cubicBezTo>
                      <a:cubicBezTo>
                        <a:pt x="21283" y="25007"/>
                        <a:pt x="23318" y="24673"/>
                        <a:pt x="25286" y="24340"/>
                      </a:cubicBezTo>
                      <a:cubicBezTo>
                        <a:pt x="25152" y="23773"/>
                        <a:pt x="25052" y="23239"/>
                        <a:pt x="24985" y="22705"/>
                      </a:cubicBezTo>
                      <a:cubicBezTo>
                        <a:pt x="24952" y="22438"/>
                        <a:pt x="24919" y="22171"/>
                        <a:pt x="24885" y="21905"/>
                      </a:cubicBezTo>
                      <a:cubicBezTo>
                        <a:pt x="24885" y="21707"/>
                        <a:pt x="24992" y="21615"/>
                        <a:pt x="25112" y="21615"/>
                      </a:cubicBezTo>
                      <a:cubicBezTo>
                        <a:pt x="25213" y="21615"/>
                        <a:pt x="25324" y="21682"/>
                        <a:pt x="25386" y="21805"/>
                      </a:cubicBezTo>
                      <a:cubicBezTo>
                        <a:pt x="25486" y="22038"/>
                        <a:pt x="25619" y="22272"/>
                        <a:pt x="25753" y="22538"/>
                      </a:cubicBezTo>
                      <a:cubicBezTo>
                        <a:pt x="25986" y="23005"/>
                        <a:pt x="26253" y="23506"/>
                        <a:pt x="26520" y="24106"/>
                      </a:cubicBezTo>
                      <a:cubicBezTo>
                        <a:pt x="28121" y="23806"/>
                        <a:pt x="29722" y="23506"/>
                        <a:pt x="31223" y="23172"/>
                      </a:cubicBezTo>
                      <a:cubicBezTo>
                        <a:pt x="31090" y="22505"/>
                        <a:pt x="30956" y="21838"/>
                        <a:pt x="30823" y="21204"/>
                      </a:cubicBezTo>
                      <a:cubicBezTo>
                        <a:pt x="30489" y="19736"/>
                        <a:pt x="30122" y="18369"/>
                        <a:pt x="29722" y="17001"/>
                      </a:cubicBezTo>
                      <a:cubicBezTo>
                        <a:pt x="29455" y="16134"/>
                        <a:pt x="29188" y="15300"/>
                        <a:pt x="28855" y="14466"/>
                      </a:cubicBezTo>
                      <a:cubicBezTo>
                        <a:pt x="28774" y="14244"/>
                        <a:pt x="28913" y="14108"/>
                        <a:pt x="29071" y="14108"/>
                      </a:cubicBezTo>
                      <a:cubicBezTo>
                        <a:pt x="29176" y="14108"/>
                        <a:pt x="29289" y="14167"/>
                        <a:pt x="29355" y="14299"/>
                      </a:cubicBezTo>
                      <a:cubicBezTo>
                        <a:pt x="29789" y="15066"/>
                        <a:pt x="30223" y="15900"/>
                        <a:pt x="30623" y="16768"/>
                      </a:cubicBezTo>
                      <a:cubicBezTo>
                        <a:pt x="31223" y="17968"/>
                        <a:pt x="31790" y="19269"/>
                        <a:pt x="32324" y="20637"/>
                      </a:cubicBezTo>
                      <a:cubicBezTo>
                        <a:pt x="32591" y="21304"/>
                        <a:pt x="32858" y="22038"/>
                        <a:pt x="33125" y="22739"/>
                      </a:cubicBezTo>
                      <a:cubicBezTo>
                        <a:pt x="34159" y="22505"/>
                        <a:pt x="35159" y="22272"/>
                        <a:pt x="36127" y="22005"/>
                      </a:cubicBezTo>
                      <a:cubicBezTo>
                        <a:pt x="35793" y="21071"/>
                        <a:pt x="35460" y="20170"/>
                        <a:pt x="35126" y="19269"/>
                      </a:cubicBezTo>
                      <a:cubicBezTo>
                        <a:pt x="34659" y="18068"/>
                        <a:pt x="34192" y="16901"/>
                        <a:pt x="33725" y="15800"/>
                      </a:cubicBezTo>
                      <a:cubicBezTo>
                        <a:pt x="32758" y="13532"/>
                        <a:pt x="31757" y="11464"/>
                        <a:pt x="30489" y="9629"/>
                      </a:cubicBezTo>
                      <a:cubicBezTo>
                        <a:pt x="30419" y="9535"/>
                        <a:pt x="30498" y="9440"/>
                        <a:pt x="30586" y="9440"/>
                      </a:cubicBezTo>
                      <a:cubicBezTo>
                        <a:pt x="30622" y="9440"/>
                        <a:pt x="30660" y="9457"/>
                        <a:pt x="30690" y="9496"/>
                      </a:cubicBezTo>
                      <a:cubicBezTo>
                        <a:pt x="32291" y="11197"/>
                        <a:pt x="33625" y="13165"/>
                        <a:pt x="34926" y="15367"/>
                      </a:cubicBezTo>
                      <a:cubicBezTo>
                        <a:pt x="35493" y="16334"/>
                        <a:pt x="36060" y="17335"/>
                        <a:pt x="36627" y="18369"/>
                      </a:cubicBezTo>
                      <a:cubicBezTo>
                        <a:pt x="36894" y="18902"/>
                        <a:pt x="37161" y="19436"/>
                        <a:pt x="37461" y="19970"/>
                      </a:cubicBezTo>
                      <a:cubicBezTo>
                        <a:pt x="37728" y="20470"/>
                        <a:pt x="37961" y="20937"/>
                        <a:pt x="38228" y="21438"/>
                      </a:cubicBezTo>
                      <a:cubicBezTo>
                        <a:pt x="39563" y="21071"/>
                        <a:pt x="40797" y="20670"/>
                        <a:pt x="41864" y="20270"/>
                      </a:cubicBezTo>
                      <a:cubicBezTo>
                        <a:pt x="41597" y="18502"/>
                        <a:pt x="41264" y="16901"/>
                        <a:pt x="40863" y="15467"/>
                      </a:cubicBezTo>
                      <a:cubicBezTo>
                        <a:pt x="40630" y="14566"/>
                        <a:pt x="40363" y="13732"/>
                        <a:pt x="40063" y="12931"/>
                      </a:cubicBezTo>
                      <a:cubicBezTo>
                        <a:pt x="38095" y="7494"/>
                        <a:pt x="35226" y="4792"/>
                        <a:pt x="31990" y="2657"/>
                      </a:cubicBezTo>
                      <a:cubicBezTo>
                        <a:pt x="30623" y="1757"/>
                        <a:pt x="29222" y="1123"/>
                        <a:pt x="27821" y="656"/>
                      </a:cubicBezTo>
                      <a:cubicBezTo>
                        <a:pt x="26365" y="171"/>
                        <a:pt x="24891" y="1"/>
                        <a:pt x="23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5"/>
                <p:cNvSpPr/>
                <p:nvPr/>
              </p:nvSpPr>
              <p:spPr>
                <a:xfrm rot="-419147">
                  <a:off x="902877" y="4089217"/>
                  <a:ext cx="58363" cy="45236"/>
                </a:xfrm>
                <a:custGeom>
                  <a:avLst/>
                  <a:gdLst/>
                  <a:ahLst/>
                  <a:cxnLst/>
                  <a:rect l="l" t="t" r="r" b="b"/>
                  <a:pathLst>
                    <a:path w="2970" h="2302" extrusionOk="0">
                      <a:moveTo>
                        <a:pt x="0" y="0"/>
                      </a:moveTo>
                      <a:cubicBezTo>
                        <a:pt x="0" y="534"/>
                        <a:pt x="0" y="1101"/>
                        <a:pt x="0" y="1668"/>
                      </a:cubicBezTo>
                      <a:cubicBezTo>
                        <a:pt x="801" y="1935"/>
                        <a:pt x="1601" y="2135"/>
                        <a:pt x="2402" y="2302"/>
                      </a:cubicBezTo>
                      <a:cubicBezTo>
                        <a:pt x="2569" y="1668"/>
                        <a:pt x="2769" y="1034"/>
                        <a:pt x="2969" y="401"/>
                      </a:cubicBezTo>
                      <a:cubicBezTo>
                        <a:pt x="1968" y="334"/>
                        <a:pt x="1001" y="200"/>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5"/>
                <p:cNvSpPr/>
                <p:nvPr/>
              </p:nvSpPr>
              <p:spPr>
                <a:xfrm rot="-419147">
                  <a:off x="965263" y="4091627"/>
                  <a:ext cx="45256" cy="46553"/>
                </a:xfrm>
                <a:custGeom>
                  <a:avLst/>
                  <a:gdLst/>
                  <a:ahLst/>
                  <a:cxnLst/>
                  <a:rect l="l" t="t" r="r" b="b"/>
                  <a:pathLst>
                    <a:path w="2303" h="2369" extrusionOk="0">
                      <a:moveTo>
                        <a:pt x="468" y="0"/>
                      </a:moveTo>
                      <a:cubicBezTo>
                        <a:pt x="301" y="667"/>
                        <a:pt x="134" y="1335"/>
                        <a:pt x="1" y="2002"/>
                      </a:cubicBezTo>
                      <a:cubicBezTo>
                        <a:pt x="101" y="2035"/>
                        <a:pt x="168" y="2035"/>
                        <a:pt x="268" y="2068"/>
                      </a:cubicBezTo>
                      <a:cubicBezTo>
                        <a:pt x="801" y="2169"/>
                        <a:pt x="1335" y="2269"/>
                        <a:pt x="1836" y="2369"/>
                      </a:cubicBezTo>
                      <a:cubicBezTo>
                        <a:pt x="2002" y="1435"/>
                        <a:pt x="2169" y="734"/>
                        <a:pt x="2303" y="134"/>
                      </a:cubicBezTo>
                      <a:cubicBezTo>
                        <a:pt x="2036" y="100"/>
                        <a:pt x="1735" y="100"/>
                        <a:pt x="1469" y="67"/>
                      </a:cubicBezTo>
                      <a:cubicBezTo>
                        <a:pt x="1135" y="67"/>
                        <a:pt x="801" y="34"/>
                        <a:pt x="4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5"/>
                <p:cNvSpPr/>
                <p:nvPr/>
              </p:nvSpPr>
              <p:spPr>
                <a:xfrm rot="-419147">
                  <a:off x="1039063" y="4086925"/>
                  <a:ext cx="28867" cy="54413"/>
                </a:xfrm>
                <a:custGeom>
                  <a:avLst/>
                  <a:gdLst/>
                  <a:ahLst/>
                  <a:cxnLst/>
                  <a:rect l="l" t="t" r="r" b="b"/>
                  <a:pathLst>
                    <a:path w="1469" h="2769" extrusionOk="0">
                      <a:moveTo>
                        <a:pt x="1" y="0"/>
                      </a:moveTo>
                      <a:lnTo>
                        <a:pt x="1" y="0"/>
                      </a:lnTo>
                      <a:cubicBezTo>
                        <a:pt x="68" y="701"/>
                        <a:pt x="101" y="1501"/>
                        <a:pt x="134" y="2602"/>
                      </a:cubicBezTo>
                      <a:cubicBezTo>
                        <a:pt x="501" y="2635"/>
                        <a:pt x="868" y="2702"/>
                        <a:pt x="1235" y="2769"/>
                      </a:cubicBezTo>
                      <a:cubicBezTo>
                        <a:pt x="1268" y="1868"/>
                        <a:pt x="1369" y="934"/>
                        <a:pt x="1469" y="33"/>
                      </a:cubicBezTo>
                      <a:cubicBezTo>
                        <a:pt x="968" y="33"/>
                        <a:pt x="501" y="33"/>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5"/>
                <p:cNvSpPr/>
                <p:nvPr/>
              </p:nvSpPr>
              <p:spPr>
                <a:xfrm rot="-419147">
                  <a:off x="1130083" y="4074293"/>
                  <a:ext cx="32149" cy="66872"/>
                </a:xfrm>
                <a:custGeom>
                  <a:avLst/>
                  <a:gdLst/>
                  <a:ahLst/>
                  <a:cxnLst/>
                  <a:rect l="l" t="t" r="r" b="b"/>
                  <a:pathLst>
                    <a:path w="1636" h="3403" extrusionOk="0">
                      <a:moveTo>
                        <a:pt x="1635" y="0"/>
                      </a:moveTo>
                      <a:lnTo>
                        <a:pt x="1635" y="0"/>
                      </a:lnTo>
                      <a:cubicBezTo>
                        <a:pt x="1168" y="34"/>
                        <a:pt x="668" y="34"/>
                        <a:pt x="201" y="67"/>
                      </a:cubicBezTo>
                      <a:cubicBezTo>
                        <a:pt x="134" y="1134"/>
                        <a:pt x="34" y="2202"/>
                        <a:pt x="1" y="3269"/>
                      </a:cubicBezTo>
                      <a:cubicBezTo>
                        <a:pt x="468" y="3303"/>
                        <a:pt x="901" y="3369"/>
                        <a:pt x="1368" y="3403"/>
                      </a:cubicBezTo>
                      <a:cubicBezTo>
                        <a:pt x="1468" y="2235"/>
                        <a:pt x="1568" y="1101"/>
                        <a:pt x="16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5"/>
                <p:cNvSpPr/>
                <p:nvPr/>
              </p:nvSpPr>
              <p:spPr>
                <a:xfrm rot="-419147">
                  <a:off x="1075263" y="4082084"/>
                  <a:ext cx="46553" cy="60977"/>
                </a:xfrm>
                <a:custGeom>
                  <a:avLst/>
                  <a:gdLst/>
                  <a:ahLst/>
                  <a:cxnLst/>
                  <a:rect l="l" t="t" r="r" b="b"/>
                  <a:pathLst>
                    <a:path w="2369" h="3103" extrusionOk="0">
                      <a:moveTo>
                        <a:pt x="101" y="0"/>
                      </a:moveTo>
                      <a:cubicBezTo>
                        <a:pt x="67" y="968"/>
                        <a:pt x="1" y="1902"/>
                        <a:pt x="1" y="2836"/>
                      </a:cubicBezTo>
                      <a:cubicBezTo>
                        <a:pt x="668" y="2936"/>
                        <a:pt x="1335" y="3003"/>
                        <a:pt x="2035" y="3103"/>
                      </a:cubicBezTo>
                      <a:cubicBezTo>
                        <a:pt x="2069" y="2035"/>
                        <a:pt x="2235" y="1001"/>
                        <a:pt x="2369" y="0"/>
                      </a:cubicBezTo>
                      <a:cubicBezTo>
                        <a:pt x="1857" y="0"/>
                        <a:pt x="1361" y="15"/>
                        <a:pt x="859" y="15"/>
                      </a:cubicBezTo>
                      <a:cubicBezTo>
                        <a:pt x="608" y="15"/>
                        <a:pt x="356" y="12"/>
                        <a:pt x="1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5"/>
                <p:cNvSpPr/>
                <p:nvPr/>
              </p:nvSpPr>
              <p:spPr>
                <a:xfrm rot="-419147">
                  <a:off x="1221641" y="4045491"/>
                  <a:ext cx="93754" cy="84577"/>
                </a:xfrm>
                <a:custGeom>
                  <a:avLst/>
                  <a:gdLst/>
                  <a:ahLst/>
                  <a:cxnLst/>
                  <a:rect l="l" t="t" r="r" b="b"/>
                  <a:pathLst>
                    <a:path w="4771" h="4304" extrusionOk="0">
                      <a:moveTo>
                        <a:pt x="4103" y="1"/>
                      </a:moveTo>
                      <a:cubicBezTo>
                        <a:pt x="3870" y="34"/>
                        <a:pt x="3636" y="68"/>
                        <a:pt x="3369" y="101"/>
                      </a:cubicBezTo>
                      <a:cubicBezTo>
                        <a:pt x="2235" y="234"/>
                        <a:pt x="1134" y="368"/>
                        <a:pt x="0" y="468"/>
                      </a:cubicBezTo>
                      <a:cubicBezTo>
                        <a:pt x="100" y="1735"/>
                        <a:pt x="134" y="3003"/>
                        <a:pt x="134" y="4271"/>
                      </a:cubicBezTo>
                      <a:cubicBezTo>
                        <a:pt x="667" y="4304"/>
                        <a:pt x="1234" y="4304"/>
                        <a:pt x="1802" y="4304"/>
                      </a:cubicBezTo>
                      <a:cubicBezTo>
                        <a:pt x="1802" y="3937"/>
                        <a:pt x="1802" y="3603"/>
                        <a:pt x="1802" y="3270"/>
                      </a:cubicBezTo>
                      <a:cubicBezTo>
                        <a:pt x="1802" y="3070"/>
                        <a:pt x="1940" y="2959"/>
                        <a:pt x="2083" y="2959"/>
                      </a:cubicBezTo>
                      <a:cubicBezTo>
                        <a:pt x="2202" y="2959"/>
                        <a:pt x="2323" y="3036"/>
                        <a:pt x="2369" y="3203"/>
                      </a:cubicBezTo>
                      <a:cubicBezTo>
                        <a:pt x="2435" y="3537"/>
                        <a:pt x="2535" y="3904"/>
                        <a:pt x="2602" y="4271"/>
                      </a:cubicBezTo>
                      <a:cubicBezTo>
                        <a:pt x="2969" y="4271"/>
                        <a:pt x="3303" y="4237"/>
                        <a:pt x="3670" y="4237"/>
                      </a:cubicBezTo>
                      <a:cubicBezTo>
                        <a:pt x="4036" y="4204"/>
                        <a:pt x="4403" y="4171"/>
                        <a:pt x="4770" y="4137"/>
                      </a:cubicBezTo>
                      <a:cubicBezTo>
                        <a:pt x="4604" y="2736"/>
                        <a:pt x="4470" y="1335"/>
                        <a:pt x="4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5"/>
                <p:cNvSpPr/>
                <p:nvPr/>
              </p:nvSpPr>
              <p:spPr>
                <a:xfrm rot="-419147">
                  <a:off x="1305345" y="4014014"/>
                  <a:ext cx="118004" cy="100298"/>
                </a:xfrm>
                <a:custGeom>
                  <a:avLst/>
                  <a:gdLst/>
                  <a:ahLst/>
                  <a:cxnLst/>
                  <a:rect l="l" t="t" r="r" b="b"/>
                  <a:pathLst>
                    <a:path w="6005" h="5104" extrusionOk="0">
                      <a:moveTo>
                        <a:pt x="5170" y="0"/>
                      </a:moveTo>
                      <a:cubicBezTo>
                        <a:pt x="3469" y="400"/>
                        <a:pt x="1768" y="701"/>
                        <a:pt x="0" y="967"/>
                      </a:cubicBezTo>
                      <a:cubicBezTo>
                        <a:pt x="500" y="2302"/>
                        <a:pt x="701" y="3703"/>
                        <a:pt x="967" y="5104"/>
                      </a:cubicBezTo>
                      <a:cubicBezTo>
                        <a:pt x="2068" y="5004"/>
                        <a:pt x="3202" y="4837"/>
                        <a:pt x="4336" y="4670"/>
                      </a:cubicBezTo>
                      <a:cubicBezTo>
                        <a:pt x="4303" y="4403"/>
                        <a:pt x="4270" y="4136"/>
                        <a:pt x="4270" y="3870"/>
                      </a:cubicBezTo>
                      <a:cubicBezTo>
                        <a:pt x="4252" y="3677"/>
                        <a:pt x="4354" y="3585"/>
                        <a:pt x="4474" y="3585"/>
                      </a:cubicBezTo>
                      <a:cubicBezTo>
                        <a:pt x="4583" y="3585"/>
                        <a:pt x="4707" y="3660"/>
                        <a:pt x="4770" y="3803"/>
                      </a:cubicBezTo>
                      <a:cubicBezTo>
                        <a:pt x="4870" y="4003"/>
                        <a:pt x="4970" y="4237"/>
                        <a:pt x="5137" y="4537"/>
                      </a:cubicBezTo>
                      <a:cubicBezTo>
                        <a:pt x="5404" y="4470"/>
                        <a:pt x="5704" y="4403"/>
                        <a:pt x="6004" y="4337"/>
                      </a:cubicBezTo>
                      <a:cubicBezTo>
                        <a:pt x="5737" y="2902"/>
                        <a:pt x="5471" y="1434"/>
                        <a:pt x="517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5"/>
                <p:cNvSpPr/>
                <p:nvPr/>
              </p:nvSpPr>
              <p:spPr>
                <a:xfrm rot="-419147">
                  <a:off x="1421415" y="3982264"/>
                  <a:ext cx="80628" cy="99001"/>
                </a:xfrm>
                <a:custGeom>
                  <a:avLst/>
                  <a:gdLst/>
                  <a:ahLst/>
                  <a:cxnLst/>
                  <a:rect l="l" t="t" r="r" b="b"/>
                  <a:pathLst>
                    <a:path w="4103" h="5038" extrusionOk="0">
                      <a:moveTo>
                        <a:pt x="3002" y="0"/>
                      </a:moveTo>
                      <a:cubicBezTo>
                        <a:pt x="2001" y="267"/>
                        <a:pt x="1001" y="534"/>
                        <a:pt x="0" y="768"/>
                      </a:cubicBezTo>
                      <a:cubicBezTo>
                        <a:pt x="467" y="2169"/>
                        <a:pt x="867" y="3603"/>
                        <a:pt x="1234" y="5037"/>
                      </a:cubicBezTo>
                      <a:cubicBezTo>
                        <a:pt x="2202" y="4804"/>
                        <a:pt x="3169" y="4504"/>
                        <a:pt x="4103" y="4170"/>
                      </a:cubicBezTo>
                      <a:cubicBezTo>
                        <a:pt x="3769" y="2736"/>
                        <a:pt x="3436" y="1335"/>
                        <a:pt x="3002"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5"/>
                <p:cNvSpPr/>
                <p:nvPr/>
              </p:nvSpPr>
              <p:spPr>
                <a:xfrm rot="-419147">
                  <a:off x="1174962" y="4065233"/>
                  <a:ext cx="36727" cy="73435"/>
                </a:xfrm>
                <a:custGeom>
                  <a:avLst/>
                  <a:gdLst/>
                  <a:ahLst/>
                  <a:cxnLst/>
                  <a:rect l="l" t="t" r="r" b="b"/>
                  <a:pathLst>
                    <a:path w="1869" h="3737" extrusionOk="0">
                      <a:moveTo>
                        <a:pt x="1835" y="1"/>
                      </a:moveTo>
                      <a:lnTo>
                        <a:pt x="1835" y="1"/>
                      </a:lnTo>
                      <a:cubicBezTo>
                        <a:pt x="1234" y="34"/>
                        <a:pt x="601" y="101"/>
                        <a:pt x="0" y="134"/>
                      </a:cubicBezTo>
                      <a:cubicBezTo>
                        <a:pt x="67" y="1268"/>
                        <a:pt x="100" y="2436"/>
                        <a:pt x="134" y="3637"/>
                      </a:cubicBezTo>
                      <a:cubicBezTo>
                        <a:pt x="701" y="3670"/>
                        <a:pt x="1234" y="3703"/>
                        <a:pt x="1768" y="3737"/>
                      </a:cubicBezTo>
                      <a:cubicBezTo>
                        <a:pt x="1835" y="2502"/>
                        <a:pt x="1868" y="1235"/>
                        <a:pt x="18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5"/>
                <p:cNvSpPr/>
                <p:nvPr/>
              </p:nvSpPr>
              <p:spPr>
                <a:xfrm rot="-419147">
                  <a:off x="1534290" y="3945968"/>
                  <a:ext cx="47221" cy="76049"/>
                </a:xfrm>
                <a:custGeom>
                  <a:avLst/>
                  <a:gdLst/>
                  <a:ahLst/>
                  <a:cxnLst/>
                  <a:rect l="l" t="t" r="r" b="b"/>
                  <a:pathLst>
                    <a:path w="2403" h="3870" extrusionOk="0">
                      <a:moveTo>
                        <a:pt x="1001" y="0"/>
                      </a:moveTo>
                      <a:cubicBezTo>
                        <a:pt x="901" y="34"/>
                        <a:pt x="768" y="100"/>
                        <a:pt x="667" y="134"/>
                      </a:cubicBezTo>
                      <a:cubicBezTo>
                        <a:pt x="434" y="200"/>
                        <a:pt x="200" y="267"/>
                        <a:pt x="0" y="334"/>
                      </a:cubicBezTo>
                      <a:cubicBezTo>
                        <a:pt x="567" y="1435"/>
                        <a:pt x="1168" y="2535"/>
                        <a:pt x="1601" y="3736"/>
                      </a:cubicBezTo>
                      <a:cubicBezTo>
                        <a:pt x="1635" y="3803"/>
                        <a:pt x="1635" y="3836"/>
                        <a:pt x="1668" y="3870"/>
                      </a:cubicBezTo>
                      <a:cubicBezTo>
                        <a:pt x="1902" y="3736"/>
                        <a:pt x="2135" y="3603"/>
                        <a:pt x="2402" y="3469"/>
                      </a:cubicBezTo>
                      <a:cubicBezTo>
                        <a:pt x="1935" y="2268"/>
                        <a:pt x="1501" y="1101"/>
                        <a:pt x="10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5"/>
                <p:cNvSpPr/>
                <p:nvPr/>
              </p:nvSpPr>
              <p:spPr>
                <a:xfrm rot="-419147">
                  <a:off x="1494996" y="3959871"/>
                  <a:ext cx="60996" cy="85226"/>
                </a:xfrm>
                <a:custGeom>
                  <a:avLst/>
                  <a:gdLst/>
                  <a:ahLst/>
                  <a:cxnLst/>
                  <a:rect l="l" t="t" r="r" b="b"/>
                  <a:pathLst>
                    <a:path w="3104" h="4337" extrusionOk="0">
                      <a:moveTo>
                        <a:pt x="1535" y="1"/>
                      </a:moveTo>
                      <a:cubicBezTo>
                        <a:pt x="1035" y="167"/>
                        <a:pt x="535" y="301"/>
                        <a:pt x="1" y="468"/>
                      </a:cubicBezTo>
                      <a:cubicBezTo>
                        <a:pt x="601" y="1668"/>
                        <a:pt x="1168" y="2969"/>
                        <a:pt x="1702" y="4337"/>
                      </a:cubicBezTo>
                      <a:cubicBezTo>
                        <a:pt x="2169" y="4137"/>
                        <a:pt x="2636" y="3937"/>
                        <a:pt x="3103" y="3703"/>
                      </a:cubicBezTo>
                      <a:cubicBezTo>
                        <a:pt x="2636" y="2436"/>
                        <a:pt x="2069" y="1235"/>
                        <a:pt x="15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5"/>
                <p:cNvSpPr/>
                <p:nvPr/>
              </p:nvSpPr>
              <p:spPr>
                <a:xfrm rot="-419147">
                  <a:off x="1574180" y="3916536"/>
                  <a:ext cx="59680" cy="74084"/>
                </a:xfrm>
                <a:custGeom>
                  <a:avLst/>
                  <a:gdLst/>
                  <a:ahLst/>
                  <a:cxnLst/>
                  <a:rect l="l" t="t" r="r" b="b"/>
                  <a:pathLst>
                    <a:path w="3037" h="3770" extrusionOk="0">
                      <a:moveTo>
                        <a:pt x="1869" y="0"/>
                      </a:moveTo>
                      <a:cubicBezTo>
                        <a:pt x="1268" y="267"/>
                        <a:pt x="635" y="534"/>
                        <a:pt x="1" y="768"/>
                      </a:cubicBezTo>
                      <a:cubicBezTo>
                        <a:pt x="568" y="1735"/>
                        <a:pt x="1135" y="2736"/>
                        <a:pt x="1702" y="3770"/>
                      </a:cubicBezTo>
                      <a:cubicBezTo>
                        <a:pt x="2136" y="3503"/>
                        <a:pt x="2603" y="3236"/>
                        <a:pt x="3036" y="2936"/>
                      </a:cubicBezTo>
                      <a:cubicBezTo>
                        <a:pt x="3003" y="2836"/>
                        <a:pt x="2970" y="2736"/>
                        <a:pt x="2936" y="2669"/>
                      </a:cubicBezTo>
                      <a:cubicBezTo>
                        <a:pt x="2536" y="1802"/>
                        <a:pt x="2202" y="901"/>
                        <a:pt x="186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5"/>
                <p:cNvSpPr/>
                <p:nvPr/>
              </p:nvSpPr>
              <p:spPr>
                <a:xfrm rot="-419147">
                  <a:off x="1615645" y="3877752"/>
                  <a:ext cx="71470" cy="83929"/>
                </a:xfrm>
                <a:custGeom>
                  <a:avLst/>
                  <a:gdLst/>
                  <a:ahLst/>
                  <a:cxnLst/>
                  <a:rect l="l" t="t" r="r" b="b"/>
                  <a:pathLst>
                    <a:path w="3637" h="4271" extrusionOk="0">
                      <a:moveTo>
                        <a:pt x="2836" y="0"/>
                      </a:moveTo>
                      <a:cubicBezTo>
                        <a:pt x="1902" y="534"/>
                        <a:pt x="968" y="1035"/>
                        <a:pt x="1" y="1468"/>
                      </a:cubicBezTo>
                      <a:cubicBezTo>
                        <a:pt x="434" y="2402"/>
                        <a:pt x="834" y="3336"/>
                        <a:pt x="1235" y="4270"/>
                      </a:cubicBezTo>
                      <a:cubicBezTo>
                        <a:pt x="2069" y="3736"/>
                        <a:pt x="2869" y="3169"/>
                        <a:pt x="3636" y="2536"/>
                      </a:cubicBezTo>
                      <a:cubicBezTo>
                        <a:pt x="3403" y="1635"/>
                        <a:pt x="3136" y="801"/>
                        <a:pt x="28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5"/>
                <p:cNvSpPr/>
                <p:nvPr/>
              </p:nvSpPr>
              <p:spPr>
                <a:xfrm rot="-419147">
                  <a:off x="1174688" y="3537598"/>
                  <a:ext cx="117218" cy="160155"/>
                </a:xfrm>
                <a:custGeom>
                  <a:avLst/>
                  <a:gdLst/>
                  <a:ahLst/>
                  <a:cxnLst/>
                  <a:rect l="l" t="t" r="r" b="b"/>
                  <a:pathLst>
                    <a:path w="5965" h="8150" extrusionOk="0">
                      <a:moveTo>
                        <a:pt x="5794" y="1"/>
                      </a:moveTo>
                      <a:cubicBezTo>
                        <a:pt x="5787" y="1"/>
                        <a:pt x="5779" y="2"/>
                        <a:pt x="5772" y="5"/>
                      </a:cubicBezTo>
                      <a:cubicBezTo>
                        <a:pt x="3904" y="238"/>
                        <a:pt x="1802" y="1005"/>
                        <a:pt x="868" y="2740"/>
                      </a:cubicBezTo>
                      <a:cubicBezTo>
                        <a:pt x="1" y="4441"/>
                        <a:pt x="101" y="6409"/>
                        <a:pt x="1135" y="7977"/>
                      </a:cubicBezTo>
                      <a:cubicBezTo>
                        <a:pt x="1212" y="8098"/>
                        <a:pt x="1332" y="8150"/>
                        <a:pt x="1455" y="8150"/>
                      </a:cubicBezTo>
                      <a:cubicBezTo>
                        <a:pt x="1703" y="8150"/>
                        <a:pt x="1958" y="7934"/>
                        <a:pt x="1869" y="7643"/>
                      </a:cubicBezTo>
                      <a:cubicBezTo>
                        <a:pt x="902" y="4741"/>
                        <a:pt x="3937" y="1939"/>
                        <a:pt x="5872" y="238"/>
                      </a:cubicBezTo>
                      <a:cubicBezTo>
                        <a:pt x="5964" y="177"/>
                        <a:pt x="5886" y="1"/>
                        <a:pt x="5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 name="Google Shape;993;p35"/>
              <p:cNvSpPr/>
              <p:nvPr/>
            </p:nvSpPr>
            <p:spPr>
              <a:xfrm rot="7218608">
                <a:off x="1524764" y="4222225"/>
                <a:ext cx="68723" cy="640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5"/>
              <p:cNvSpPr/>
              <p:nvPr/>
            </p:nvSpPr>
            <p:spPr>
              <a:xfrm rot="10108239">
                <a:off x="1273414" y="4292254"/>
                <a:ext cx="68723" cy="640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5"/>
              <p:cNvSpPr/>
              <p:nvPr/>
            </p:nvSpPr>
            <p:spPr>
              <a:xfrm rot="10271831">
                <a:off x="1234932" y="4402650"/>
                <a:ext cx="78848" cy="73498"/>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5"/>
              <p:cNvSpPr/>
              <p:nvPr/>
            </p:nvSpPr>
            <p:spPr>
              <a:xfrm rot="6506849">
                <a:off x="1624915" y="4298303"/>
                <a:ext cx="78851" cy="73497"/>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7" name="Google Shape;997;p35"/>
          <p:cNvGrpSpPr/>
          <p:nvPr/>
        </p:nvGrpSpPr>
        <p:grpSpPr>
          <a:xfrm>
            <a:off x="207067" y="1605108"/>
            <a:ext cx="1646325" cy="1118279"/>
            <a:chOff x="669286" y="1573888"/>
            <a:chExt cx="1646325" cy="1118279"/>
          </a:xfrm>
        </p:grpSpPr>
        <p:sp>
          <p:nvSpPr>
            <p:cNvPr id="998" name="Google Shape;998;p35"/>
            <p:cNvSpPr/>
            <p:nvPr/>
          </p:nvSpPr>
          <p:spPr>
            <a:xfrm>
              <a:off x="669286" y="1573888"/>
              <a:ext cx="1646321" cy="1118250"/>
            </a:xfrm>
            <a:custGeom>
              <a:avLst/>
              <a:gdLst/>
              <a:ahLst/>
              <a:cxnLst/>
              <a:rect l="l" t="t" r="r" b="b"/>
              <a:pathLst>
                <a:path w="76422" h="51909" extrusionOk="0">
                  <a:moveTo>
                    <a:pt x="40463" y="0"/>
                  </a:moveTo>
                  <a:cubicBezTo>
                    <a:pt x="37460" y="34"/>
                    <a:pt x="34492" y="634"/>
                    <a:pt x="31756" y="1735"/>
                  </a:cubicBezTo>
                  <a:cubicBezTo>
                    <a:pt x="29288" y="2769"/>
                    <a:pt x="23184" y="5471"/>
                    <a:pt x="22750" y="10808"/>
                  </a:cubicBezTo>
                  <a:cubicBezTo>
                    <a:pt x="22750" y="10755"/>
                    <a:pt x="22707" y="10732"/>
                    <a:pt x="22635" y="10732"/>
                  </a:cubicBezTo>
                  <a:cubicBezTo>
                    <a:pt x="22256" y="10732"/>
                    <a:pt x="21061" y="11358"/>
                    <a:pt x="20949" y="11442"/>
                  </a:cubicBezTo>
                  <a:cubicBezTo>
                    <a:pt x="20482" y="11876"/>
                    <a:pt x="20015" y="12242"/>
                    <a:pt x="19614" y="12776"/>
                  </a:cubicBezTo>
                  <a:cubicBezTo>
                    <a:pt x="18147" y="14811"/>
                    <a:pt x="18147" y="17413"/>
                    <a:pt x="18647" y="19815"/>
                  </a:cubicBezTo>
                  <a:cubicBezTo>
                    <a:pt x="18780" y="20315"/>
                    <a:pt x="18914" y="20815"/>
                    <a:pt x="19047" y="21316"/>
                  </a:cubicBezTo>
                  <a:cubicBezTo>
                    <a:pt x="19214" y="21816"/>
                    <a:pt x="19381" y="22316"/>
                    <a:pt x="19581" y="22817"/>
                  </a:cubicBezTo>
                  <a:cubicBezTo>
                    <a:pt x="19748" y="23350"/>
                    <a:pt x="19981" y="23851"/>
                    <a:pt x="20181" y="24351"/>
                  </a:cubicBezTo>
                  <a:cubicBezTo>
                    <a:pt x="18680" y="25152"/>
                    <a:pt x="17413" y="26319"/>
                    <a:pt x="16846" y="27954"/>
                  </a:cubicBezTo>
                  <a:cubicBezTo>
                    <a:pt x="15912" y="30756"/>
                    <a:pt x="16512" y="33191"/>
                    <a:pt x="17246" y="35993"/>
                  </a:cubicBezTo>
                  <a:cubicBezTo>
                    <a:pt x="17379" y="36493"/>
                    <a:pt x="17546" y="36960"/>
                    <a:pt x="17680" y="37461"/>
                  </a:cubicBezTo>
                  <a:cubicBezTo>
                    <a:pt x="16445" y="37794"/>
                    <a:pt x="15311" y="38461"/>
                    <a:pt x="14778" y="39562"/>
                  </a:cubicBezTo>
                  <a:cubicBezTo>
                    <a:pt x="13977" y="41130"/>
                    <a:pt x="14411" y="42464"/>
                    <a:pt x="14411" y="44132"/>
                  </a:cubicBezTo>
                  <a:cubicBezTo>
                    <a:pt x="13944" y="43865"/>
                    <a:pt x="13410" y="43565"/>
                    <a:pt x="12876" y="43498"/>
                  </a:cubicBezTo>
                  <a:cubicBezTo>
                    <a:pt x="12741" y="43481"/>
                    <a:pt x="12612" y="43472"/>
                    <a:pt x="12488" y="43472"/>
                  </a:cubicBezTo>
                  <a:cubicBezTo>
                    <a:pt x="11666" y="43472"/>
                    <a:pt x="11075" y="43839"/>
                    <a:pt x="10408" y="44332"/>
                  </a:cubicBezTo>
                  <a:cubicBezTo>
                    <a:pt x="9774" y="44766"/>
                    <a:pt x="9174" y="45166"/>
                    <a:pt x="8540" y="45633"/>
                  </a:cubicBezTo>
                  <a:cubicBezTo>
                    <a:pt x="8440" y="45533"/>
                    <a:pt x="8306" y="45400"/>
                    <a:pt x="8173" y="45299"/>
                  </a:cubicBezTo>
                  <a:cubicBezTo>
                    <a:pt x="7706" y="44232"/>
                    <a:pt x="7539" y="43398"/>
                    <a:pt x="7539" y="41964"/>
                  </a:cubicBezTo>
                  <a:cubicBezTo>
                    <a:pt x="7539" y="41463"/>
                    <a:pt x="7606" y="39462"/>
                    <a:pt x="7639" y="38728"/>
                  </a:cubicBezTo>
                  <a:cubicBezTo>
                    <a:pt x="7228" y="38663"/>
                    <a:pt x="6821" y="38632"/>
                    <a:pt x="6420" y="38632"/>
                  </a:cubicBezTo>
                  <a:cubicBezTo>
                    <a:pt x="4348" y="38632"/>
                    <a:pt x="2454" y="39476"/>
                    <a:pt x="1168" y="40930"/>
                  </a:cubicBezTo>
                  <a:cubicBezTo>
                    <a:pt x="701" y="41530"/>
                    <a:pt x="301" y="42197"/>
                    <a:pt x="0" y="42931"/>
                  </a:cubicBezTo>
                  <a:cubicBezTo>
                    <a:pt x="2312" y="44917"/>
                    <a:pt x="5195" y="46871"/>
                    <a:pt x="8247" y="46871"/>
                  </a:cubicBezTo>
                  <a:cubicBezTo>
                    <a:pt x="8322" y="46871"/>
                    <a:pt x="8398" y="46870"/>
                    <a:pt x="8473" y="46867"/>
                  </a:cubicBezTo>
                  <a:cubicBezTo>
                    <a:pt x="8873" y="47801"/>
                    <a:pt x="9541" y="48702"/>
                    <a:pt x="10308" y="49369"/>
                  </a:cubicBezTo>
                  <a:cubicBezTo>
                    <a:pt x="11442" y="50336"/>
                    <a:pt x="12776" y="51137"/>
                    <a:pt x="14177" y="51404"/>
                  </a:cubicBezTo>
                  <a:cubicBezTo>
                    <a:pt x="14427" y="51454"/>
                    <a:pt x="14659" y="51477"/>
                    <a:pt x="14878" y="51477"/>
                  </a:cubicBezTo>
                  <a:cubicBezTo>
                    <a:pt x="15534" y="51477"/>
                    <a:pt x="16079" y="51270"/>
                    <a:pt x="16679" y="50970"/>
                  </a:cubicBezTo>
                  <a:cubicBezTo>
                    <a:pt x="17913" y="51437"/>
                    <a:pt x="19181" y="51871"/>
                    <a:pt x="20482" y="51904"/>
                  </a:cubicBezTo>
                  <a:cubicBezTo>
                    <a:pt x="20584" y="51907"/>
                    <a:pt x="20685" y="51908"/>
                    <a:pt x="20787" y="51908"/>
                  </a:cubicBezTo>
                  <a:cubicBezTo>
                    <a:pt x="23227" y="51908"/>
                    <a:pt x="25347" y="51131"/>
                    <a:pt x="26853" y="49369"/>
                  </a:cubicBezTo>
                  <a:cubicBezTo>
                    <a:pt x="27987" y="48035"/>
                    <a:pt x="28154" y="46534"/>
                    <a:pt x="27954" y="44832"/>
                  </a:cubicBezTo>
                  <a:cubicBezTo>
                    <a:pt x="30022" y="44099"/>
                    <a:pt x="31856" y="42864"/>
                    <a:pt x="33391" y="41363"/>
                  </a:cubicBezTo>
                  <a:cubicBezTo>
                    <a:pt x="35714" y="42283"/>
                    <a:pt x="38249" y="42711"/>
                    <a:pt x="40853" y="42711"/>
                  </a:cubicBezTo>
                  <a:cubicBezTo>
                    <a:pt x="41839" y="42711"/>
                    <a:pt x="42834" y="42650"/>
                    <a:pt x="43832" y="42531"/>
                  </a:cubicBezTo>
                  <a:lnTo>
                    <a:pt x="44065" y="42497"/>
                  </a:lnTo>
                  <a:cubicBezTo>
                    <a:pt x="47468" y="42064"/>
                    <a:pt x="50770" y="40730"/>
                    <a:pt x="53205" y="38561"/>
                  </a:cubicBezTo>
                  <a:cubicBezTo>
                    <a:pt x="53672" y="38561"/>
                    <a:pt x="54172" y="38528"/>
                    <a:pt x="54639" y="38461"/>
                  </a:cubicBezTo>
                  <a:cubicBezTo>
                    <a:pt x="55073" y="39929"/>
                    <a:pt x="55673" y="41030"/>
                    <a:pt x="57074" y="41664"/>
                  </a:cubicBezTo>
                  <a:cubicBezTo>
                    <a:pt x="57803" y="41989"/>
                    <a:pt x="58562" y="42142"/>
                    <a:pt x="59338" y="42142"/>
                  </a:cubicBezTo>
                  <a:cubicBezTo>
                    <a:pt x="60551" y="42142"/>
                    <a:pt x="61804" y="41768"/>
                    <a:pt x="63045" y="41096"/>
                  </a:cubicBezTo>
                  <a:cubicBezTo>
                    <a:pt x="64046" y="40563"/>
                    <a:pt x="64947" y="39695"/>
                    <a:pt x="65781" y="38828"/>
                  </a:cubicBezTo>
                  <a:cubicBezTo>
                    <a:pt x="66548" y="38828"/>
                    <a:pt x="67182" y="38728"/>
                    <a:pt x="67916" y="38161"/>
                  </a:cubicBezTo>
                  <a:cubicBezTo>
                    <a:pt x="68916" y="37427"/>
                    <a:pt x="69683" y="36326"/>
                    <a:pt x="70251" y="35126"/>
                  </a:cubicBezTo>
                  <a:cubicBezTo>
                    <a:pt x="70284" y="35092"/>
                    <a:pt x="70317" y="35025"/>
                    <a:pt x="70351" y="34992"/>
                  </a:cubicBezTo>
                  <a:cubicBezTo>
                    <a:pt x="70718" y="34158"/>
                    <a:pt x="70951" y="33157"/>
                    <a:pt x="70951" y="32257"/>
                  </a:cubicBezTo>
                  <a:cubicBezTo>
                    <a:pt x="71018" y="32223"/>
                    <a:pt x="71084" y="32190"/>
                    <a:pt x="71151" y="32157"/>
                  </a:cubicBezTo>
                  <a:cubicBezTo>
                    <a:pt x="73586" y="30923"/>
                    <a:pt x="75221" y="28187"/>
                    <a:pt x="76422" y="25685"/>
                  </a:cubicBezTo>
                  <a:cubicBezTo>
                    <a:pt x="76121" y="25385"/>
                    <a:pt x="75788" y="25118"/>
                    <a:pt x="75421" y="24885"/>
                  </a:cubicBezTo>
                  <a:cubicBezTo>
                    <a:pt x="74601" y="24381"/>
                    <a:pt x="73669" y="24132"/>
                    <a:pt x="72703" y="24132"/>
                  </a:cubicBezTo>
                  <a:cubicBezTo>
                    <a:pt x="71429" y="24132"/>
                    <a:pt x="70097" y="24565"/>
                    <a:pt x="68883" y="25419"/>
                  </a:cubicBezTo>
                  <a:cubicBezTo>
                    <a:pt x="69150" y="25986"/>
                    <a:pt x="69884" y="27520"/>
                    <a:pt x="70050" y="27920"/>
                  </a:cubicBezTo>
                  <a:cubicBezTo>
                    <a:pt x="70584" y="29255"/>
                    <a:pt x="70718" y="30022"/>
                    <a:pt x="70651" y="31323"/>
                  </a:cubicBezTo>
                  <a:cubicBezTo>
                    <a:pt x="69950" y="31189"/>
                    <a:pt x="69250" y="31089"/>
                    <a:pt x="68549" y="30989"/>
                  </a:cubicBezTo>
                  <a:cubicBezTo>
                    <a:pt x="68253" y="30940"/>
                    <a:pt x="67975" y="30904"/>
                    <a:pt x="67702" y="30904"/>
                  </a:cubicBezTo>
                  <a:cubicBezTo>
                    <a:pt x="67237" y="30904"/>
                    <a:pt x="66785" y="31008"/>
                    <a:pt x="66281" y="31323"/>
                  </a:cubicBezTo>
                  <a:cubicBezTo>
                    <a:pt x="65881" y="31590"/>
                    <a:pt x="65547" y="32057"/>
                    <a:pt x="65280" y="32457"/>
                  </a:cubicBezTo>
                  <a:cubicBezTo>
                    <a:pt x="64713" y="31123"/>
                    <a:pt x="64613" y="29888"/>
                    <a:pt x="63446" y="28954"/>
                  </a:cubicBezTo>
                  <a:cubicBezTo>
                    <a:pt x="62896" y="28496"/>
                    <a:pt x="62174" y="28321"/>
                    <a:pt x="61419" y="28321"/>
                  </a:cubicBezTo>
                  <a:cubicBezTo>
                    <a:pt x="61074" y="28321"/>
                    <a:pt x="60722" y="28358"/>
                    <a:pt x="60377" y="28421"/>
                  </a:cubicBezTo>
                  <a:cubicBezTo>
                    <a:pt x="60343" y="27987"/>
                    <a:pt x="60310" y="27553"/>
                    <a:pt x="60243" y="27120"/>
                  </a:cubicBezTo>
                  <a:cubicBezTo>
                    <a:pt x="59876" y="24551"/>
                    <a:pt x="59543" y="22350"/>
                    <a:pt x="57808" y="20515"/>
                  </a:cubicBezTo>
                  <a:cubicBezTo>
                    <a:pt x="57508" y="20181"/>
                    <a:pt x="57175" y="19915"/>
                    <a:pt x="56774" y="19714"/>
                  </a:cubicBezTo>
                  <a:cubicBezTo>
                    <a:pt x="56908" y="18747"/>
                    <a:pt x="56941" y="17913"/>
                    <a:pt x="56941" y="17680"/>
                  </a:cubicBezTo>
                  <a:cubicBezTo>
                    <a:pt x="56941" y="15778"/>
                    <a:pt x="56708" y="13877"/>
                    <a:pt x="56207" y="12076"/>
                  </a:cubicBezTo>
                  <a:cubicBezTo>
                    <a:pt x="56074" y="11575"/>
                    <a:pt x="55940" y="11042"/>
                    <a:pt x="55740" y="10541"/>
                  </a:cubicBezTo>
                  <a:cubicBezTo>
                    <a:pt x="55340" y="9307"/>
                    <a:pt x="54773" y="8006"/>
                    <a:pt x="54106" y="6839"/>
                  </a:cubicBezTo>
                  <a:cubicBezTo>
                    <a:pt x="53272" y="5304"/>
                    <a:pt x="52271" y="3903"/>
                    <a:pt x="51070" y="2869"/>
                  </a:cubicBezTo>
                  <a:cubicBezTo>
                    <a:pt x="48101" y="367"/>
                    <a:pt x="43965" y="0"/>
                    <a:pt x="40463" y="0"/>
                  </a:cubicBezTo>
                  <a:close/>
                </a:path>
              </a:pathLst>
            </a:custGeom>
            <a:solidFill>
              <a:schemeClr val="lt2"/>
            </a:solidFill>
            <a:ln w="228600" cap="flat" cmpd="sng">
              <a:solidFill>
                <a:schemeClr val="lt2"/>
              </a:solidFill>
              <a:prstDash val="solid"/>
              <a:round/>
              <a:headEnd type="none" w="sm" len="sm"/>
              <a:tailEnd type="none" w="sm" len="sm"/>
            </a:ln>
            <a:effectLst>
              <a:outerShdw dist="47625" dir="246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9" name="Google Shape;999;p35"/>
            <p:cNvGrpSpPr/>
            <p:nvPr/>
          </p:nvGrpSpPr>
          <p:grpSpPr>
            <a:xfrm>
              <a:off x="669290" y="1573917"/>
              <a:ext cx="1646321" cy="1118250"/>
              <a:chOff x="669290" y="1689555"/>
              <a:chExt cx="1646321" cy="1118250"/>
            </a:xfrm>
          </p:grpSpPr>
          <p:grpSp>
            <p:nvGrpSpPr>
              <p:cNvPr id="1000" name="Google Shape;1000;p35"/>
              <p:cNvGrpSpPr/>
              <p:nvPr/>
            </p:nvGrpSpPr>
            <p:grpSpPr>
              <a:xfrm>
                <a:off x="669290" y="1689555"/>
                <a:ext cx="1646321" cy="1118250"/>
                <a:chOff x="415175" y="1554775"/>
                <a:chExt cx="1910550" cy="1297725"/>
              </a:xfrm>
            </p:grpSpPr>
            <p:sp>
              <p:nvSpPr>
                <p:cNvPr id="1001" name="Google Shape;1001;p35"/>
                <p:cNvSpPr/>
                <p:nvPr/>
              </p:nvSpPr>
              <p:spPr>
                <a:xfrm>
                  <a:off x="415175" y="2150200"/>
                  <a:ext cx="894825" cy="702300"/>
                </a:xfrm>
                <a:custGeom>
                  <a:avLst/>
                  <a:gdLst/>
                  <a:ahLst/>
                  <a:cxnLst/>
                  <a:rect l="l" t="t" r="r" b="b"/>
                  <a:pathLst>
                    <a:path w="35793" h="28092" extrusionOk="0">
                      <a:moveTo>
                        <a:pt x="21382" y="0"/>
                      </a:moveTo>
                      <a:cubicBezTo>
                        <a:pt x="19314" y="768"/>
                        <a:pt x="17546" y="2102"/>
                        <a:pt x="16846" y="4137"/>
                      </a:cubicBezTo>
                      <a:cubicBezTo>
                        <a:pt x="15878" y="6939"/>
                        <a:pt x="16512" y="9374"/>
                        <a:pt x="17246" y="12176"/>
                      </a:cubicBezTo>
                      <a:cubicBezTo>
                        <a:pt x="17379" y="12676"/>
                        <a:pt x="17546" y="13143"/>
                        <a:pt x="17680" y="13644"/>
                      </a:cubicBezTo>
                      <a:cubicBezTo>
                        <a:pt x="16445" y="13977"/>
                        <a:pt x="15311" y="14644"/>
                        <a:pt x="14778" y="15745"/>
                      </a:cubicBezTo>
                      <a:cubicBezTo>
                        <a:pt x="13977" y="17313"/>
                        <a:pt x="14411" y="18647"/>
                        <a:pt x="14411" y="20315"/>
                      </a:cubicBezTo>
                      <a:cubicBezTo>
                        <a:pt x="13944" y="20048"/>
                        <a:pt x="13410" y="19748"/>
                        <a:pt x="12876" y="19681"/>
                      </a:cubicBezTo>
                      <a:cubicBezTo>
                        <a:pt x="12741" y="19664"/>
                        <a:pt x="12612" y="19655"/>
                        <a:pt x="12488" y="19655"/>
                      </a:cubicBezTo>
                      <a:cubicBezTo>
                        <a:pt x="11666" y="19655"/>
                        <a:pt x="11075" y="20022"/>
                        <a:pt x="10408" y="20515"/>
                      </a:cubicBezTo>
                      <a:cubicBezTo>
                        <a:pt x="9774" y="20949"/>
                        <a:pt x="9174" y="21349"/>
                        <a:pt x="8540" y="21816"/>
                      </a:cubicBezTo>
                      <a:cubicBezTo>
                        <a:pt x="8506" y="21849"/>
                        <a:pt x="8440" y="21883"/>
                        <a:pt x="8406" y="21949"/>
                      </a:cubicBezTo>
                      <a:cubicBezTo>
                        <a:pt x="8306" y="21783"/>
                        <a:pt x="8240" y="21616"/>
                        <a:pt x="8173" y="21482"/>
                      </a:cubicBezTo>
                      <a:cubicBezTo>
                        <a:pt x="7706" y="20415"/>
                        <a:pt x="7539" y="19581"/>
                        <a:pt x="7539" y="18147"/>
                      </a:cubicBezTo>
                      <a:cubicBezTo>
                        <a:pt x="7539" y="17613"/>
                        <a:pt x="7606" y="15645"/>
                        <a:pt x="7639" y="14911"/>
                      </a:cubicBezTo>
                      <a:cubicBezTo>
                        <a:pt x="7228" y="14846"/>
                        <a:pt x="6821" y="14815"/>
                        <a:pt x="6420" y="14815"/>
                      </a:cubicBezTo>
                      <a:cubicBezTo>
                        <a:pt x="4348" y="14815"/>
                        <a:pt x="2454" y="15659"/>
                        <a:pt x="1168" y="17113"/>
                      </a:cubicBezTo>
                      <a:cubicBezTo>
                        <a:pt x="701" y="17713"/>
                        <a:pt x="301" y="18380"/>
                        <a:pt x="0" y="19114"/>
                      </a:cubicBezTo>
                      <a:cubicBezTo>
                        <a:pt x="2312" y="21100"/>
                        <a:pt x="5195" y="23054"/>
                        <a:pt x="8247" y="23054"/>
                      </a:cubicBezTo>
                      <a:cubicBezTo>
                        <a:pt x="8322" y="23054"/>
                        <a:pt x="8398" y="23053"/>
                        <a:pt x="8473" y="23050"/>
                      </a:cubicBezTo>
                      <a:cubicBezTo>
                        <a:pt x="8873" y="23984"/>
                        <a:pt x="9541" y="24885"/>
                        <a:pt x="10308" y="25552"/>
                      </a:cubicBezTo>
                      <a:cubicBezTo>
                        <a:pt x="11442" y="26519"/>
                        <a:pt x="12776" y="27320"/>
                        <a:pt x="14177" y="27587"/>
                      </a:cubicBezTo>
                      <a:cubicBezTo>
                        <a:pt x="14427" y="27637"/>
                        <a:pt x="14659" y="27660"/>
                        <a:pt x="14878" y="27660"/>
                      </a:cubicBezTo>
                      <a:cubicBezTo>
                        <a:pt x="15534" y="27660"/>
                        <a:pt x="16079" y="27453"/>
                        <a:pt x="16679" y="27153"/>
                      </a:cubicBezTo>
                      <a:cubicBezTo>
                        <a:pt x="17913" y="27620"/>
                        <a:pt x="19181" y="28054"/>
                        <a:pt x="20482" y="28087"/>
                      </a:cubicBezTo>
                      <a:cubicBezTo>
                        <a:pt x="20584" y="28090"/>
                        <a:pt x="20685" y="28091"/>
                        <a:pt x="20787" y="28091"/>
                      </a:cubicBezTo>
                      <a:cubicBezTo>
                        <a:pt x="23227" y="28091"/>
                        <a:pt x="25347" y="27314"/>
                        <a:pt x="26853" y="25552"/>
                      </a:cubicBezTo>
                      <a:cubicBezTo>
                        <a:pt x="27987" y="24218"/>
                        <a:pt x="28154" y="22717"/>
                        <a:pt x="27954" y="21015"/>
                      </a:cubicBezTo>
                      <a:cubicBezTo>
                        <a:pt x="30622" y="20081"/>
                        <a:pt x="32924" y="18314"/>
                        <a:pt x="34658" y="16145"/>
                      </a:cubicBezTo>
                      <a:cubicBezTo>
                        <a:pt x="35192" y="15445"/>
                        <a:pt x="35459" y="14711"/>
                        <a:pt x="35793" y="13877"/>
                      </a:cubicBezTo>
                      <a:cubicBezTo>
                        <a:pt x="35693" y="13644"/>
                        <a:pt x="35626" y="13410"/>
                        <a:pt x="35559" y="13210"/>
                      </a:cubicBezTo>
                      <a:cubicBezTo>
                        <a:pt x="34492" y="10341"/>
                        <a:pt x="32991" y="7839"/>
                        <a:pt x="30689" y="5671"/>
                      </a:cubicBezTo>
                      <a:cubicBezTo>
                        <a:pt x="27954" y="3069"/>
                        <a:pt x="24785" y="1535"/>
                        <a:pt x="2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5"/>
                <p:cNvSpPr/>
                <p:nvPr/>
              </p:nvSpPr>
              <p:spPr>
                <a:xfrm>
                  <a:off x="1561825" y="2029600"/>
                  <a:ext cx="763900" cy="578725"/>
                </a:xfrm>
                <a:custGeom>
                  <a:avLst/>
                  <a:gdLst/>
                  <a:ahLst/>
                  <a:cxnLst/>
                  <a:rect l="l" t="t" r="r" b="b"/>
                  <a:pathLst>
                    <a:path w="30556" h="23149" extrusionOk="0">
                      <a:moveTo>
                        <a:pt x="7926" y="1"/>
                      </a:moveTo>
                      <a:cubicBezTo>
                        <a:pt x="7600" y="1"/>
                        <a:pt x="7270" y="19"/>
                        <a:pt x="6939" y="54"/>
                      </a:cubicBezTo>
                      <a:cubicBezTo>
                        <a:pt x="4704" y="2656"/>
                        <a:pt x="2702" y="5158"/>
                        <a:pt x="1368" y="8327"/>
                      </a:cubicBezTo>
                      <a:cubicBezTo>
                        <a:pt x="534" y="10362"/>
                        <a:pt x="101" y="12363"/>
                        <a:pt x="34" y="14398"/>
                      </a:cubicBezTo>
                      <a:cubicBezTo>
                        <a:pt x="0" y="15232"/>
                        <a:pt x="0" y="16099"/>
                        <a:pt x="67" y="16966"/>
                      </a:cubicBezTo>
                      <a:cubicBezTo>
                        <a:pt x="601" y="17467"/>
                        <a:pt x="1068" y="17934"/>
                        <a:pt x="1735" y="18301"/>
                      </a:cubicBezTo>
                      <a:cubicBezTo>
                        <a:pt x="3385" y="19112"/>
                        <a:pt x="5260" y="19575"/>
                        <a:pt x="7184" y="19575"/>
                      </a:cubicBezTo>
                      <a:cubicBezTo>
                        <a:pt x="7712" y="19575"/>
                        <a:pt x="8242" y="19540"/>
                        <a:pt x="8773" y="19468"/>
                      </a:cubicBezTo>
                      <a:cubicBezTo>
                        <a:pt x="9207" y="20936"/>
                        <a:pt x="9807" y="22037"/>
                        <a:pt x="11208" y="22671"/>
                      </a:cubicBezTo>
                      <a:cubicBezTo>
                        <a:pt x="11937" y="22996"/>
                        <a:pt x="12696" y="23149"/>
                        <a:pt x="13472" y="23149"/>
                      </a:cubicBezTo>
                      <a:cubicBezTo>
                        <a:pt x="14685" y="23149"/>
                        <a:pt x="15938" y="22775"/>
                        <a:pt x="17179" y="22103"/>
                      </a:cubicBezTo>
                      <a:cubicBezTo>
                        <a:pt x="18180" y="21570"/>
                        <a:pt x="19081" y="20702"/>
                        <a:pt x="19915" y="19835"/>
                      </a:cubicBezTo>
                      <a:cubicBezTo>
                        <a:pt x="20682" y="19835"/>
                        <a:pt x="21316" y="19735"/>
                        <a:pt x="22050" y="19168"/>
                      </a:cubicBezTo>
                      <a:cubicBezTo>
                        <a:pt x="23050" y="18434"/>
                        <a:pt x="23817" y="17333"/>
                        <a:pt x="24385" y="16133"/>
                      </a:cubicBezTo>
                      <a:cubicBezTo>
                        <a:pt x="24418" y="16099"/>
                        <a:pt x="24451" y="16032"/>
                        <a:pt x="24485" y="15999"/>
                      </a:cubicBezTo>
                      <a:cubicBezTo>
                        <a:pt x="24852" y="15165"/>
                        <a:pt x="25118" y="14164"/>
                        <a:pt x="25118" y="13264"/>
                      </a:cubicBezTo>
                      <a:cubicBezTo>
                        <a:pt x="25152" y="13230"/>
                        <a:pt x="25218" y="13197"/>
                        <a:pt x="25285" y="13164"/>
                      </a:cubicBezTo>
                      <a:cubicBezTo>
                        <a:pt x="27720" y="11930"/>
                        <a:pt x="29388" y="9194"/>
                        <a:pt x="30556" y="6692"/>
                      </a:cubicBezTo>
                      <a:cubicBezTo>
                        <a:pt x="30255" y="6392"/>
                        <a:pt x="29922" y="6125"/>
                        <a:pt x="29555" y="5892"/>
                      </a:cubicBezTo>
                      <a:cubicBezTo>
                        <a:pt x="28735" y="5388"/>
                        <a:pt x="27803" y="5139"/>
                        <a:pt x="26837" y="5139"/>
                      </a:cubicBezTo>
                      <a:cubicBezTo>
                        <a:pt x="25563" y="5139"/>
                        <a:pt x="24231" y="5572"/>
                        <a:pt x="23017" y="6426"/>
                      </a:cubicBezTo>
                      <a:cubicBezTo>
                        <a:pt x="23284" y="6993"/>
                        <a:pt x="24018" y="8527"/>
                        <a:pt x="24184" y="8927"/>
                      </a:cubicBezTo>
                      <a:cubicBezTo>
                        <a:pt x="24718" y="10262"/>
                        <a:pt x="24852" y="11029"/>
                        <a:pt x="24785" y="12330"/>
                      </a:cubicBezTo>
                      <a:cubicBezTo>
                        <a:pt x="24084" y="12196"/>
                        <a:pt x="23384" y="12096"/>
                        <a:pt x="22683" y="11996"/>
                      </a:cubicBezTo>
                      <a:cubicBezTo>
                        <a:pt x="22387" y="11947"/>
                        <a:pt x="22109" y="11911"/>
                        <a:pt x="21836" y="11911"/>
                      </a:cubicBezTo>
                      <a:cubicBezTo>
                        <a:pt x="21371" y="11911"/>
                        <a:pt x="20919" y="12015"/>
                        <a:pt x="20415" y="12330"/>
                      </a:cubicBezTo>
                      <a:cubicBezTo>
                        <a:pt x="20015" y="12597"/>
                        <a:pt x="19681" y="13064"/>
                        <a:pt x="19414" y="13464"/>
                      </a:cubicBezTo>
                      <a:cubicBezTo>
                        <a:pt x="18847" y="12130"/>
                        <a:pt x="18714" y="10895"/>
                        <a:pt x="17580" y="9961"/>
                      </a:cubicBezTo>
                      <a:cubicBezTo>
                        <a:pt x="17030" y="9503"/>
                        <a:pt x="16308" y="9328"/>
                        <a:pt x="15553" y="9328"/>
                      </a:cubicBezTo>
                      <a:cubicBezTo>
                        <a:pt x="15208" y="9328"/>
                        <a:pt x="14856" y="9365"/>
                        <a:pt x="14511" y="9428"/>
                      </a:cubicBezTo>
                      <a:cubicBezTo>
                        <a:pt x="14477" y="8994"/>
                        <a:pt x="14444" y="8560"/>
                        <a:pt x="14377" y="8127"/>
                      </a:cubicBezTo>
                      <a:cubicBezTo>
                        <a:pt x="14010" y="5558"/>
                        <a:pt x="13677" y="3357"/>
                        <a:pt x="11942" y="1522"/>
                      </a:cubicBezTo>
                      <a:cubicBezTo>
                        <a:pt x="10923" y="420"/>
                        <a:pt x="9472" y="1"/>
                        <a:pt x="7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a:off x="415175" y="2480425"/>
                  <a:ext cx="894825" cy="372075"/>
                </a:xfrm>
                <a:custGeom>
                  <a:avLst/>
                  <a:gdLst/>
                  <a:ahLst/>
                  <a:cxnLst/>
                  <a:rect l="l" t="t" r="r" b="b"/>
                  <a:pathLst>
                    <a:path w="35793" h="14883" extrusionOk="0">
                      <a:moveTo>
                        <a:pt x="35559" y="1"/>
                      </a:moveTo>
                      <a:cubicBezTo>
                        <a:pt x="32257" y="2636"/>
                        <a:pt x="28221" y="4304"/>
                        <a:pt x="24018" y="4604"/>
                      </a:cubicBezTo>
                      <a:cubicBezTo>
                        <a:pt x="24284" y="6672"/>
                        <a:pt x="23284" y="8841"/>
                        <a:pt x="21549" y="10008"/>
                      </a:cubicBezTo>
                      <a:cubicBezTo>
                        <a:pt x="20642" y="10601"/>
                        <a:pt x="19563" y="10902"/>
                        <a:pt x="18481" y="10902"/>
                      </a:cubicBezTo>
                      <a:cubicBezTo>
                        <a:pt x="17494" y="10902"/>
                        <a:pt x="16505" y="10651"/>
                        <a:pt x="15645" y="10141"/>
                      </a:cubicBezTo>
                      <a:cubicBezTo>
                        <a:pt x="14811" y="10716"/>
                        <a:pt x="13655" y="11143"/>
                        <a:pt x="12626" y="11143"/>
                      </a:cubicBezTo>
                      <a:cubicBezTo>
                        <a:pt x="12461" y="11143"/>
                        <a:pt x="12299" y="11132"/>
                        <a:pt x="12142" y="11109"/>
                      </a:cubicBezTo>
                      <a:cubicBezTo>
                        <a:pt x="11008" y="10909"/>
                        <a:pt x="9941" y="10275"/>
                        <a:pt x="9240" y="9374"/>
                      </a:cubicBezTo>
                      <a:cubicBezTo>
                        <a:pt x="9040" y="9107"/>
                        <a:pt x="8807" y="8841"/>
                        <a:pt x="8540" y="8607"/>
                      </a:cubicBezTo>
                      <a:cubicBezTo>
                        <a:pt x="8440" y="8507"/>
                        <a:pt x="8306" y="8374"/>
                        <a:pt x="8173" y="8273"/>
                      </a:cubicBezTo>
                      <a:cubicBezTo>
                        <a:pt x="6372" y="6772"/>
                        <a:pt x="3903" y="6039"/>
                        <a:pt x="2002" y="4537"/>
                      </a:cubicBezTo>
                      <a:cubicBezTo>
                        <a:pt x="1735" y="4337"/>
                        <a:pt x="1468" y="4137"/>
                        <a:pt x="1168" y="3904"/>
                      </a:cubicBezTo>
                      <a:cubicBezTo>
                        <a:pt x="701" y="4504"/>
                        <a:pt x="301" y="5171"/>
                        <a:pt x="0" y="5905"/>
                      </a:cubicBezTo>
                      <a:cubicBezTo>
                        <a:pt x="2312" y="7891"/>
                        <a:pt x="5195" y="9845"/>
                        <a:pt x="8247" y="9845"/>
                      </a:cubicBezTo>
                      <a:cubicBezTo>
                        <a:pt x="8322" y="9845"/>
                        <a:pt x="8398" y="9844"/>
                        <a:pt x="8473" y="9841"/>
                      </a:cubicBezTo>
                      <a:cubicBezTo>
                        <a:pt x="8873" y="10775"/>
                        <a:pt x="9541" y="11676"/>
                        <a:pt x="10308" y="12343"/>
                      </a:cubicBezTo>
                      <a:cubicBezTo>
                        <a:pt x="11442" y="13310"/>
                        <a:pt x="12776" y="14111"/>
                        <a:pt x="14177" y="14378"/>
                      </a:cubicBezTo>
                      <a:cubicBezTo>
                        <a:pt x="14427" y="14428"/>
                        <a:pt x="14659" y="14451"/>
                        <a:pt x="14878" y="14451"/>
                      </a:cubicBezTo>
                      <a:cubicBezTo>
                        <a:pt x="15534" y="14451"/>
                        <a:pt x="16079" y="14244"/>
                        <a:pt x="16679" y="13944"/>
                      </a:cubicBezTo>
                      <a:cubicBezTo>
                        <a:pt x="17913" y="14411"/>
                        <a:pt x="19181" y="14845"/>
                        <a:pt x="20482" y="14878"/>
                      </a:cubicBezTo>
                      <a:cubicBezTo>
                        <a:pt x="20584" y="14881"/>
                        <a:pt x="20685" y="14882"/>
                        <a:pt x="20787" y="14882"/>
                      </a:cubicBezTo>
                      <a:cubicBezTo>
                        <a:pt x="23227" y="14882"/>
                        <a:pt x="25347" y="14105"/>
                        <a:pt x="26853" y="12343"/>
                      </a:cubicBezTo>
                      <a:cubicBezTo>
                        <a:pt x="27987" y="11009"/>
                        <a:pt x="28154" y="9508"/>
                        <a:pt x="27954" y="7806"/>
                      </a:cubicBezTo>
                      <a:cubicBezTo>
                        <a:pt x="30622" y="6872"/>
                        <a:pt x="32924" y="5105"/>
                        <a:pt x="34658" y="2936"/>
                      </a:cubicBezTo>
                      <a:cubicBezTo>
                        <a:pt x="35192" y="2236"/>
                        <a:pt x="35459" y="1502"/>
                        <a:pt x="35793" y="668"/>
                      </a:cubicBezTo>
                      <a:cubicBezTo>
                        <a:pt x="35693" y="435"/>
                        <a:pt x="35626" y="201"/>
                        <a:pt x="35559"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5"/>
                <p:cNvSpPr/>
                <p:nvPr/>
              </p:nvSpPr>
              <p:spPr>
                <a:xfrm>
                  <a:off x="1561825" y="2389525"/>
                  <a:ext cx="609625" cy="218800"/>
                </a:xfrm>
                <a:custGeom>
                  <a:avLst/>
                  <a:gdLst/>
                  <a:ahLst/>
                  <a:cxnLst/>
                  <a:rect l="l" t="t" r="r" b="b"/>
                  <a:pathLst>
                    <a:path w="24385" h="8752" extrusionOk="0">
                      <a:moveTo>
                        <a:pt x="34" y="1"/>
                      </a:moveTo>
                      <a:cubicBezTo>
                        <a:pt x="0" y="835"/>
                        <a:pt x="0" y="1702"/>
                        <a:pt x="67" y="2569"/>
                      </a:cubicBezTo>
                      <a:cubicBezTo>
                        <a:pt x="601" y="3070"/>
                        <a:pt x="1068" y="3537"/>
                        <a:pt x="1735" y="3904"/>
                      </a:cubicBezTo>
                      <a:cubicBezTo>
                        <a:pt x="3385" y="4715"/>
                        <a:pt x="5260" y="5178"/>
                        <a:pt x="7184" y="5178"/>
                      </a:cubicBezTo>
                      <a:cubicBezTo>
                        <a:pt x="7712" y="5178"/>
                        <a:pt x="8242" y="5143"/>
                        <a:pt x="8773" y="5071"/>
                      </a:cubicBezTo>
                      <a:cubicBezTo>
                        <a:pt x="9207" y="6539"/>
                        <a:pt x="9807" y="7640"/>
                        <a:pt x="11208" y="8274"/>
                      </a:cubicBezTo>
                      <a:cubicBezTo>
                        <a:pt x="11937" y="8599"/>
                        <a:pt x="12696" y="8752"/>
                        <a:pt x="13472" y="8752"/>
                      </a:cubicBezTo>
                      <a:cubicBezTo>
                        <a:pt x="14685" y="8752"/>
                        <a:pt x="15938" y="8378"/>
                        <a:pt x="17179" y="7706"/>
                      </a:cubicBezTo>
                      <a:cubicBezTo>
                        <a:pt x="18180" y="7173"/>
                        <a:pt x="19081" y="6305"/>
                        <a:pt x="19915" y="5438"/>
                      </a:cubicBezTo>
                      <a:cubicBezTo>
                        <a:pt x="20682" y="5438"/>
                        <a:pt x="21316" y="5338"/>
                        <a:pt x="22050" y="4771"/>
                      </a:cubicBezTo>
                      <a:cubicBezTo>
                        <a:pt x="23050" y="4037"/>
                        <a:pt x="23817" y="2936"/>
                        <a:pt x="24385" y="1736"/>
                      </a:cubicBezTo>
                      <a:lnTo>
                        <a:pt x="24385" y="1736"/>
                      </a:lnTo>
                      <a:cubicBezTo>
                        <a:pt x="24218" y="1936"/>
                        <a:pt x="24051" y="2136"/>
                        <a:pt x="23817" y="2303"/>
                      </a:cubicBezTo>
                      <a:cubicBezTo>
                        <a:pt x="23167" y="2786"/>
                        <a:pt x="22350" y="3028"/>
                        <a:pt x="21532" y="3028"/>
                      </a:cubicBezTo>
                      <a:cubicBezTo>
                        <a:pt x="20715" y="3028"/>
                        <a:pt x="19898" y="2786"/>
                        <a:pt x="19248" y="2303"/>
                      </a:cubicBezTo>
                      <a:cubicBezTo>
                        <a:pt x="18495" y="3635"/>
                        <a:pt x="17211" y="4175"/>
                        <a:pt x="15830" y="4175"/>
                      </a:cubicBezTo>
                      <a:cubicBezTo>
                        <a:pt x="13719" y="4175"/>
                        <a:pt x="11383" y="2915"/>
                        <a:pt x="10375" y="1302"/>
                      </a:cubicBezTo>
                      <a:cubicBezTo>
                        <a:pt x="10352" y="1271"/>
                        <a:pt x="10115" y="1260"/>
                        <a:pt x="9759" y="1260"/>
                      </a:cubicBezTo>
                      <a:cubicBezTo>
                        <a:pt x="8766" y="1260"/>
                        <a:pt x="6842" y="1347"/>
                        <a:pt x="6000" y="1347"/>
                      </a:cubicBezTo>
                      <a:cubicBezTo>
                        <a:pt x="5829" y="1347"/>
                        <a:pt x="5703" y="1344"/>
                        <a:pt x="5638" y="1335"/>
                      </a:cubicBezTo>
                      <a:cubicBezTo>
                        <a:pt x="4003" y="1168"/>
                        <a:pt x="2402" y="835"/>
                        <a:pt x="834" y="301"/>
                      </a:cubicBezTo>
                      <a:cubicBezTo>
                        <a:pt x="568" y="201"/>
                        <a:pt x="301" y="101"/>
                        <a:pt x="3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5"/>
                <p:cNvSpPr/>
                <p:nvPr/>
              </p:nvSpPr>
              <p:spPr>
                <a:xfrm>
                  <a:off x="2188100" y="2176875"/>
                  <a:ext cx="137625" cy="181825"/>
                </a:xfrm>
                <a:custGeom>
                  <a:avLst/>
                  <a:gdLst/>
                  <a:ahLst/>
                  <a:cxnLst/>
                  <a:rect l="l" t="t" r="r" b="b"/>
                  <a:pathLst>
                    <a:path w="5505" h="7273" extrusionOk="0">
                      <a:moveTo>
                        <a:pt x="4504" y="1"/>
                      </a:moveTo>
                      <a:cubicBezTo>
                        <a:pt x="3770" y="2569"/>
                        <a:pt x="2202" y="4871"/>
                        <a:pt x="1" y="6372"/>
                      </a:cubicBezTo>
                      <a:cubicBezTo>
                        <a:pt x="101" y="6672"/>
                        <a:pt x="201" y="6973"/>
                        <a:pt x="234" y="7273"/>
                      </a:cubicBezTo>
                      <a:cubicBezTo>
                        <a:pt x="2669" y="6039"/>
                        <a:pt x="4337" y="3303"/>
                        <a:pt x="5505" y="801"/>
                      </a:cubicBezTo>
                      <a:cubicBezTo>
                        <a:pt x="5204" y="501"/>
                        <a:pt x="4871" y="234"/>
                        <a:pt x="450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5"/>
                <p:cNvSpPr/>
                <p:nvPr/>
              </p:nvSpPr>
              <p:spPr>
                <a:xfrm>
                  <a:off x="1691075" y="2092025"/>
                  <a:ext cx="219350" cy="324475"/>
                </a:xfrm>
                <a:custGeom>
                  <a:avLst/>
                  <a:gdLst/>
                  <a:ahLst/>
                  <a:cxnLst/>
                  <a:rect l="l" t="t" r="r" b="b"/>
                  <a:pathLst>
                    <a:path w="8774" h="12979" extrusionOk="0">
                      <a:moveTo>
                        <a:pt x="3871" y="1"/>
                      </a:moveTo>
                      <a:cubicBezTo>
                        <a:pt x="3323" y="1"/>
                        <a:pt x="2792" y="118"/>
                        <a:pt x="2336" y="359"/>
                      </a:cubicBezTo>
                      <a:cubicBezTo>
                        <a:pt x="935" y="1093"/>
                        <a:pt x="434" y="3061"/>
                        <a:pt x="268" y="4529"/>
                      </a:cubicBezTo>
                      <a:cubicBezTo>
                        <a:pt x="1" y="6764"/>
                        <a:pt x="34" y="9066"/>
                        <a:pt x="234" y="11334"/>
                      </a:cubicBezTo>
                      <a:cubicBezTo>
                        <a:pt x="268" y="11901"/>
                        <a:pt x="434" y="12601"/>
                        <a:pt x="1035" y="12868"/>
                      </a:cubicBezTo>
                      <a:cubicBezTo>
                        <a:pt x="1211" y="12946"/>
                        <a:pt x="1398" y="12979"/>
                        <a:pt x="1583" y="12979"/>
                      </a:cubicBezTo>
                      <a:cubicBezTo>
                        <a:pt x="1714" y="12979"/>
                        <a:pt x="1845" y="12963"/>
                        <a:pt x="1969" y="12935"/>
                      </a:cubicBezTo>
                      <a:cubicBezTo>
                        <a:pt x="4137" y="12635"/>
                        <a:pt x="6038" y="11534"/>
                        <a:pt x="7206" y="9933"/>
                      </a:cubicBezTo>
                      <a:cubicBezTo>
                        <a:pt x="8340" y="8332"/>
                        <a:pt x="8774" y="6230"/>
                        <a:pt x="8340" y="4195"/>
                      </a:cubicBezTo>
                      <a:cubicBezTo>
                        <a:pt x="8073" y="2894"/>
                        <a:pt x="7439" y="1560"/>
                        <a:pt x="6239" y="760"/>
                      </a:cubicBezTo>
                      <a:cubicBezTo>
                        <a:pt x="5540" y="261"/>
                        <a:pt x="4687" y="1"/>
                        <a:pt x="3871"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5"/>
                <p:cNvSpPr/>
                <p:nvPr/>
              </p:nvSpPr>
              <p:spPr>
                <a:xfrm>
                  <a:off x="1758625" y="2172675"/>
                  <a:ext cx="110100" cy="192950"/>
                </a:xfrm>
                <a:custGeom>
                  <a:avLst/>
                  <a:gdLst/>
                  <a:ahLst/>
                  <a:cxnLst/>
                  <a:rect l="l" t="t" r="r" b="b"/>
                  <a:pathLst>
                    <a:path w="4404" h="7718" extrusionOk="0">
                      <a:moveTo>
                        <a:pt x="3045" y="0"/>
                      </a:moveTo>
                      <a:cubicBezTo>
                        <a:pt x="2152" y="0"/>
                        <a:pt x="1516" y="852"/>
                        <a:pt x="1035" y="1670"/>
                      </a:cubicBezTo>
                      <a:cubicBezTo>
                        <a:pt x="568" y="2437"/>
                        <a:pt x="301" y="3304"/>
                        <a:pt x="134" y="4238"/>
                      </a:cubicBezTo>
                      <a:cubicBezTo>
                        <a:pt x="67" y="4605"/>
                        <a:pt x="34" y="5006"/>
                        <a:pt x="34" y="5439"/>
                      </a:cubicBezTo>
                      <a:cubicBezTo>
                        <a:pt x="1" y="6040"/>
                        <a:pt x="34" y="6674"/>
                        <a:pt x="134" y="7307"/>
                      </a:cubicBezTo>
                      <a:cubicBezTo>
                        <a:pt x="170" y="7574"/>
                        <a:pt x="385" y="7718"/>
                        <a:pt x="569" y="7718"/>
                      </a:cubicBezTo>
                      <a:cubicBezTo>
                        <a:pt x="730" y="7718"/>
                        <a:pt x="866" y="7608"/>
                        <a:pt x="835" y="7374"/>
                      </a:cubicBezTo>
                      <a:cubicBezTo>
                        <a:pt x="701" y="6407"/>
                        <a:pt x="701" y="5506"/>
                        <a:pt x="801" y="4639"/>
                      </a:cubicBezTo>
                      <a:cubicBezTo>
                        <a:pt x="1489" y="4042"/>
                        <a:pt x="2414" y="3446"/>
                        <a:pt x="3271" y="3446"/>
                      </a:cubicBezTo>
                      <a:cubicBezTo>
                        <a:pt x="3661" y="3446"/>
                        <a:pt x="4037" y="3569"/>
                        <a:pt x="4371" y="3872"/>
                      </a:cubicBezTo>
                      <a:cubicBezTo>
                        <a:pt x="4404" y="3872"/>
                        <a:pt x="4404" y="3872"/>
                        <a:pt x="4404" y="3838"/>
                      </a:cubicBezTo>
                      <a:cubicBezTo>
                        <a:pt x="3994" y="3066"/>
                        <a:pt x="3473" y="2793"/>
                        <a:pt x="2922" y="2793"/>
                      </a:cubicBezTo>
                      <a:cubicBezTo>
                        <a:pt x="2305" y="2793"/>
                        <a:pt x="1649" y="3135"/>
                        <a:pt x="1068" y="3505"/>
                      </a:cubicBezTo>
                      <a:cubicBezTo>
                        <a:pt x="1068" y="3471"/>
                        <a:pt x="1102" y="3471"/>
                        <a:pt x="1102" y="3438"/>
                      </a:cubicBezTo>
                      <a:cubicBezTo>
                        <a:pt x="1462" y="2296"/>
                        <a:pt x="2310" y="396"/>
                        <a:pt x="3718" y="396"/>
                      </a:cubicBezTo>
                      <a:cubicBezTo>
                        <a:pt x="3873" y="396"/>
                        <a:pt x="4035" y="419"/>
                        <a:pt x="4204" y="469"/>
                      </a:cubicBezTo>
                      <a:cubicBezTo>
                        <a:pt x="4204" y="469"/>
                        <a:pt x="4237" y="436"/>
                        <a:pt x="4204" y="436"/>
                      </a:cubicBezTo>
                      <a:cubicBezTo>
                        <a:pt x="3775" y="128"/>
                        <a:pt x="3391" y="0"/>
                        <a:pt x="3045"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5"/>
                <p:cNvSpPr/>
                <p:nvPr/>
              </p:nvSpPr>
              <p:spPr>
                <a:xfrm>
                  <a:off x="953050" y="1704750"/>
                  <a:ext cx="891500" cy="917975"/>
                </a:xfrm>
                <a:custGeom>
                  <a:avLst/>
                  <a:gdLst/>
                  <a:ahLst/>
                  <a:cxnLst/>
                  <a:rect l="l" t="t" r="r" b="b"/>
                  <a:pathLst>
                    <a:path w="35660" h="36719" extrusionOk="0">
                      <a:moveTo>
                        <a:pt x="22305" y="0"/>
                      </a:moveTo>
                      <a:cubicBezTo>
                        <a:pt x="22187" y="0"/>
                        <a:pt x="22068" y="2"/>
                        <a:pt x="21950" y="6"/>
                      </a:cubicBezTo>
                      <a:cubicBezTo>
                        <a:pt x="17113" y="206"/>
                        <a:pt x="12443" y="1006"/>
                        <a:pt x="7840" y="2541"/>
                      </a:cubicBezTo>
                      <a:cubicBezTo>
                        <a:pt x="5171" y="3408"/>
                        <a:pt x="2903" y="5309"/>
                        <a:pt x="1569" y="7778"/>
                      </a:cubicBezTo>
                      <a:cubicBezTo>
                        <a:pt x="101" y="10446"/>
                        <a:pt x="1" y="13582"/>
                        <a:pt x="301" y="16551"/>
                      </a:cubicBezTo>
                      <a:cubicBezTo>
                        <a:pt x="801" y="21054"/>
                        <a:pt x="1969" y="25691"/>
                        <a:pt x="4537" y="29493"/>
                      </a:cubicBezTo>
                      <a:cubicBezTo>
                        <a:pt x="7980" y="34586"/>
                        <a:pt x="13484" y="36718"/>
                        <a:pt x="19292" y="36718"/>
                      </a:cubicBezTo>
                      <a:cubicBezTo>
                        <a:pt x="20294" y="36718"/>
                        <a:pt x="21305" y="36655"/>
                        <a:pt x="22317" y="36532"/>
                      </a:cubicBezTo>
                      <a:lnTo>
                        <a:pt x="22550" y="36498"/>
                      </a:lnTo>
                      <a:cubicBezTo>
                        <a:pt x="28921" y="35698"/>
                        <a:pt x="34992" y="31728"/>
                        <a:pt x="35593" y="24857"/>
                      </a:cubicBezTo>
                      <a:cubicBezTo>
                        <a:pt x="35660" y="24056"/>
                        <a:pt x="35660" y="23256"/>
                        <a:pt x="35559" y="22488"/>
                      </a:cubicBezTo>
                      <a:cubicBezTo>
                        <a:pt x="35026" y="17785"/>
                        <a:pt x="34192" y="13115"/>
                        <a:pt x="33091" y="8512"/>
                      </a:cubicBezTo>
                      <a:cubicBezTo>
                        <a:pt x="31885" y="3491"/>
                        <a:pt x="27397" y="0"/>
                        <a:pt x="2230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5"/>
                <p:cNvSpPr/>
                <p:nvPr/>
              </p:nvSpPr>
              <p:spPr>
                <a:xfrm>
                  <a:off x="1566825" y="2331025"/>
                  <a:ext cx="101775" cy="75225"/>
                </a:xfrm>
                <a:custGeom>
                  <a:avLst/>
                  <a:gdLst/>
                  <a:ahLst/>
                  <a:cxnLst/>
                  <a:rect l="l" t="t" r="r" b="b"/>
                  <a:pathLst>
                    <a:path w="4071" h="3009" extrusionOk="0">
                      <a:moveTo>
                        <a:pt x="2244" y="0"/>
                      </a:moveTo>
                      <a:cubicBezTo>
                        <a:pt x="2055" y="0"/>
                        <a:pt x="1862" y="33"/>
                        <a:pt x="1668" y="106"/>
                      </a:cubicBezTo>
                      <a:cubicBezTo>
                        <a:pt x="1402" y="206"/>
                        <a:pt x="1168" y="340"/>
                        <a:pt x="935" y="540"/>
                      </a:cubicBezTo>
                      <a:cubicBezTo>
                        <a:pt x="734" y="740"/>
                        <a:pt x="534" y="1007"/>
                        <a:pt x="401" y="1274"/>
                      </a:cubicBezTo>
                      <a:cubicBezTo>
                        <a:pt x="134" y="1807"/>
                        <a:pt x="1" y="2408"/>
                        <a:pt x="1" y="3008"/>
                      </a:cubicBezTo>
                      <a:cubicBezTo>
                        <a:pt x="201" y="2474"/>
                        <a:pt x="434" y="1941"/>
                        <a:pt x="734" y="1540"/>
                      </a:cubicBezTo>
                      <a:cubicBezTo>
                        <a:pt x="1001" y="1140"/>
                        <a:pt x="1368" y="840"/>
                        <a:pt x="1769" y="706"/>
                      </a:cubicBezTo>
                      <a:cubicBezTo>
                        <a:pt x="1969" y="640"/>
                        <a:pt x="2169" y="606"/>
                        <a:pt x="2369" y="606"/>
                      </a:cubicBezTo>
                      <a:cubicBezTo>
                        <a:pt x="2569" y="606"/>
                        <a:pt x="2769" y="640"/>
                        <a:pt x="2969" y="706"/>
                      </a:cubicBezTo>
                      <a:cubicBezTo>
                        <a:pt x="3370" y="873"/>
                        <a:pt x="3770" y="1107"/>
                        <a:pt x="4070" y="1507"/>
                      </a:cubicBezTo>
                      <a:cubicBezTo>
                        <a:pt x="3937" y="940"/>
                        <a:pt x="3603" y="506"/>
                        <a:pt x="3170" y="273"/>
                      </a:cubicBezTo>
                      <a:cubicBezTo>
                        <a:pt x="2893" y="103"/>
                        <a:pt x="2576" y="0"/>
                        <a:pt x="2244"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5"/>
                <p:cNvSpPr/>
                <p:nvPr/>
              </p:nvSpPr>
              <p:spPr>
                <a:xfrm>
                  <a:off x="1167575" y="2057275"/>
                  <a:ext cx="213300" cy="107675"/>
                </a:xfrm>
                <a:custGeom>
                  <a:avLst/>
                  <a:gdLst/>
                  <a:ahLst/>
                  <a:cxnLst/>
                  <a:rect l="l" t="t" r="r" b="b"/>
                  <a:pathLst>
                    <a:path w="8532" h="4307" extrusionOk="0">
                      <a:moveTo>
                        <a:pt x="6911" y="0"/>
                      </a:moveTo>
                      <a:cubicBezTo>
                        <a:pt x="3897" y="0"/>
                        <a:pt x="1155" y="1748"/>
                        <a:pt x="26" y="4184"/>
                      </a:cubicBezTo>
                      <a:cubicBezTo>
                        <a:pt x="0" y="4236"/>
                        <a:pt x="73" y="4307"/>
                        <a:pt x="153" y="4307"/>
                      </a:cubicBezTo>
                      <a:cubicBezTo>
                        <a:pt x="178" y="4307"/>
                        <a:pt x="203" y="4300"/>
                        <a:pt x="226" y="4284"/>
                      </a:cubicBezTo>
                      <a:cubicBezTo>
                        <a:pt x="2261" y="2116"/>
                        <a:pt x="4863" y="1282"/>
                        <a:pt x="8032" y="1015"/>
                      </a:cubicBezTo>
                      <a:cubicBezTo>
                        <a:pt x="8198" y="1015"/>
                        <a:pt x="8399" y="949"/>
                        <a:pt x="8465" y="782"/>
                      </a:cubicBezTo>
                      <a:cubicBezTo>
                        <a:pt x="8499" y="615"/>
                        <a:pt x="8532" y="582"/>
                        <a:pt x="8465" y="415"/>
                      </a:cubicBezTo>
                      <a:cubicBezTo>
                        <a:pt x="8399" y="282"/>
                        <a:pt x="8198" y="115"/>
                        <a:pt x="8032" y="81"/>
                      </a:cubicBezTo>
                      <a:cubicBezTo>
                        <a:pt x="7656" y="27"/>
                        <a:pt x="7281" y="0"/>
                        <a:pt x="6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5"/>
                <p:cNvSpPr/>
                <p:nvPr/>
              </p:nvSpPr>
              <p:spPr>
                <a:xfrm>
                  <a:off x="1571000" y="1977875"/>
                  <a:ext cx="149125" cy="58850"/>
                </a:xfrm>
                <a:custGeom>
                  <a:avLst/>
                  <a:gdLst/>
                  <a:ahLst/>
                  <a:cxnLst/>
                  <a:rect l="l" t="t" r="r" b="b"/>
                  <a:pathLst>
                    <a:path w="5965" h="2354" extrusionOk="0">
                      <a:moveTo>
                        <a:pt x="2807" y="1"/>
                      </a:moveTo>
                      <a:cubicBezTo>
                        <a:pt x="1753" y="1"/>
                        <a:pt x="777" y="475"/>
                        <a:pt x="100" y="1490"/>
                      </a:cubicBezTo>
                      <a:cubicBezTo>
                        <a:pt x="34" y="1590"/>
                        <a:pt x="0" y="1823"/>
                        <a:pt x="67" y="1990"/>
                      </a:cubicBezTo>
                      <a:cubicBezTo>
                        <a:pt x="100" y="2157"/>
                        <a:pt x="134" y="2190"/>
                        <a:pt x="234" y="2290"/>
                      </a:cubicBezTo>
                      <a:cubicBezTo>
                        <a:pt x="279" y="2335"/>
                        <a:pt x="331" y="2353"/>
                        <a:pt x="384" y="2353"/>
                      </a:cubicBezTo>
                      <a:cubicBezTo>
                        <a:pt x="448" y="2353"/>
                        <a:pt x="513" y="2327"/>
                        <a:pt x="567" y="2290"/>
                      </a:cubicBezTo>
                      <a:cubicBezTo>
                        <a:pt x="1628" y="1489"/>
                        <a:pt x="2688" y="1012"/>
                        <a:pt x="3858" y="1012"/>
                      </a:cubicBezTo>
                      <a:cubicBezTo>
                        <a:pt x="4491" y="1012"/>
                        <a:pt x="5157" y="1152"/>
                        <a:pt x="5871" y="1456"/>
                      </a:cubicBezTo>
                      <a:cubicBezTo>
                        <a:pt x="5878" y="1460"/>
                        <a:pt x="5885" y="1461"/>
                        <a:pt x="5892" y="1461"/>
                      </a:cubicBezTo>
                      <a:cubicBezTo>
                        <a:pt x="5944" y="1461"/>
                        <a:pt x="5964" y="1349"/>
                        <a:pt x="5905" y="1289"/>
                      </a:cubicBezTo>
                      <a:cubicBezTo>
                        <a:pt x="4934" y="450"/>
                        <a:pt x="3833" y="1"/>
                        <a:pt x="2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5"/>
                <p:cNvSpPr/>
                <p:nvPr/>
              </p:nvSpPr>
              <p:spPr>
                <a:xfrm>
                  <a:off x="1561825" y="2408725"/>
                  <a:ext cx="119275" cy="51000"/>
                </a:xfrm>
                <a:custGeom>
                  <a:avLst/>
                  <a:gdLst/>
                  <a:ahLst/>
                  <a:cxnLst/>
                  <a:rect l="l" t="t" r="r" b="b"/>
                  <a:pathLst>
                    <a:path w="4771" h="2040" extrusionOk="0">
                      <a:moveTo>
                        <a:pt x="4771" y="0"/>
                      </a:moveTo>
                      <a:lnTo>
                        <a:pt x="4771" y="0"/>
                      </a:lnTo>
                      <a:cubicBezTo>
                        <a:pt x="4504" y="334"/>
                        <a:pt x="4203" y="667"/>
                        <a:pt x="3870" y="968"/>
                      </a:cubicBezTo>
                      <a:cubicBezTo>
                        <a:pt x="3770" y="1001"/>
                        <a:pt x="3703" y="1068"/>
                        <a:pt x="3636" y="1101"/>
                      </a:cubicBezTo>
                      <a:cubicBezTo>
                        <a:pt x="3336" y="1301"/>
                        <a:pt x="2969" y="1468"/>
                        <a:pt x="2602" y="1568"/>
                      </a:cubicBezTo>
                      <a:cubicBezTo>
                        <a:pt x="2469" y="1601"/>
                        <a:pt x="2335" y="1635"/>
                        <a:pt x="2202" y="1635"/>
                      </a:cubicBezTo>
                      <a:cubicBezTo>
                        <a:pt x="2007" y="1674"/>
                        <a:pt x="1811" y="1690"/>
                        <a:pt x="1616" y="1690"/>
                      </a:cubicBezTo>
                      <a:cubicBezTo>
                        <a:pt x="1478" y="1690"/>
                        <a:pt x="1339" y="1682"/>
                        <a:pt x="1201" y="1668"/>
                      </a:cubicBezTo>
                      <a:cubicBezTo>
                        <a:pt x="768" y="1635"/>
                        <a:pt x="334" y="1501"/>
                        <a:pt x="0" y="1334"/>
                      </a:cubicBezTo>
                      <a:lnTo>
                        <a:pt x="0" y="1334"/>
                      </a:lnTo>
                      <a:cubicBezTo>
                        <a:pt x="101" y="1635"/>
                        <a:pt x="501" y="1868"/>
                        <a:pt x="1001" y="1968"/>
                      </a:cubicBezTo>
                      <a:cubicBezTo>
                        <a:pt x="1218" y="2015"/>
                        <a:pt x="1463" y="2040"/>
                        <a:pt x="1728" y="2040"/>
                      </a:cubicBezTo>
                      <a:cubicBezTo>
                        <a:pt x="2033" y="2040"/>
                        <a:pt x="2363" y="2006"/>
                        <a:pt x="2702" y="1935"/>
                      </a:cubicBezTo>
                      <a:cubicBezTo>
                        <a:pt x="2736" y="1902"/>
                        <a:pt x="2769" y="1902"/>
                        <a:pt x="2802" y="1902"/>
                      </a:cubicBezTo>
                      <a:cubicBezTo>
                        <a:pt x="3069" y="1801"/>
                        <a:pt x="3336" y="1701"/>
                        <a:pt x="3570" y="1568"/>
                      </a:cubicBezTo>
                      <a:cubicBezTo>
                        <a:pt x="3770" y="1468"/>
                        <a:pt x="3937" y="1334"/>
                        <a:pt x="4070" y="1201"/>
                      </a:cubicBezTo>
                      <a:cubicBezTo>
                        <a:pt x="4137" y="1168"/>
                        <a:pt x="4170" y="1101"/>
                        <a:pt x="4203" y="1068"/>
                      </a:cubicBezTo>
                      <a:cubicBezTo>
                        <a:pt x="4537" y="734"/>
                        <a:pt x="4737" y="334"/>
                        <a:pt x="4771"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5"/>
                <p:cNvSpPr/>
                <p:nvPr/>
              </p:nvSpPr>
              <p:spPr>
                <a:xfrm>
                  <a:off x="1214900" y="2284625"/>
                  <a:ext cx="220875" cy="121400"/>
                </a:xfrm>
                <a:custGeom>
                  <a:avLst/>
                  <a:gdLst/>
                  <a:ahLst/>
                  <a:cxnLst/>
                  <a:rect l="l" t="t" r="r" b="b"/>
                  <a:pathLst>
                    <a:path w="8835" h="4856" extrusionOk="0">
                      <a:moveTo>
                        <a:pt x="4357" y="0"/>
                      </a:moveTo>
                      <a:cubicBezTo>
                        <a:pt x="2128" y="0"/>
                        <a:pt x="159" y="1722"/>
                        <a:pt x="1" y="4831"/>
                      </a:cubicBezTo>
                      <a:cubicBezTo>
                        <a:pt x="1" y="4847"/>
                        <a:pt x="9" y="4856"/>
                        <a:pt x="22" y="4856"/>
                      </a:cubicBezTo>
                      <a:cubicBezTo>
                        <a:pt x="34" y="4856"/>
                        <a:pt x="51" y="4847"/>
                        <a:pt x="68" y="4831"/>
                      </a:cubicBezTo>
                      <a:cubicBezTo>
                        <a:pt x="780" y="2442"/>
                        <a:pt x="2847" y="1054"/>
                        <a:pt x="5022" y="1054"/>
                      </a:cubicBezTo>
                      <a:cubicBezTo>
                        <a:pt x="6310" y="1054"/>
                        <a:pt x="7636" y="1541"/>
                        <a:pt x="8740" y="2596"/>
                      </a:cubicBezTo>
                      <a:cubicBezTo>
                        <a:pt x="8747" y="2602"/>
                        <a:pt x="8754" y="2605"/>
                        <a:pt x="8762" y="2605"/>
                      </a:cubicBezTo>
                      <a:cubicBezTo>
                        <a:pt x="8796" y="2605"/>
                        <a:pt x="8834" y="2556"/>
                        <a:pt x="8807" y="2529"/>
                      </a:cubicBezTo>
                      <a:cubicBezTo>
                        <a:pt x="7533" y="807"/>
                        <a:pt x="5884" y="0"/>
                        <a:pt x="4357"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5"/>
                <p:cNvSpPr/>
                <p:nvPr/>
              </p:nvSpPr>
              <p:spPr>
                <a:xfrm>
                  <a:off x="1360850" y="2259300"/>
                  <a:ext cx="64225" cy="25175"/>
                </a:xfrm>
                <a:custGeom>
                  <a:avLst/>
                  <a:gdLst/>
                  <a:ahLst/>
                  <a:cxnLst/>
                  <a:rect l="l" t="t" r="r" b="b"/>
                  <a:pathLst>
                    <a:path w="2569" h="1007" extrusionOk="0">
                      <a:moveTo>
                        <a:pt x="1373" y="0"/>
                      </a:moveTo>
                      <a:cubicBezTo>
                        <a:pt x="937" y="0"/>
                        <a:pt x="455" y="169"/>
                        <a:pt x="34" y="440"/>
                      </a:cubicBezTo>
                      <a:cubicBezTo>
                        <a:pt x="0" y="473"/>
                        <a:pt x="0" y="540"/>
                        <a:pt x="34" y="540"/>
                      </a:cubicBezTo>
                      <a:cubicBezTo>
                        <a:pt x="193" y="506"/>
                        <a:pt x="345" y="491"/>
                        <a:pt x="492" y="491"/>
                      </a:cubicBezTo>
                      <a:cubicBezTo>
                        <a:pt x="1210" y="491"/>
                        <a:pt x="1810" y="841"/>
                        <a:pt x="2502" y="1007"/>
                      </a:cubicBezTo>
                      <a:cubicBezTo>
                        <a:pt x="2536" y="1007"/>
                        <a:pt x="2569" y="940"/>
                        <a:pt x="2569" y="874"/>
                      </a:cubicBezTo>
                      <a:cubicBezTo>
                        <a:pt x="2367" y="251"/>
                        <a:pt x="1904" y="0"/>
                        <a:pt x="137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5"/>
                <p:cNvSpPr/>
                <p:nvPr/>
              </p:nvSpPr>
              <p:spPr>
                <a:xfrm>
                  <a:off x="1666075" y="2177125"/>
                  <a:ext cx="139875" cy="125225"/>
                </a:xfrm>
                <a:custGeom>
                  <a:avLst/>
                  <a:gdLst/>
                  <a:ahLst/>
                  <a:cxnLst/>
                  <a:rect l="l" t="t" r="r" b="b"/>
                  <a:pathLst>
                    <a:path w="5595" h="5009" extrusionOk="0">
                      <a:moveTo>
                        <a:pt x="3035" y="1"/>
                      </a:moveTo>
                      <a:cubicBezTo>
                        <a:pt x="1695" y="1"/>
                        <a:pt x="372" y="1793"/>
                        <a:pt x="0" y="4961"/>
                      </a:cubicBezTo>
                      <a:cubicBezTo>
                        <a:pt x="0" y="4985"/>
                        <a:pt x="17" y="5008"/>
                        <a:pt x="38" y="5008"/>
                      </a:cubicBezTo>
                      <a:cubicBezTo>
                        <a:pt x="47" y="5008"/>
                        <a:pt x="57" y="5004"/>
                        <a:pt x="67" y="4994"/>
                      </a:cubicBezTo>
                      <a:cubicBezTo>
                        <a:pt x="618" y="2525"/>
                        <a:pt x="1931" y="1179"/>
                        <a:pt x="3249" y="1179"/>
                      </a:cubicBezTo>
                      <a:cubicBezTo>
                        <a:pt x="4085" y="1179"/>
                        <a:pt x="4923" y="1720"/>
                        <a:pt x="5571" y="2860"/>
                      </a:cubicBezTo>
                      <a:cubicBezTo>
                        <a:pt x="5571" y="2869"/>
                        <a:pt x="5574" y="2873"/>
                        <a:pt x="5577" y="2873"/>
                      </a:cubicBezTo>
                      <a:cubicBezTo>
                        <a:pt x="5585" y="2873"/>
                        <a:pt x="5594" y="2850"/>
                        <a:pt x="5571" y="2826"/>
                      </a:cubicBezTo>
                      <a:cubicBezTo>
                        <a:pt x="4936" y="894"/>
                        <a:pt x="3981" y="1"/>
                        <a:pt x="303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5"/>
                <p:cNvSpPr/>
                <p:nvPr/>
              </p:nvSpPr>
              <p:spPr>
                <a:xfrm>
                  <a:off x="1651250" y="2194250"/>
                  <a:ext cx="36525" cy="42925"/>
                </a:xfrm>
                <a:custGeom>
                  <a:avLst/>
                  <a:gdLst/>
                  <a:ahLst/>
                  <a:cxnLst/>
                  <a:rect l="l" t="t" r="r" b="b"/>
                  <a:pathLst>
                    <a:path w="1461" h="1717" extrusionOk="0">
                      <a:moveTo>
                        <a:pt x="1297" y="0"/>
                      </a:moveTo>
                      <a:cubicBezTo>
                        <a:pt x="639" y="0"/>
                        <a:pt x="1" y="483"/>
                        <a:pt x="126" y="1641"/>
                      </a:cubicBezTo>
                      <a:cubicBezTo>
                        <a:pt x="126" y="1668"/>
                        <a:pt x="148" y="1717"/>
                        <a:pt x="174" y="1717"/>
                      </a:cubicBezTo>
                      <a:cubicBezTo>
                        <a:pt x="180" y="1717"/>
                        <a:pt x="186" y="1714"/>
                        <a:pt x="193" y="1708"/>
                      </a:cubicBezTo>
                      <a:cubicBezTo>
                        <a:pt x="593" y="1107"/>
                        <a:pt x="860" y="373"/>
                        <a:pt x="1427" y="73"/>
                      </a:cubicBezTo>
                      <a:cubicBezTo>
                        <a:pt x="1460" y="73"/>
                        <a:pt x="1460" y="6"/>
                        <a:pt x="1427" y="6"/>
                      </a:cubicBezTo>
                      <a:cubicBezTo>
                        <a:pt x="1384" y="2"/>
                        <a:pt x="1341" y="0"/>
                        <a:pt x="1297"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5"/>
                <p:cNvSpPr/>
                <p:nvPr/>
              </p:nvSpPr>
              <p:spPr>
                <a:xfrm>
                  <a:off x="864650" y="2269675"/>
                  <a:ext cx="262725" cy="297475"/>
                </a:xfrm>
                <a:custGeom>
                  <a:avLst/>
                  <a:gdLst/>
                  <a:ahLst/>
                  <a:cxnLst/>
                  <a:rect l="l" t="t" r="r" b="b"/>
                  <a:pathLst>
                    <a:path w="10509" h="11899" extrusionOk="0">
                      <a:moveTo>
                        <a:pt x="4135" y="0"/>
                      </a:moveTo>
                      <a:cubicBezTo>
                        <a:pt x="2988" y="0"/>
                        <a:pt x="1720" y="676"/>
                        <a:pt x="968" y="1759"/>
                      </a:cubicBezTo>
                      <a:cubicBezTo>
                        <a:pt x="134" y="2927"/>
                        <a:pt x="1" y="4395"/>
                        <a:pt x="201" y="5696"/>
                      </a:cubicBezTo>
                      <a:cubicBezTo>
                        <a:pt x="501" y="7764"/>
                        <a:pt x="1602" y="9598"/>
                        <a:pt x="3270" y="10699"/>
                      </a:cubicBezTo>
                      <a:cubicBezTo>
                        <a:pt x="4439" y="11486"/>
                        <a:pt x="5881" y="11898"/>
                        <a:pt x="7376" y="11898"/>
                      </a:cubicBezTo>
                      <a:cubicBezTo>
                        <a:pt x="7971" y="11898"/>
                        <a:pt x="8575" y="11833"/>
                        <a:pt x="9174" y="11700"/>
                      </a:cubicBezTo>
                      <a:cubicBezTo>
                        <a:pt x="9474" y="11633"/>
                        <a:pt x="9808" y="11566"/>
                        <a:pt x="10041" y="11333"/>
                      </a:cubicBezTo>
                      <a:cubicBezTo>
                        <a:pt x="10508" y="10866"/>
                        <a:pt x="10408" y="10165"/>
                        <a:pt x="10275" y="9598"/>
                      </a:cubicBezTo>
                      <a:cubicBezTo>
                        <a:pt x="9674" y="7397"/>
                        <a:pt x="8874" y="5229"/>
                        <a:pt x="7873" y="3227"/>
                      </a:cubicBezTo>
                      <a:cubicBezTo>
                        <a:pt x="7206" y="1893"/>
                        <a:pt x="6105" y="225"/>
                        <a:pt x="4504" y="25"/>
                      </a:cubicBezTo>
                      <a:cubicBezTo>
                        <a:pt x="4383" y="8"/>
                        <a:pt x="4259" y="0"/>
                        <a:pt x="413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5"/>
                <p:cNvSpPr/>
                <p:nvPr/>
              </p:nvSpPr>
              <p:spPr>
                <a:xfrm>
                  <a:off x="903025" y="2377475"/>
                  <a:ext cx="171550" cy="148425"/>
                </a:xfrm>
                <a:custGeom>
                  <a:avLst/>
                  <a:gdLst/>
                  <a:ahLst/>
                  <a:cxnLst/>
                  <a:rect l="l" t="t" r="r" b="b"/>
                  <a:pathLst>
                    <a:path w="6862" h="5937" extrusionOk="0">
                      <a:moveTo>
                        <a:pt x="1494" y="0"/>
                      </a:moveTo>
                      <a:cubicBezTo>
                        <a:pt x="933" y="0"/>
                        <a:pt x="408" y="284"/>
                        <a:pt x="0" y="1083"/>
                      </a:cubicBezTo>
                      <a:cubicBezTo>
                        <a:pt x="0" y="1083"/>
                        <a:pt x="0" y="1098"/>
                        <a:pt x="10" y="1098"/>
                      </a:cubicBezTo>
                      <a:cubicBezTo>
                        <a:pt x="15" y="1098"/>
                        <a:pt x="23" y="1094"/>
                        <a:pt x="34" y="1083"/>
                      </a:cubicBezTo>
                      <a:cubicBezTo>
                        <a:pt x="376" y="776"/>
                        <a:pt x="758" y="651"/>
                        <a:pt x="1151" y="651"/>
                      </a:cubicBezTo>
                      <a:cubicBezTo>
                        <a:pt x="2253" y="651"/>
                        <a:pt x="3448" y="1629"/>
                        <a:pt x="4137" y="2318"/>
                      </a:cubicBezTo>
                      <a:cubicBezTo>
                        <a:pt x="4167" y="2348"/>
                        <a:pt x="4170" y="2378"/>
                        <a:pt x="4195" y="2383"/>
                      </a:cubicBezTo>
                      <a:lnTo>
                        <a:pt x="4195" y="2383"/>
                      </a:lnTo>
                      <a:cubicBezTo>
                        <a:pt x="3964" y="2360"/>
                        <a:pt x="3728" y="2344"/>
                        <a:pt x="3495" y="2344"/>
                      </a:cubicBezTo>
                      <a:cubicBezTo>
                        <a:pt x="2421" y="2344"/>
                        <a:pt x="1429" y="2687"/>
                        <a:pt x="1401" y="4219"/>
                      </a:cubicBezTo>
                      <a:cubicBezTo>
                        <a:pt x="1401" y="4219"/>
                        <a:pt x="1401" y="4234"/>
                        <a:pt x="1411" y="4234"/>
                      </a:cubicBezTo>
                      <a:cubicBezTo>
                        <a:pt x="1416" y="4234"/>
                        <a:pt x="1424" y="4230"/>
                        <a:pt x="1435" y="4219"/>
                      </a:cubicBezTo>
                      <a:cubicBezTo>
                        <a:pt x="1753" y="3349"/>
                        <a:pt x="2570" y="3073"/>
                        <a:pt x="3449" y="3073"/>
                      </a:cubicBezTo>
                      <a:cubicBezTo>
                        <a:pt x="3952" y="3073"/>
                        <a:pt x="4476" y="3164"/>
                        <a:pt x="4937" y="3285"/>
                      </a:cubicBezTo>
                      <a:cubicBezTo>
                        <a:pt x="5438" y="3985"/>
                        <a:pt x="5838" y="4819"/>
                        <a:pt x="6138" y="5720"/>
                      </a:cubicBezTo>
                      <a:cubicBezTo>
                        <a:pt x="6193" y="5873"/>
                        <a:pt x="6294" y="5936"/>
                        <a:pt x="6400" y="5936"/>
                      </a:cubicBezTo>
                      <a:cubicBezTo>
                        <a:pt x="6619" y="5936"/>
                        <a:pt x="6862" y="5667"/>
                        <a:pt x="6772" y="5353"/>
                      </a:cubicBezTo>
                      <a:cubicBezTo>
                        <a:pt x="6538" y="4753"/>
                        <a:pt x="6305" y="4152"/>
                        <a:pt x="6005" y="3619"/>
                      </a:cubicBezTo>
                      <a:cubicBezTo>
                        <a:pt x="5804" y="3252"/>
                        <a:pt x="5604" y="2918"/>
                        <a:pt x="5371" y="2618"/>
                      </a:cubicBezTo>
                      <a:cubicBezTo>
                        <a:pt x="4804" y="1851"/>
                        <a:pt x="4137" y="1217"/>
                        <a:pt x="3403" y="750"/>
                      </a:cubicBezTo>
                      <a:cubicBezTo>
                        <a:pt x="2802" y="361"/>
                        <a:pt x="2126" y="0"/>
                        <a:pt x="149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5"/>
                <p:cNvSpPr/>
                <p:nvPr/>
              </p:nvSpPr>
              <p:spPr>
                <a:xfrm>
                  <a:off x="868825" y="1554775"/>
                  <a:ext cx="970725" cy="804875"/>
                </a:xfrm>
                <a:custGeom>
                  <a:avLst/>
                  <a:gdLst/>
                  <a:ahLst/>
                  <a:cxnLst/>
                  <a:rect l="l" t="t" r="r" b="b"/>
                  <a:pathLst>
                    <a:path w="38829" h="32195" extrusionOk="0">
                      <a:moveTo>
                        <a:pt x="22317" y="0"/>
                      </a:moveTo>
                      <a:cubicBezTo>
                        <a:pt x="19314" y="34"/>
                        <a:pt x="16346" y="634"/>
                        <a:pt x="13610" y="1735"/>
                      </a:cubicBezTo>
                      <a:cubicBezTo>
                        <a:pt x="11142" y="2769"/>
                        <a:pt x="5038" y="5471"/>
                        <a:pt x="4604" y="10808"/>
                      </a:cubicBezTo>
                      <a:cubicBezTo>
                        <a:pt x="4604" y="10755"/>
                        <a:pt x="4561" y="10732"/>
                        <a:pt x="4489" y="10732"/>
                      </a:cubicBezTo>
                      <a:cubicBezTo>
                        <a:pt x="4110" y="10732"/>
                        <a:pt x="2915" y="11358"/>
                        <a:pt x="2803" y="11442"/>
                      </a:cubicBezTo>
                      <a:cubicBezTo>
                        <a:pt x="2336" y="11876"/>
                        <a:pt x="1869" y="12242"/>
                        <a:pt x="1468" y="12776"/>
                      </a:cubicBezTo>
                      <a:cubicBezTo>
                        <a:pt x="1" y="14811"/>
                        <a:pt x="1" y="17413"/>
                        <a:pt x="501" y="19815"/>
                      </a:cubicBezTo>
                      <a:cubicBezTo>
                        <a:pt x="634" y="20315"/>
                        <a:pt x="768" y="20815"/>
                        <a:pt x="901" y="21316"/>
                      </a:cubicBezTo>
                      <a:cubicBezTo>
                        <a:pt x="1068" y="21816"/>
                        <a:pt x="1235" y="22316"/>
                        <a:pt x="1435" y="22817"/>
                      </a:cubicBezTo>
                      <a:cubicBezTo>
                        <a:pt x="2236" y="24985"/>
                        <a:pt x="3336" y="27020"/>
                        <a:pt x="4737" y="28854"/>
                      </a:cubicBezTo>
                      <a:cubicBezTo>
                        <a:pt x="5236" y="29547"/>
                        <a:pt x="6792" y="32194"/>
                        <a:pt x="7440" y="32194"/>
                      </a:cubicBezTo>
                      <a:cubicBezTo>
                        <a:pt x="7572" y="32194"/>
                        <a:pt x="7667" y="32084"/>
                        <a:pt x="7706" y="31823"/>
                      </a:cubicBezTo>
                      <a:cubicBezTo>
                        <a:pt x="8140" y="29088"/>
                        <a:pt x="9040" y="26519"/>
                        <a:pt x="10175" y="24151"/>
                      </a:cubicBezTo>
                      <a:cubicBezTo>
                        <a:pt x="11109" y="22150"/>
                        <a:pt x="12243" y="20315"/>
                        <a:pt x="13410" y="18680"/>
                      </a:cubicBezTo>
                      <a:cubicBezTo>
                        <a:pt x="16746" y="13944"/>
                        <a:pt x="20282" y="10942"/>
                        <a:pt x="20482" y="10942"/>
                      </a:cubicBezTo>
                      <a:cubicBezTo>
                        <a:pt x="21549" y="11042"/>
                        <a:pt x="24485" y="11575"/>
                        <a:pt x="27754" y="13143"/>
                      </a:cubicBezTo>
                      <a:cubicBezTo>
                        <a:pt x="29055" y="13744"/>
                        <a:pt x="30389" y="14511"/>
                        <a:pt x="31690" y="15445"/>
                      </a:cubicBezTo>
                      <a:cubicBezTo>
                        <a:pt x="34058" y="17179"/>
                        <a:pt x="36327" y="19514"/>
                        <a:pt x="37961" y="22683"/>
                      </a:cubicBezTo>
                      <a:cubicBezTo>
                        <a:pt x="37991" y="22713"/>
                        <a:pt x="38035" y="22730"/>
                        <a:pt x="38076" y="22730"/>
                      </a:cubicBezTo>
                      <a:cubicBezTo>
                        <a:pt x="38128" y="22730"/>
                        <a:pt x="38176" y="22705"/>
                        <a:pt x="38195" y="22650"/>
                      </a:cubicBezTo>
                      <a:cubicBezTo>
                        <a:pt x="38562" y="21216"/>
                        <a:pt x="38795" y="18180"/>
                        <a:pt x="38795" y="17680"/>
                      </a:cubicBezTo>
                      <a:cubicBezTo>
                        <a:pt x="38828" y="15778"/>
                        <a:pt x="38562" y="13877"/>
                        <a:pt x="38061" y="12076"/>
                      </a:cubicBezTo>
                      <a:cubicBezTo>
                        <a:pt x="37928" y="11575"/>
                        <a:pt x="37794" y="11042"/>
                        <a:pt x="37594" y="10541"/>
                      </a:cubicBezTo>
                      <a:cubicBezTo>
                        <a:pt x="37194" y="9307"/>
                        <a:pt x="36627" y="8006"/>
                        <a:pt x="35960" y="6839"/>
                      </a:cubicBezTo>
                      <a:cubicBezTo>
                        <a:pt x="35126" y="5304"/>
                        <a:pt x="34125" y="3903"/>
                        <a:pt x="32924" y="2869"/>
                      </a:cubicBezTo>
                      <a:cubicBezTo>
                        <a:pt x="29955" y="367"/>
                        <a:pt x="25819" y="0"/>
                        <a:pt x="22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5"/>
                <p:cNvSpPr/>
                <p:nvPr/>
              </p:nvSpPr>
              <p:spPr>
                <a:xfrm>
                  <a:off x="881350" y="2049300"/>
                  <a:ext cx="53375" cy="88425"/>
                </a:xfrm>
                <a:custGeom>
                  <a:avLst/>
                  <a:gdLst/>
                  <a:ahLst/>
                  <a:cxnLst/>
                  <a:rect l="l" t="t" r="r" b="b"/>
                  <a:pathLst>
                    <a:path w="2135" h="3537" extrusionOk="0">
                      <a:moveTo>
                        <a:pt x="0" y="0"/>
                      </a:moveTo>
                      <a:lnTo>
                        <a:pt x="0" y="0"/>
                      </a:lnTo>
                      <a:cubicBezTo>
                        <a:pt x="133" y="534"/>
                        <a:pt x="267" y="1034"/>
                        <a:pt x="400" y="1535"/>
                      </a:cubicBezTo>
                      <a:cubicBezTo>
                        <a:pt x="567" y="2035"/>
                        <a:pt x="734" y="2535"/>
                        <a:pt x="934" y="3036"/>
                      </a:cubicBezTo>
                      <a:cubicBezTo>
                        <a:pt x="1334" y="3236"/>
                        <a:pt x="1735" y="3369"/>
                        <a:pt x="2135" y="3536"/>
                      </a:cubicBezTo>
                      <a:cubicBezTo>
                        <a:pt x="2035" y="3036"/>
                        <a:pt x="1935" y="2535"/>
                        <a:pt x="1868" y="2035"/>
                      </a:cubicBezTo>
                      <a:cubicBezTo>
                        <a:pt x="1768" y="1535"/>
                        <a:pt x="1701" y="1001"/>
                        <a:pt x="1668" y="467"/>
                      </a:cubicBezTo>
                      <a:cubicBezTo>
                        <a:pt x="1234" y="367"/>
                        <a:pt x="801" y="267"/>
                        <a:pt x="400" y="134"/>
                      </a:cubicBezTo>
                      <a:cubicBezTo>
                        <a:pt x="267" y="100"/>
                        <a:pt x="133" y="67"/>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5"/>
                <p:cNvSpPr/>
                <p:nvPr/>
              </p:nvSpPr>
              <p:spPr>
                <a:xfrm>
                  <a:off x="937200" y="2063475"/>
                  <a:ext cx="103450" cy="96750"/>
                </a:xfrm>
                <a:custGeom>
                  <a:avLst/>
                  <a:gdLst/>
                  <a:ahLst/>
                  <a:cxnLst/>
                  <a:rect l="l" t="t" r="r" b="b"/>
                  <a:pathLst>
                    <a:path w="4138" h="3870" extrusionOk="0">
                      <a:moveTo>
                        <a:pt x="1" y="0"/>
                      </a:moveTo>
                      <a:lnTo>
                        <a:pt x="1" y="0"/>
                      </a:lnTo>
                      <a:cubicBezTo>
                        <a:pt x="134" y="1068"/>
                        <a:pt x="368" y="2135"/>
                        <a:pt x="668" y="3136"/>
                      </a:cubicBezTo>
                      <a:cubicBezTo>
                        <a:pt x="668" y="3169"/>
                        <a:pt x="668" y="3203"/>
                        <a:pt x="668" y="3236"/>
                      </a:cubicBezTo>
                      <a:cubicBezTo>
                        <a:pt x="1469" y="3469"/>
                        <a:pt x="2269" y="3670"/>
                        <a:pt x="3070" y="3803"/>
                      </a:cubicBezTo>
                      <a:cubicBezTo>
                        <a:pt x="3270" y="3836"/>
                        <a:pt x="3470" y="3836"/>
                        <a:pt x="3670" y="3870"/>
                      </a:cubicBezTo>
                      <a:cubicBezTo>
                        <a:pt x="3770" y="2602"/>
                        <a:pt x="3937" y="1368"/>
                        <a:pt x="4137" y="134"/>
                      </a:cubicBezTo>
                      <a:lnTo>
                        <a:pt x="4137" y="134"/>
                      </a:lnTo>
                      <a:cubicBezTo>
                        <a:pt x="3608" y="197"/>
                        <a:pt x="3084" y="226"/>
                        <a:pt x="2563" y="226"/>
                      </a:cubicBezTo>
                      <a:cubicBezTo>
                        <a:pt x="1704" y="226"/>
                        <a:pt x="852" y="146"/>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5"/>
                <p:cNvSpPr/>
                <p:nvPr/>
              </p:nvSpPr>
              <p:spPr>
                <a:xfrm>
                  <a:off x="1059800" y="2021775"/>
                  <a:ext cx="144300" cy="140950"/>
                </a:xfrm>
                <a:custGeom>
                  <a:avLst/>
                  <a:gdLst/>
                  <a:ahLst/>
                  <a:cxnLst/>
                  <a:rect l="l" t="t" r="r" b="b"/>
                  <a:pathLst>
                    <a:path w="5772" h="5638" extrusionOk="0">
                      <a:moveTo>
                        <a:pt x="5771" y="0"/>
                      </a:moveTo>
                      <a:cubicBezTo>
                        <a:pt x="4003" y="768"/>
                        <a:pt x="2135" y="1301"/>
                        <a:pt x="34" y="1668"/>
                      </a:cubicBezTo>
                      <a:cubicBezTo>
                        <a:pt x="34" y="3003"/>
                        <a:pt x="0" y="4303"/>
                        <a:pt x="0" y="5638"/>
                      </a:cubicBezTo>
                      <a:cubicBezTo>
                        <a:pt x="868" y="5638"/>
                        <a:pt x="1702" y="5604"/>
                        <a:pt x="2536" y="5471"/>
                      </a:cubicBezTo>
                      <a:cubicBezTo>
                        <a:pt x="3470" y="3470"/>
                        <a:pt x="4604" y="1635"/>
                        <a:pt x="577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5"/>
                <p:cNvSpPr/>
                <p:nvPr/>
              </p:nvSpPr>
              <p:spPr>
                <a:xfrm>
                  <a:off x="1562650" y="1839975"/>
                  <a:ext cx="156800" cy="100925"/>
                </a:xfrm>
                <a:custGeom>
                  <a:avLst/>
                  <a:gdLst/>
                  <a:ahLst/>
                  <a:cxnLst/>
                  <a:rect l="l" t="t" r="r" b="b"/>
                  <a:pathLst>
                    <a:path w="6272" h="4037" extrusionOk="0">
                      <a:moveTo>
                        <a:pt x="3103" y="1"/>
                      </a:moveTo>
                      <a:cubicBezTo>
                        <a:pt x="3003" y="67"/>
                        <a:pt x="2903" y="134"/>
                        <a:pt x="2836" y="201"/>
                      </a:cubicBezTo>
                      <a:cubicBezTo>
                        <a:pt x="1869" y="868"/>
                        <a:pt x="968" y="1368"/>
                        <a:pt x="1" y="1735"/>
                      </a:cubicBezTo>
                      <a:cubicBezTo>
                        <a:pt x="1268" y="2336"/>
                        <a:pt x="2636" y="3103"/>
                        <a:pt x="3937" y="4037"/>
                      </a:cubicBezTo>
                      <a:cubicBezTo>
                        <a:pt x="4771" y="3803"/>
                        <a:pt x="5538" y="3470"/>
                        <a:pt x="6272" y="3036"/>
                      </a:cubicBezTo>
                      <a:cubicBezTo>
                        <a:pt x="5905" y="2602"/>
                        <a:pt x="5505" y="2202"/>
                        <a:pt x="5071" y="1802"/>
                      </a:cubicBezTo>
                      <a:cubicBezTo>
                        <a:pt x="4471" y="1235"/>
                        <a:pt x="3804" y="601"/>
                        <a:pt x="3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5"/>
                <p:cNvSpPr/>
                <p:nvPr/>
              </p:nvSpPr>
              <p:spPr>
                <a:xfrm>
                  <a:off x="1749450" y="1724900"/>
                  <a:ext cx="59250" cy="106750"/>
                </a:xfrm>
                <a:custGeom>
                  <a:avLst/>
                  <a:gdLst/>
                  <a:ahLst/>
                  <a:cxnLst/>
                  <a:rect l="l" t="t" r="r" b="b"/>
                  <a:pathLst>
                    <a:path w="2370" h="4270" extrusionOk="0">
                      <a:moveTo>
                        <a:pt x="768" y="0"/>
                      </a:moveTo>
                      <a:cubicBezTo>
                        <a:pt x="501" y="334"/>
                        <a:pt x="268" y="601"/>
                        <a:pt x="1" y="901"/>
                      </a:cubicBezTo>
                      <a:cubicBezTo>
                        <a:pt x="801" y="1935"/>
                        <a:pt x="1469" y="3069"/>
                        <a:pt x="2069" y="4270"/>
                      </a:cubicBezTo>
                      <a:cubicBezTo>
                        <a:pt x="2169" y="4070"/>
                        <a:pt x="2269" y="3903"/>
                        <a:pt x="2369" y="3703"/>
                      </a:cubicBezTo>
                      <a:cubicBezTo>
                        <a:pt x="1969" y="2502"/>
                        <a:pt x="1402" y="1201"/>
                        <a:pt x="7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5"/>
                <p:cNvSpPr/>
                <p:nvPr/>
              </p:nvSpPr>
              <p:spPr>
                <a:xfrm>
                  <a:off x="1654400" y="1754925"/>
                  <a:ext cx="133450" cy="144275"/>
                </a:xfrm>
                <a:custGeom>
                  <a:avLst/>
                  <a:gdLst/>
                  <a:ahLst/>
                  <a:cxnLst/>
                  <a:rect l="l" t="t" r="r" b="b"/>
                  <a:pathLst>
                    <a:path w="5338" h="5771" extrusionOk="0">
                      <a:moveTo>
                        <a:pt x="3503" y="0"/>
                      </a:moveTo>
                      <a:cubicBezTo>
                        <a:pt x="2469" y="1068"/>
                        <a:pt x="1301" y="2035"/>
                        <a:pt x="0" y="2969"/>
                      </a:cubicBezTo>
                      <a:cubicBezTo>
                        <a:pt x="601" y="3403"/>
                        <a:pt x="1134" y="3836"/>
                        <a:pt x="1701" y="4270"/>
                      </a:cubicBezTo>
                      <a:cubicBezTo>
                        <a:pt x="2302" y="4737"/>
                        <a:pt x="2902" y="5237"/>
                        <a:pt x="3503" y="5771"/>
                      </a:cubicBezTo>
                      <a:cubicBezTo>
                        <a:pt x="4203" y="5204"/>
                        <a:pt x="4804" y="4537"/>
                        <a:pt x="5337" y="3836"/>
                      </a:cubicBezTo>
                      <a:cubicBezTo>
                        <a:pt x="4837" y="2502"/>
                        <a:pt x="4236" y="1234"/>
                        <a:pt x="35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6" name="Google Shape;1026;p35"/>
              <p:cNvSpPr/>
              <p:nvPr/>
            </p:nvSpPr>
            <p:spPr>
              <a:xfrm>
                <a:off x="1426500" y="2425950"/>
                <a:ext cx="130854" cy="130854"/>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69EA1">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5"/>
              <p:cNvSpPr/>
              <p:nvPr/>
            </p:nvSpPr>
            <p:spPr>
              <a:xfrm>
                <a:off x="1784625" y="2328950"/>
                <a:ext cx="107100" cy="1070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69EA1">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28" name="Google Shape;1028;p35"/>
          <p:cNvGrpSpPr/>
          <p:nvPr/>
        </p:nvGrpSpPr>
        <p:grpSpPr>
          <a:xfrm>
            <a:off x="7510511" y="62230"/>
            <a:ext cx="1327273" cy="1353272"/>
            <a:chOff x="6668535" y="352430"/>
            <a:chExt cx="1327273" cy="1353272"/>
          </a:xfrm>
        </p:grpSpPr>
        <p:sp>
          <p:nvSpPr>
            <p:cNvPr id="1029" name="Google Shape;1029;p35"/>
            <p:cNvSpPr/>
            <p:nvPr/>
          </p:nvSpPr>
          <p:spPr>
            <a:xfrm rot="-1119824" flipH="1">
              <a:off x="6853004" y="503093"/>
              <a:ext cx="955262" cy="981627"/>
            </a:xfrm>
            <a:custGeom>
              <a:avLst/>
              <a:gdLst/>
              <a:ahLst/>
              <a:cxnLst/>
              <a:rect l="l" t="t" r="r" b="b"/>
              <a:pathLst>
                <a:path w="48736" h="50142" extrusionOk="0">
                  <a:moveTo>
                    <a:pt x="24140" y="1"/>
                  </a:moveTo>
                  <a:cubicBezTo>
                    <a:pt x="24133" y="1"/>
                    <a:pt x="24125" y="2"/>
                    <a:pt x="24118" y="5"/>
                  </a:cubicBezTo>
                  <a:cubicBezTo>
                    <a:pt x="22250" y="238"/>
                    <a:pt x="20148" y="1005"/>
                    <a:pt x="19214" y="2740"/>
                  </a:cubicBezTo>
                  <a:cubicBezTo>
                    <a:pt x="18447" y="4241"/>
                    <a:pt x="18447" y="5976"/>
                    <a:pt x="19181" y="7443"/>
                  </a:cubicBezTo>
                  <a:cubicBezTo>
                    <a:pt x="18614" y="7510"/>
                    <a:pt x="18080" y="7610"/>
                    <a:pt x="17546" y="7677"/>
                  </a:cubicBezTo>
                  <a:cubicBezTo>
                    <a:pt x="14778" y="8177"/>
                    <a:pt x="11976" y="8811"/>
                    <a:pt x="9574" y="10546"/>
                  </a:cubicBezTo>
                  <a:cubicBezTo>
                    <a:pt x="8373" y="11413"/>
                    <a:pt x="7206" y="12480"/>
                    <a:pt x="6205" y="13748"/>
                  </a:cubicBezTo>
                  <a:cubicBezTo>
                    <a:pt x="3737" y="16750"/>
                    <a:pt x="1835" y="20186"/>
                    <a:pt x="1602" y="26023"/>
                  </a:cubicBezTo>
                  <a:cubicBezTo>
                    <a:pt x="1568" y="26557"/>
                    <a:pt x="1568" y="27124"/>
                    <a:pt x="1568" y="27691"/>
                  </a:cubicBezTo>
                  <a:cubicBezTo>
                    <a:pt x="1602" y="29426"/>
                    <a:pt x="1768" y="31327"/>
                    <a:pt x="2069" y="33495"/>
                  </a:cubicBezTo>
                  <a:cubicBezTo>
                    <a:pt x="3036" y="33529"/>
                    <a:pt x="4137" y="33529"/>
                    <a:pt x="5304" y="33529"/>
                  </a:cubicBezTo>
                  <a:cubicBezTo>
                    <a:pt x="5404" y="33996"/>
                    <a:pt x="5471" y="34463"/>
                    <a:pt x="5538" y="34930"/>
                  </a:cubicBezTo>
                  <a:cubicBezTo>
                    <a:pt x="5338" y="34863"/>
                    <a:pt x="5138" y="34796"/>
                    <a:pt x="4904" y="34763"/>
                  </a:cubicBezTo>
                  <a:cubicBezTo>
                    <a:pt x="4752" y="34740"/>
                    <a:pt x="4597" y="34729"/>
                    <a:pt x="4441" y="34729"/>
                  </a:cubicBezTo>
                  <a:cubicBezTo>
                    <a:pt x="3222" y="34729"/>
                    <a:pt x="1900" y="35404"/>
                    <a:pt x="1101" y="36497"/>
                  </a:cubicBezTo>
                  <a:cubicBezTo>
                    <a:pt x="167" y="37765"/>
                    <a:pt x="1" y="39333"/>
                    <a:pt x="167" y="40700"/>
                  </a:cubicBezTo>
                  <a:cubicBezTo>
                    <a:pt x="468" y="42935"/>
                    <a:pt x="1602" y="44870"/>
                    <a:pt x="3336" y="46104"/>
                  </a:cubicBezTo>
                  <a:cubicBezTo>
                    <a:pt x="4631" y="47001"/>
                    <a:pt x="6241" y="47469"/>
                    <a:pt x="7918" y="47469"/>
                  </a:cubicBezTo>
                  <a:cubicBezTo>
                    <a:pt x="8488" y="47469"/>
                    <a:pt x="9065" y="47415"/>
                    <a:pt x="9641" y="47305"/>
                  </a:cubicBezTo>
                  <a:cubicBezTo>
                    <a:pt x="9874" y="47272"/>
                    <a:pt x="10108" y="47205"/>
                    <a:pt x="10341" y="47072"/>
                  </a:cubicBezTo>
                  <a:cubicBezTo>
                    <a:pt x="12446" y="49012"/>
                    <a:pt x="15263" y="50141"/>
                    <a:pt x="18282" y="50141"/>
                  </a:cubicBezTo>
                  <a:cubicBezTo>
                    <a:pt x="18326" y="50141"/>
                    <a:pt x="18370" y="50141"/>
                    <a:pt x="18414" y="50141"/>
                  </a:cubicBezTo>
                  <a:cubicBezTo>
                    <a:pt x="23584" y="50040"/>
                    <a:pt x="28554" y="49240"/>
                    <a:pt x="33491" y="47739"/>
                  </a:cubicBezTo>
                  <a:cubicBezTo>
                    <a:pt x="36493" y="46838"/>
                    <a:pt x="38895" y="44803"/>
                    <a:pt x="40329" y="42202"/>
                  </a:cubicBezTo>
                  <a:lnTo>
                    <a:pt x="40363" y="42202"/>
                  </a:lnTo>
                  <a:cubicBezTo>
                    <a:pt x="40540" y="42300"/>
                    <a:pt x="40741" y="42329"/>
                    <a:pt x="40945" y="42329"/>
                  </a:cubicBezTo>
                  <a:cubicBezTo>
                    <a:pt x="41085" y="42329"/>
                    <a:pt x="41227" y="42315"/>
                    <a:pt x="41363" y="42302"/>
                  </a:cubicBezTo>
                  <a:cubicBezTo>
                    <a:pt x="43665" y="42001"/>
                    <a:pt x="45700" y="40867"/>
                    <a:pt x="47001" y="39199"/>
                  </a:cubicBezTo>
                  <a:cubicBezTo>
                    <a:pt x="48268" y="37532"/>
                    <a:pt x="48735" y="35297"/>
                    <a:pt x="48335" y="33095"/>
                  </a:cubicBezTo>
                  <a:cubicBezTo>
                    <a:pt x="48068" y="31727"/>
                    <a:pt x="47401" y="30293"/>
                    <a:pt x="46167" y="29392"/>
                  </a:cubicBezTo>
                  <a:cubicBezTo>
                    <a:pt x="45407" y="28838"/>
                    <a:pt x="44470" y="28549"/>
                    <a:pt x="43574" y="28549"/>
                  </a:cubicBezTo>
                  <a:cubicBezTo>
                    <a:pt x="43015" y="28549"/>
                    <a:pt x="42471" y="28661"/>
                    <a:pt x="41997" y="28892"/>
                  </a:cubicBezTo>
                  <a:cubicBezTo>
                    <a:pt x="41664" y="29059"/>
                    <a:pt x="41363" y="29326"/>
                    <a:pt x="41097" y="29626"/>
                  </a:cubicBezTo>
                  <a:cubicBezTo>
                    <a:pt x="41030" y="29059"/>
                    <a:pt x="40930" y="28525"/>
                    <a:pt x="40863" y="27958"/>
                  </a:cubicBezTo>
                  <a:cubicBezTo>
                    <a:pt x="41764" y="27691"/>
                    <a:pt x="42631" y="27391"/>
                    <a:pt x="43398" y="27124"/>
                  </a:cubicBezTo>
                  <a:cubicBezTo>
                    <a:pt x="43131" y="25356"/>
                    <a:pt x="42798" y="23755"/>
                    <a:pt x="42397" y="22321"/>
                  </a:cubicBezTo>
                  <a:cubicBezTo>
                    <a:pt x="42164" y="21420"/>
                    <a:pt x="41897" y="20553"/>
                    <a:pt x="41597" y="19785"/>
                  </a:cubicBezTo>
                  <a:cubicBezTo>
                    <a:pt x="39629" y="14348"/>
                    <a:pt x="36760" y="11646"/>
                    <a:pt x="33524" y="9511"/>
                  </a:cubicBezTo>
                  <a:cubicBezTo>
                    <a:pt x="32190" y="8611"/>
                    <a:pt x="30789" y="7977"/>
                    <a:pt x="29355" y="7510"/>
                  </a:cubicBezTo>
                  <a:cubicBezTo>
                    <a:pt x="27899" y="7025"/>
                    <a:pt x="26425" y="6855"/>
                    <a:pt x="24957" y="6855"/>
                  </a:cubicBezTo>
                  <a:cubicBezTo>
                    <a:pt x="23599" y="6855"/>
                    <a:pt x="22246" y="7000"/>
                    <a:pt x="20915" y="7176"/>
                  </a:cubicBezTo>
                  <a:cubicBezTo>
                    <a:pt x="20649" y="7210"/>
                    <a:pt x="20382" y="7243"/>
                    <a:pt x="20115" y="7277"/>
                  </a:cubicBezTo>
                  <a:cubicBezTo>
                    <a:pt x="19514" y="4508"/>
                    <a:pt x="22350" y="1873"/>
                    <a:pt x="24218" y="238"/>
                  </a:cubicBezTo>
                  <a:cubicBezTo>
                    <a:pt x="24310" y="177"/>
                    <a:pt x="24232" y="1"/>
                    <a:pt x="24140" y="1"/>
                  </a:cubicBezTo>
                  <a:close/>
                </a:path>
              </a:pathLst>
            </a:custGeom>
            <a:solidFill>
              <a:schemeClr val="lt2"/>
            </a:solidFill>
            <a:ln w="228600" cap="flat" cmpd="sng">
              <a:solidFill>
                <a:schemeClr val="lt2"/>
              </a:solidFill>
              <a:prstDash val="solid"/>
              <a:round/>
              <a:headEnd type="none" w="sm" len="sm"/>
              <a:tailEnd type="none" w="sm" len="sm"/>
            </a:ln>
            <a:effectLst>
              <a:outerShdw dist="47625" dir="246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0" name="Google Shape;1030;p35"/>
            <p:cNvGrpSpPr/>
            <p:nvPr/>
          </p:nvGrpSpPr>
          <p:grpSpPr>
            <a:xfrm>
              <a:off x="6668535" y="352430"/>
              <a:ext cx="1327273" cy="1353272"/>
              <a:chOff x="6791273" y="469542"/>
              <a:chExt cx="1327273" cy="1353272"/>
            </a:xfrm>
          </p:grpSpPr>
          <p:grpSp>
            <p:nvGrpSpPr>
              <p:cNvPr id="1031" name="Google Shape;1031;p35"/>
              <p:cNvGrpSpPr/>
              <p:nvPr/>
            </p:nvGrpSpPr>
            <p:grpSpPr>
              <a:xfrm rot="-1497512" flipH="1">
                <a:off x="6956948" y="633678"/>
                <a:ext cx="995922" cy="1025000"/>
                <a:chOff x="853879" y="3531065"/>
                <a:chExt cx="1005363" cy="1027001"/>
              </a:xfrm>
            </p:grpSpPr>
            <p:sp>
              <p:nvSpPr>
                <p:cNvPr id="1032" name="Google Shape;1032;p35"/>
                <p:cNvSpPr/>
                <p:nvPr/>
              </p:nvSpPr>
              <p:spPr>
                <a:xfrm rot="-419147">
                  <a:off x="904983" y="4252327"/>
                  <a:ext cx="217653" cy="250352"/>
                </a:xfrm>
                <a:custGeom>
                  <a:avLst/>
                  <a:gdLst/>
                  <a:ahLst/>
                  <a:cxnLst/>
                  <a:rect l="l" t="t" r="r" b="b"/>
                  <a:pathLst>
                    <a:path w="11076" h="12740" extrusionOk="0">
                      <a:moveTo>
                        <a:pt x="4457" y="0"/>
                      </a:moveTo>
                      <a:cubicBezTo>
                        <a:pt x="3233" y="0"/>
                        <a:pt x="1903" y="702"/>
                        <a:pt x="1101" y="1801"/>
                      </a:cubicBezTo>
                      <a:cubicBezTo>
                        <a:pt x="167" y="3035"/>
                        <a:pt x="1" y="4603"/>
                        <a:pt x="167" y="5970"/>
                      </a:cubicBezTo>
                      <a:cubicBezTo>
                        <a:pt x="468" y="8205"/>
                        <a:pt x="1602" y="10140"/>
                        <a:pt x="3336" y="11374"/>
                      </a:cubicBezTo>
                      <a:cubicBezTo>
                        <a:pt x="4631" y="12271"/>
                        <a:pt x="6241" y="12739"/>
                        <a:pt x="7918" y="12739"/>
                      </a:cubicBezTo>
                      <a:cubicBezTo>
                        <a:pt x="8488" y="12739"/>
                        <a:pt x="9065" y="12685"/>
                        <a:pt x="9641" y="12575"/>
                      </a:cubicBezTo>
                      <a:cubicBezTo>
                        <a:pt x="9974" y="12508"/>
                        <a:pt x="10308" y="12442"/>
                        <a:pt x="10575" y="12175"/>
                      </a:cubicBezTo>
                      <a:cubicBezTo>
                        <a:pt x="11075" y="11708"/>
                        <a:pt x="10975" y="10941"/>
                        <a:pt x="10842" y="10340"/>
                      </a:cubicBezTo>
                      <a:cubicBezTo>
                        <a:pt x="10241" y="7972"/>
                        <a:pt x="9474" y="5670"/>
                        <a:pt x="8440" y="3502"/>
                      </a:cubicBezTo>
                      <a:cubicBezTo>
                        <a:pt x="7739" y="2101"/>
                        <a:pt x="6572" y="266"/>
                        <a:pt x="4904" y="33"/>
                      </a:cubicBezTo>
                      <a:cubicBezTo>
                        <a:pt x="4757" y="11"/>
                        <a:pt x="4608" y="0"/>
                        <a:pt x="4457"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5"/>
                <p:cNvSpPr/>
                <p:nvPr/>
              </p:nvSpPr>
              <p:spPr>
                <a:xfrm rot="-419147">
                  <a:off x="1659230" y="4039672"/>
                  <a:ext cx="184227" cy="270809"/>
                </a:xfrm>
                <a:custGeom>
                  <a:avLst/>
                  <a:gdLst/>
                  <a:ahLst/>
                  <a:cxnLst/>
                  <a:rect l="l" t="t" r="r" b="b"/>
                  <a:pathLst>
                    <a:path w="9375" h="13781" extrusionOk="0">
                      <a:moveTo>
                        <a:pt x="4213" y="1"/>
                      </a:moveTo>
                      <a:cubicBezTo>
                        <a:pt x="3654" y="1"/>
                        <a:pt x="3110" y="113"/>
                        <a:pt x="2636" y="344"/>
                      </a:cubicBezTo>
                      <a:cubicBezTo>
                        <a:pt x="1135" y="1111"/>
                        <a:pt x="568" y="3179"/>
                        <a:pt x="368" y="4747"/>
                      </a:cubicBezTo>
                      <a:cubicBezTo>
                        <a:pt x="34" y="7116"/>
                        <a:pt x="1" y="9551"/>
                        <a:pt x="168" y="11986"/>
                      </a:cubicBezTo>
                      <a:cubicBezTo>
                        <a:pt x="201" y="12619"/>
                        <a:pt x="368" y="13353"/>
                        <a:pt x="968" y="13654"/>
                      </a:cubicBezTo>
                      <a:cubicBezTo>
                        <a:pt x="1166" y="13752"/>
                        <a:pt x="1375" y="13781"/>
                        <a:pt x="1582" y="13781"/>
                      </a:cubicBezTo>
                      <a:cubicBezTo>
                        <a:pt x="1724" y="13781"/>
                        <a:pt x="1866" y="13767"/>
                        <a:pt x="2002" y="13754"/>
                      </a:cubicBezTo>
                      <a:cubicBezTo>
                        <a:pt x="4304" y="13453"/>
                        <a:pt x="6339" y="12319"/>
                        <a:pt x="7606" y="10651"/>
                      </a:cubicBezTo>
                      <a:cubicBezTo>
                        <a:pt x="8907" y="8984"/>
                        <a:pt x="9374" y="6749"/>
                        <a:pt x="8974" y="4547"/>
                      </a:cubicBezTo>
                      <a:cubicBezTo>
                        <a:pt x="8707" y="3179"/>
                        <a:pt x="8040" y="1745"/>
                        <a:pt x="6806" y="844"/>
                      </a:cubicBezTo>
                      <a:cubicBezTo>
                        <a:pt x="6046" y="290"/>
                        <a:pt x="5109" y="1"/>
                        <a:pt x="4213"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5"/>
                <p:cNvSpPr/>
                <p:nvPr/>
              </p:nvSpPr>
              <p:spPr>
                <a:xfrm rot="-419147">
                  <a:off x="1705641" y="4112418"/>
                  <a:ext cx="105761" cy="139659"/>
                </a:xfrm>
                <a:custGeom>
                  <a:avLst/>
                  <a:gdLst/>
                  <a:ahLst/>
                  <a:cxnLst/>
                  <a:rect l="l" t="t" r="r" b="b"/>
                  <a:pathLst>
                    <a:path w="5382" h="7107" extrusionOk="0">
                      <a:moveTo>
                        <a:pt x="4058" y="1"/>
                      </a:moveTo>
                      <a:cubicBezTo>
                        <a:pt x="3288" y="1"/>
                        <a:pt x="2585" y="642"/>
                        <a:pt x="2022" y="1270"/>
                      </a:cubicBezTo>
                      <a:cubicBezTo>
                        <a:pt x="1422" y="1937"/>
                        <a:pt x="955" y="2738"/>
                        <a:pt x="621" y="3605"/>
                      </a:cubicBezTo>
                      <a:cubicBezTo>
                        <a:pt x="488" y="3972"/>
                        <a:pt x="388" y="4372"/>
                        <a:pt x="288" y="4773"/>
                      </a:cubicBezTo>
                      <a:cubicBezTo>
                        <a:pt x="154" y="5373"/>
                        <a:pt x="54" y="5973"/>
                        <a:pt x="21" y="6641"/>
                      </a:cubicBezTo>
                      <a:cubicBezTo>
                        <a:pt x="1" y="6922"/>
                        <a:pt x="247" y="7106"/>
                        <a:pt x="454" y="7106"/>
                      </a:cubicBezTo>
                      <a:cubicBezTo>
                        <a:pt x="590" y="7106"/>
                        <a:pt x="708" y="7026"/>
                        <a:pt x="721" y="6841"/>
                      </a:cubicBezTo>
                      <a:cubicBezTo>
                        <a:pt x="755" y="5873"/>
                        <a:pt x="922" y="4973"/>
                        <a:pt x="1222" y="4139"/>
                      </a:cubicBezTo>
                      <a:cubicBezTo>
                        <a:pt x="1874" y="3755"/>
                        <a:pt x="2692" y="3404"/>
                        <a:pt x="3435" y="3404"/>
                      </a:cubicBezTo>
                      <a:cubicBezTo>
                        <a:pt x="3983" y="3404"/>
                        <a:pt x="4489" y="3595"/>
                        <a:pt x="4858" y="4105"/>
                      </a:cubicBezTo>
                      <a:cubicBezTo>
                        <a:pt x="4858" y="4105"/>
                        <a:pt x="4891" y="4105"/>
                        <a:pt x="4891" y="4072"/>
                      </a:cubicBezTo>
                      <a:cubicBezTo>
                        <a:pt x="4582" y="3049"/>
                        <a:pt x="3961" y="2719"/>
                        <a:pt x="3259" y="2719"/>
                      </a:cubicBezTo>
                      <a:cubicBezTo>
                        <a:pt x="2748" y="2719"/>
                        <a:pt x="2195" y="2894"/>
                        <a:pt x="1689" y="3105"/>
                      </a:cubicBezTo>
                      <a:lnTo>
                        <a:pt x="1722" y="3005"/>
                      </a:lnTo>
                      <a:cubicBezTo>
                        <a:pt x="2283" y="2024"/>
                        <a:pt x="3361" y="526"/>
                        <a:pt x="4620" y="526"/>
                      </a:cubicBezTo>
                      <a:cubicBezTo>
                        <a:pt x="4860" y="526"/>
                        <a:pt x="5107" y="580"/>
                        <a:pt x="5358" y="703"/>
                      </a:cubicBezTo>
                      <a:cubicBezTo>
                        <a:pt x="5358" y="713"/>
                        <a:pt x="5361" y="717"/>
                        <a:pt x="5364" y="717"/>
                      </a:cubicBezTo>
                      <a:cubicBezTo>
                        <a:pt x="5372" y="717"/>
                        <a:pt x="5382" y="693"/>
                        <a:pt x="5358" y="670"/>
                      </a:cubicBezTo>
                      <a:cubicBezTo>
                        <a:pt x="4913" y="189"/>
                        <a:pt x="4476" y="1"/>
                        <a:pt x="405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5"/>
                <p:cNvSpPr/>
                <p:nvPr/>
              </p:nvSpPr>
              <p:spPr>
                <a:xfrm rot="-419147">
                  <a:off x="933848" y="4352942"/>
                  <a:ext cx="135984" cy="115586"/>
                </a:xfrm>
                <a:custGeom>
                  <a:avLst/>
                  <a:gdLst/>
                  <a:ahLst/>
                  <a:cxnLst/>
                  <a:rect l="l" t="t" r="r" b="b"/>
                  <a:pathLst>
                    <a:path w="6920" h="5882" extrusionOk="0">
                      <a:moveTo>
                        <a:pt x="1528" y="1"/>
                      </a:moveTo>
                      <a:cubicBezTo>
                        <a:pt x="955" y="1"/>
                        <a:pt x="416" y="287"/>
                        <a:pt x="0" y="1103"/>
                      </a:cubicBezTo>
                      <a:cubicBezTo>
                        <a:pt x="0" y="1103"/>
                        <a:pt x="15" y="1118"/>
                        <a:pt x="25" y="1118"/>
                      </a:cubicBezTo>
                      <a:cubicBezTo>
                        <a:pt x="30" y="1118"/>
                        <a:pt x="33" y="1114"/>
                        <a:pt x="33" y="1103"/>
                      </a:cubicBezTo>
                      <a:cubicBezTo>
                        <a:pt x="373" y="781"/>
                        <a:pt x="759" y="651"/>
                        <a:pt x="1160" y="651"/>
                      </a:cubicBezTo>
                      <a:cubicBezTo>
                        <a:pt x="2254" y="651"/>
                        <a:pt x="3462" y="1621"/>
                        <a:pt x="4170" y="2304"/>
                      </a:cubicBezTo>
                      <a:cubicBezTo>
                        <a:pt x="4170" y="2304"/>
                        <a:pt x="4203" y="2337"/>
                        <a:pt x="4203" y="2371"/>
                      </a:cubicBezTo>
                      <a:cubicBezTo>
                        <a:pt x="3969" y="2347"/>
                        <a:pt x="3730" y="2330"/>
                        <a:pt x="3495" y="2330"/>
                      </a:cubicBezTo>
                      <a:cubicBezTo>
                        <a:pt x="2422" y="2330"/>
                        <a:pt x="1434" y="2673"/>
                        <a:pt x="1434" y="4205"/>
                      </a:cubicBezTo>
                      <a:cubicBezTo>
                        <a:pt x="1434" y="4222"/>
                        <a:pt x="1443" y="4230"/>
                        <a:pt x="1451" y="4230"/>
                      </a:cubicBezTo>
                      <a:cubicBezTo>
                        <a:pt x="1459" y="4230"/>
                        <a:pt x="1468" y="4222"/>
                        <a:pt x="1468" y="4205"/>
                      </a:cubicBezTo>
                      <a:cubicBezTo>
                        <a:pt x="1791" y="3322"/>
                        <a:pt x="2616" y="3051"/>
                        <a:pt x="3510" y="3051"/>
                      </a:cubicBezTo>
                      <a:cubicBezTo>
                        <a:pt x="4000" y="3051"/>
                        <a:pt x="4510" y="3132"/>
                        <a:pt x="4970" y="3238"/>
                      </a:cubicBezTo>
                      <a:cubicBezTo>
                        <a:pt x="5471" y="3939"/>
                        <a:pt x="5904" y="4773"/>
                        <a:pt x="6205" y="5673"/>
                      </a:cubicBezTo>
                      <a:cubicBezTo>
                        <a:pt x="6257" y="5820"/>
                        <a:pt x="6353" y="5881"/>
                        <a:pt x="6454" y="5881"/>
                      </a:cubicBezTo>
                      <a:cubicBezTo>
                        <a:pt x="6673" y="5881"/>
                        <a:pt x="6919" y="5593"/>
                        <a:pt x="6805" y="5273"/>
                      </a:cubicBezTo>
                      <a:cubicBezTo>
                        <a:pt x="6605" y="4672"/>
                        <a:pt x="6338" y="4105"/>
                        <a:pt x="6038" y="3572"/>
                      </a:cubicBezTo>
                      <a:cubicBezTo>
                        <a:pt x="5838" y="3205"/>
                        <a:pt x="5604" y="2871"/>
                        <a:pt x="5371" y="2571"/>
                      </a:cubicBezTo>
                      <a:cubicBezTo>
                        <a:pt x="4804" y="1804"/>
                        <a:pt x="4136" y="1203"/>
                        <a:pt x="3403" y="703"/>
                      </a:cubicBezTo>
                      <a:cubicBezTo>
                        <a:pt x="2812" y="338"/>
                        <a:pt x="2150" y="1"/>
                        <a:pt x="152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5"/>
                <p:cNvSpPr/>
                <p:nvPr/>
              </p:nvSpPr>
              <p:spPr>
                <a:xfrm rot="-419147">
                  <a:off x="952097" y="3747271"/>
                  <a:ext cx="756461" cy="767642"/>
                </a:xfrm>
                <a:custGeom>
                  <a:avLst/>
                  <a:gdLst/>
                  <a:ahLst/>
                  <a:cxnLst/>
                  <a:rect l="l" t="t" r="r" b="b"/>
                  <a:pathLst>
                    <a:path w="38495" h="39064" extrusionOk="0">
                      <a:moveTo>
                        <a:pt x="24060" y="0"/>
                      </a:moveTo>
                      <a:cubicBezTo>
                        <a:pt x="24013" y="0"/>
                        <a:pt x="23965" y="1"/>
                        <a:pt x="23917" y="1"/>
                      </a:cubicBezTo>
                      <a:cubicBezTo>
                        <a:pt x="18747" y="101"/>
                        <a:pt x="13743" y="869"/>
                        <a:pt x="8840" y="2403"/>
                      </a:cubicBezTo>
                      <a:cubicBezTo>
                        <a:pt x="3469" y="4037"/>
                        <a:pt x="0" y="9241"/>
                        <a:pt x="534" y="14812"/>
                      </a:cubicBezTo>
                      <a:cubicBezTo>
                        <a:pt x="1001" y="19849"/>
                        <a:pt x="1802" y="24852"/>
                        <a:pt x="2902" y="29789"/>
                      </a:cubicBezTo>
                      <a:cubicBezTo>
                        <a:pt x="4126" y="35213"/>
                        <a:pt x="8924" y="39063"/>
                        <a:pt x="14468" y="39063"/>
                      </a:cubicBezTo>
                      <a:cubicBezTo>
                        <a:pt x="14516" y="39063"/>
                        <a:pt x="14563" y="39063"/>
                        <a:pt x="14611" y="39063"/>
                      </a:cubicBezTo>
                      <a:cubicBezTo>
                        <a:pt x="19781" y="38962"/>
                        <a:pt x="24751" y="38195"/>
                        <a:pt x="29688" y="36661"/>
                      </a:cubicBezTo>
                      <a:cubicBezTo>
                        <a:pt x="35059" y="35026"/>
                        <a:pt x="38494" y="29823"/>
                        <a:pt x="37961" y="24252"/>
                      </a:cubicBezTo>
                      <a:cubicBezTo>
                        <a:pt x="37494" y="19215"/>
                        <a:pt x="36693" y="14211"/>
                        <a:pt x="35592" y="9275"/>
                      </a:cubicBezTo>
                      <a:cubicBezTo>
                        <a:pt x="34402" y="3850"/>
                        <a:pt x="29604" y="0"/>
                        <a:pt x="24060"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5"/>
                <p:cNvSpPr/>
                <p:nvPr/>
              </p:nvSpPr>
              <p:spPr>
                <a:xfrm rot="-419147">
                  <a:off x="1028830" y="4127347"/>
                  <a:ext cx="164380" cy="86503"/>
                </a:xfrm>
                <a:custGeom>
                  <a:avLst/>
                  <a:gdLst/>
                  <a:ahLst/>
                  <a:cxnLst/>
                  <a:rect l="l" t="t" r="r" b="b"/>
                  <a:pathLst>
                    <a:path w="8365" h="4402" extrusionOk="0">
                      <a:moveTo>
                        <a:pt x="6629" y="0"/>
                      </a:moveTo>
                      <a:cubicBezTo>
                        <a:pt x="3662" y="0"/>
                        <a:pt x="1049" y="1794"/>
                        <a:pt x="26" y="4280"/>
                      </a:cubicBezTo>
                      <a:cubicBezTo>
                        <a:pt x="0" y="4331"/>
                        <a:pt x="92" y="4402"/>
                        <a:pt x="167" y="4402"/>
                      </a:cubicBezTo>
                      <a:cubicBezTo>
                        <a:pt x="189" y="4402"/>
                        <a:pt x="210" y="4395"/>
                        <a:pt x="226" y="4380"/>
                      </a:cubicBezTo>
                      <a:cubicBezTo>
                        <a:pt x="2194" y="2145"/>
                        <a:pt x="4729" y="1344"/>
                        <a:pt x="7931" y="1111"/>
                      </a:cubicBezTo>
                      <a:cubicBezTo>
                        <a:pt x="8098" y="1111"/>
                        <a:pt x="8298" y="1044"/>
                        <a:pt x="8332" y="877"/>
                      </a:cubicBezTo>
                      <a:cubicBezTo>
                        <a:pt x="8365" y="710"/>
                        <a:pt x="8365" y="644"/>
                        <a:pt x="8298" y="477"/>
                      </a:cubicBezTo>
                      <a:cubicBezTo>
                        <a:pt x="8265" y="310"/>
                        <a:pt x="8065" y="143"/>
                        <a:pt x="7898" y="110"/>
                      </a:cubicBezTo>
                      <a:cubicBezTo>
                        <a:pt x="7470" y="36"/>
                        <a:pt x="7046" y="0"/>
                        <a:pt x="6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5"/>
                <p:cNvSpPr/>
                <p:nvPr/>
              </p:nvSpPr>
              <p:spPr>
                <a:xfrm rot="-419147">
                  <a:off x="1447646" y="4019492"/>
                  <a:ext cx="176760" cy="59110"/>
                </a:xfrm>
                <a:custGeom>
                  <a:avLst/>
                  <a:gdLst/>
                  <a:ahLst/>
                  <a:cxnLst/>
                  <a:rect l="l" t="t" r="r" b="b"/>
                  <a:pathLst>
                    <a:path w="8995" h="3008" extrusionOk="0">
                      <a:moveTo>
                        <a:pt x="3254" y="1"/>
                      </a:moveTo>
                      <a:cubicBezTo>
                        <a:pt x="2298" y="1"/>
                        <a:pt x="1317" y="187"/>
                        <a:pt x="368" y="588"/>
                      </a:cubicBezTo>
                      <a:cubicBezTo>
                        <a:pt x="201" y="688"/>
                        <a:pt x="68" y="888"/>
                        <a:pt x="34" y="1055"/>
                      </a:cubicBezTo>
                      <a:cubicBezTo>
                        <a:pt x="1" y="1222"/>
                        <a:pt x="34" y="1288"/>
                        <a:pt x="101" y="1422"/>
                      </a:cubicBezTo>
                      <a:cubicBezTo>
                        <a:pt x="179" y="1551"/>
                        <a:pt x="316" y="1600"/>
                        <a:pt x="452" y="1600"/>
                      </a:cubicBezTo>
                      <a:cubicBezTo>
                        <a:pt x="491" y="1600"/>
                        <a:pt x="530" y="1596"/>
                        <a:pt x="568" y="1589"/>
                      </a:cubicBezTo>
                      <a:cubicBezTo>
                        <a:pt x="1543" y="1423"/>
                        <a:pt x="2473" y="1328"/>
                        <a:pt x="3364" y="1328"/>
                      </a:cubicBezTo>
                      <a:cubicBezTo>
                        <a:pt x="5340" y="1328"/>
                        <a:pt x="7129" y="1794"/>
                        <a:pt x="8807" y="2990"/>
                      </a:cubicBezTo>
                      <a:cubicBezTo>
                        <a:pt x="8826" y="3002"/>
                        <a:pt x="8845" y="3008"/>
                        <a:pt x="8862" y="3008"/>
                      </a:cubicBezTo>
                      <a:cubicBezTo>
                        <a:pt x="8939" y="3008"/>
                        <a:pt x="8995" y="2904"/>
                        <a:pt x="8941" y="2823"/>
                      </a:cubicBezTo>
                      <a:cubicBezTo>
                        <a:pt x="7715" y="1079"/>
                        <a:pt x="5557" y="1"/>
                        <a:pt x="3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5"/>
                <p:cNvSpPr/>
                <p:nvPr/>
              </p:nvSpPr>
              <p:spPr>
                <a:xfrm rot="-419147">
                  <a:off x="882689" y="3667190"/>
                  <a:ext cx="822684" cy="523971"/>
                </a:xfrm>
                <a:custGeom>
                  <a:avLst/>
                  <a:gdLst/>
                  <a:ahLst/>
                  <a:cxnLst/>
                  <a:rect l="l" t="t" r="r" b="b"/>
                  <a:pathLst>
                    <a:path w="41865" h="26664" extrusionOk="0">
                      <a:moveTo>
                        <a:pt x="23418" y="1"/>
                      </a:moveTo>
                      <a:cubicBezTo>
                        <a:pt x="22056" y="1"/>
                        <a:pt x="20694" y="146"/>
                        <a:pt x="19348" y="322"/>
                      </a:cubicBezTo>
                      <a:cubicBezTo>
                        <a:pt x="18814" y="389"/>
                        <a:pt x="18247" y="489"/>
                        <a:pt x="17680" y="589"/>
                      </a:cubicBezTo>
                      <a:cubicBezTo>
                        <a:pt x="17113" y="656"/>
                        <a:pt x="16546" y="756"/>
                        <a:pt x="15979" y="823"/>
                      </a:cubicBezTo>
                      <a:cubicBezTo>
                        <a:pt x="13210" y="1323"/>
                        <a:pt x="10442" y="1957"/>
                        <a:pt x="8040" y="3692"/>
                      </a:cubicBezTo>
                      <a:cubicBezTo>
                        <a:pt x="6806" y="4559"/>
                        <a:pt x="5672" y="5626"/>
                        <a:pt x="4638" y="6860"/>
                      </a:cubicBezTo>
                      <a:cubicBezTo>
                        <a:pt x="2203" y="9896"/>
                        <a:pt x="268" y="13332"/>
                        <a:pt x="34" y="19169"/>
                      </a:cubicBezTo>
                      <a:cubicBezTo>
                        <a:pt x="34" y="19703"/>
                        <a:pt x="1" y="20270"/>
                        <a:pt x="34" y="20837"/>
                      </a:cubicBezTo>
                      <a:cubicBezTo>
                        <a:pt x="34" y="22572"/>
                        <a:pt x="201" y="24473"/>
                        <a:pt x="535" y="26608"/>
                      </a:cubicBezTo>
                      <a:cubicBezTo>
                        <a:pt x="1199" y="26647"/>
                        <a:pt x="1921" y="26663"/>
                        <a:pt x="2686" y="26663"/>
                      </a:cubicBezTo>
                      <a:cubicBezTo>
                        <a:pt x="3227" y="26663"/>
                        <a:pt x="3790" y="26655"/>
                        <a:pt x="4371" y="26641"/>
                      </a:cubicBezTo>
                      <a:cubicBezTo>
                        <a:pt x="4471" y="25574"/>
                        <a:pt x="4604" y="24540"/>
                        <a:pt x="4771" y="23506"/>
                      </a:cubicBezTo>
                      <a:cubicBezTo>
                        <a:pt x="4838" y="22939"/>
                        <a:pt x="4938" y="22438"/>
                        <a:pt x="5005" y="22005"/>
                      </a:cubicBezTo>
                      <a:cubicBezTo>
                        <a:pt x="5171" y="21071"/>
                        <a:pt x="5305" y="20370"/>
                        <a:pt x="5472" y="19770"/>
                      </a:cubicBezTo>
                      <a:cubicBezTo>
                        <a:pt x="5772" y="18435"/>
                        <a:pt x="6105" y="17535"/>
                        <a:pt x="6672" y="15500"/>
                      </a:cubicBezTo>
                      <a:cubicBezTo>
                        <a:pt x="6708" y="15430"/>
                        <a:pt x="6780" y="15387"/>
                        <a:pt x="6840" y="15387"/>
                      </a:cubicBezTo>
                      <a:cubicBezTo>
                        <a:pt x="6895" y="15387"/>
                        <a:pt x="6939" y="15421"/>
                        <a:pt x="6939" y="15500"/>
                      </a:cubicBezTo>
                      <a:cubicBezTo>
                        <a:pt x="6772" y="17535"/>
                        <a:pt x="6839" y="18502"/>
                        <a:pt x="6906" y="19803"/>
                      </a:cubicBezTo>
                      <a:cubicBezTo>
                        <a:pt x="6939" y="20504"/>
                        <a:pt x="7006" y="21304"/>
                        <a:pt x="7039" y="22405"/>
                      </a:cubicBezTo>
                      <a:cubicBezTo>
                        <a:pt x="7073" y="22772"/>
                        <a:pt x="7073" y="23206"/>
                        <a:pt x="7073" y="23673"/>
                      </a:cubicBezTo>
                      <a:cubicBezTo>
                        <a:pt x="7106" y="24640"/>
                        <a:pt x="7173" y="25574"/>
                        <a:pt x="7239" y="26541"/>
                      </a:cubicBezTo>
                      <a:cubicBezTo>
                        <a:pt x="8941" y="26441"/>
                        <a:pt x="10742" y="26308"/>
                        <a:pt x="12610" y="26108"/>
                      </a:cubicBezTo>
                      <a:cubicBezTo>
                        <a:pt x="12710" y="25074"/>
                        <a:pt x="12810" y="24106"/>
                        <a:pt x="12877" y="23139"/>
                      </a:cubicBezTo>
                      <a:cubicBezTo>
                        <a:pt x="12977" y="21971"/>
                        <a:pt x="13077" y="20837"/>
                        <a:pt x="13177" y="19736"/>
                      </a:cubicBezTo>
                      <a:cubicBezTo>
                        <a:pt x="13244" y="18669"/>
                        <a:pt x="13310" y="17668"/>
                        <a:pt x="13344" y="16667"/>
                      </a:cubicBezTo>
                      <a:cubicBezTo>
                        <a:pt x="13344" y="16576"/>
                        <a:pt x="13404" y="16524"/>
                        <a:pt x="13459" y="16524"/>
                      </a:cubicBezTo>
                      <a:cubicBezTo>
                        <a:pt x="13503" y="16524"/>
                        <a:pt x="13544" y="16559"/>
                        <a:pt x="13544" y="16634"/>
                      </a:cubicBezTo>
                      <a:cubicBezTo>
                        <a:pt x="13644" y="17601"/>
                        <a:pt x="13744" y="18636"/>
                        <a:pt x="13811" y="19703"/>
                      </a:cubicBezTo>
                      <a:cubicBezTo>
                        <a:pt x="13878" y="20837"/>
                        <a:pt x="13911" y="22005"/>
                        <a:pt x="13978" y="23206"/>
                      </a:cubicBezTo>
                      <a:cubicBezTo>
                        <a:pt x="14011" y="24106"/>
                        <a:pt x="14011" y="25007"/>
                        <a:pt x="14044" y="25941"/>
                      </a:cubicBezTo>
                      <a:cubicBezTo>
                        <a:pt x="15345" y="25807"/>
                        <a:pt x="16713" y="25641"/>
                        <a:pt x="18047" y="25440"/>
                      </a:cubicBezTo>
                      <a:cubicBezTo>
                        <a:pt x="18047" y="24740"/>
                        <a:pt x="18047" y="24006"/>
                        <a:pt x="18047" y="23339"/>
                      </a:cubicBezTo>
                      <a:cubicBezTo>
                        <a:pt x="18047" y="22972"/>
                        <a:pt x="18047" y="22638"/>
                        <a:pt x="18047" y="22305"/>
                      </a:cubicBezTo>
                      <a:cubicBezTo>
                        <a:pt x="18047" y="22105"/>
                        <a:pt x="18186" y="21994"/>
                        <a:pt x="18328" y="21994"/>
                      </a:cubicBezTo>
                      <a:cubicBezTo>
                        <a:pt x="18447" y="21994"/>
                        <a:pt x="18569" y="22071"/>
                        <a:pt x="18614" y="22238"/>
                      </a:cubicBezTo>
                      <a:cubicBezTo>
                        <a:pt x="18714" y="22572"/>
                        <a:pt x="18781" y="22939"/>
                        <a:pt x="18881" y="23306"/>
                      </a:cubicBezTo>
                      <a:cubicBezTo>
                        <a:pt x="19015" y="23939"/>
                        <a:pt x="19148" y="24607"/>
                        <a:pt x="19248" y="25274"/>
                      </a:cubicBezTo>
                      <a:cubicBezTo>
                        <a:pt x="21283" y="25007"/>
                        <a:pt x="23318" y="24673"/>
                        <a:pt x="25286" y="24340"/>
                      </a:cubicBezTo>
                      <a:cubicBezTo>
                        <a:pt x="25152" y="23773"/>
                        <a:pt x="25052" y="23239"/>
                        <a:pt x="24985" y="22705"/>
                      </a:cubicBezTo>
                      <a:cubicBezTo>
                        <a:pt x="24952" y="22438"/>
                        <a:pt x="24919" y="22171"/>
                        <a:pt x="24885" y="21905"/>
                      </a:cubicBezTo>
                      <a:cubicBezTo>
                        <a:pt x="24885" y="21707"/>
                        <a:pt x="24992" y="21615"/>
                        <a:pt x="25112" y="21615"/>
                      </a:cubicBezTo>
                      <a:cubicBezTo>
                        <a:pt x="25213" y="21615"/>
                        <a:pt x="25324" y="21682"/>
                        <a:pt x="25386" y="21805"/>
                      </a:cubicBezTo>
                      <a:cubicBezTo>
                        <a:pt x="25486" y="22038"/>
                        <a:pt x="25619" y="22272"/>
                        <a:pt x="25753" y="22538"/>
                      </a:cubicBezTo>
                      <a:cubicBezTo>
                        <a:pt x="25986" y="23005"/>
                        <a:pt x="26253" y="23506"/>
                        <a:pt x="26520" y="24106"/>
                      </a:cubicBezTo>
                      <a:cubicBezTo>
                        <a:pt x="28121" y="23806"/>
                        <a:pt x="29722" y="23506"/>
                        <a:pt x="31223" y="23172"/>
                      </a:cubicBezTo>
                      <a:cubicBezTo>
                        <a:pt x="31090" y="22505"/>
                        <a:pt x="30956" y="21838"/>
                        <a:pt x="30823" y="21204"/>
                      </a:cubicBezTo>
                      <a:cubicBezTo>
                        <a:pt x="30489" y="19736"/>
                        <a:pt x="30122" y="18369"/>
                        <a:pt x="29722" y="17001"/>
                      </a:cubicBezTo>
                      <a:cubicBezTo>
                        <a:pt x="29455" y="16134"/>
                        <a:pt x="29188" y="15300"/>
                        <a:pt x="28855" y="14466"/>
                      </a:cubicBezTo>
                      <a:cubicBezTo>
                        <a:pt x="28774" y="14244"/>
                        <a:pt x="28913" y="14108"/>
                        <a:pt x="29071" y="14108"/>
                      </a:cubicBezTo>
                      <a:cubicBezTo>
                        <a:pt x="29176" y="14108"/>
                        <a:pt x="29289" y="14167"/>
                        <a:pt x="29355" y="14299"/>
                      </a:cubicBezTo>
                      <a:cubicBezTo>
                        <a:pt x="29789" y="15066"/>
                        <a:pt x="30223" y="15900"/>
                        <a:pt x="30623" y="16768"/>
                      </a:cubicBezTo>
                      <a:cubicBezTo>
                        <a:pt x="31223" y="17968"/>
                        <a:pt x="31790" y="19269"/>
                        <a:pt x="32324" y="20637"/>
                      </a:cubicBezTo>
                      <a:cubicBezTo>
                        <a:pt x="32591" y="21304"/>
                        <a:pt x="32858" y="22038"/>
                        <a:pt x="33125" y="22739"/>
                      </a:cubicBezTo>
                      <a:cubicBezTo>
                        <a:pt x="34159" y="22505"/>
                        <a:pt x="35159" y="22272"/>
                        <a:pt x="36127" y="22005"/>
                      </a:cubicBezTo>
                      <a:cubicBezTo>
                        <a:pt x="35793" y="21071"/>
                        <a:pt x="35460" y="20170"/>
                        <a:pt x="35126" y="19269"/>
                      </a:cubicBezTo>
                      <a:cubicBezTo>
                        <a:pt x="34659" y="18068"/>
                        <a:pt x="34192" y="16901"/>
                        <a:pt x="33725" y="15800"/>
                      </a:cubicBezTo>
                      <a:cubicBezTo>
                        <a:pt x="32758" y="13532"/>
                        <a:pt x="31757" y="11464"/>
                        <a:pt x="30489" y="9629"/>
                      </a:cubicBezTo>
                      <a:cubicBezTo>
                        <a:pt x="30419" y="9535"/>
                        <a:pt x="30498" y="9440"/>
                        <a:pt x="30586" y="9440"/>
                      </a:cubicBezTo>
                      <a:cubicBezTo>
                        <a:pt x="30622" y="9440"/>
                        <a:pt x="30660" y="9457"/>
                        <a:pt x="30690" y="9496"/>
                      </a:cubicBezTo>
                      <a:cubicBezTo>
                        <a:pt x="32291" y="11197"/>
                        <a:pt x="33625" y="13165"/>
                        <a:pt x="34926" y="15367"/>
                      </a:cubicBezTo>
                      <a:cubicBezTo>
                        <a:pt x="35493" y="16334"/>
                        <a:pt x="36060" y="17335"/>
                        <a:pt x="36627" y="18369"/>
                      </a:cubicBezTo>
                      <a:cubicBezTo>
                        <a:pt x="36894" y="18902"/>
                        <a:pt x="37161" y="19436"/>
                        <a:pt x="37461" y="19970"/>
                      </a:cubicBezTo>
                      <a:cubicBezTo>
                        <a:pt x="37728" y="20470"/>
                        <a:pt x="37961" y="20937"/>
                        <a:pt x="38228" y="21438"/>
                      </a:cubicBezTo>
                      <a:cubicBezTo>
                        <a:pt x="39563" y="21071"/>
                        <a:pt x="40797" y="20670"/>
                        <a:pt x="41864" y="20270"/>
                      </a:cubicBezTo>
                      <a:cubicBezTo>
                        <a:pt x="41597" y="18502"/>
                        <a:pt x="41264" y="16901"/>
                        <a:pt x="40863" y="15467"/>
                      </a:cubicBezTo>
                      <a:cubicBezTo>
                        <a:pt x="40630" y="14566"/>
                        <a:pt x="40363" y="13732"/>
                        <a:pt x="40063" y="12931"/>
                      </a:cubicBezTo>
                      <a:cubicBezTo>
                        <a:pt x="38095" y="7494"/>
                        <a:pt x="35226" y="4792"/>
                        <a:pt x="31990" y="2657"/>
                      </a:cubicBezTo>
                      <a:cubicBezTo>
                        <a:pt x="30623" y="1757"/>
                        <a:pt x="29222" y="1123"/>
                        <a:pt x="27821" y="656"/>
                      </a:cubicBezTo>
                      <a:cubicBezTo>
                        <a:pt x="26365" y="171"/>
                        <a:pt x="24891" y="1"/>
                        <a:pt x="23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rot="-419147">
                  <a:off x="902877" y="4089217"/>
                  <a:ext cx="58363" cy="45236"/>
                </a:xfrm>
                <a:custGeom>
                  <a:avLst/>
                  <a:gdLst/>
                  <a:ahLst/>
                  <a:cxnLst/>
                  <a:rect l="l" t="t" r="r" b="b"/>
                  <a:pathLst>
                    <a:path w="2970" h="2302" extrusionOk="0">
                      <a:moveTo>
                        <a:pt x="0" y="0"/>
                      </a:moveTo>
                      <a:cubicBezTo>
                        <a:pt x="0" y="534"/>
                        <a:pt x="0" y="1101"/>
                        <a:pt x="0" y="1668"/>
                      </a:cubicBezTo>
                      <a:cubicBezTo>
                        <a:pt x="801" y="1935"/>
                        <a:pt x="1601" y="2135"/>
                        <a:pt x="2402" y="2302"/>
                      </a:cubicBezTo>
                      <a:cubicBezTo>
                        <a:pt x="2569" y="1668"/>
                        <a:pt x="2769" y="1034"/>
                        <a:pt x="2969" y="401"/>
                      </a:cubicBezTo>
                      <a:cubicBezTo>
                        <a:pt x="1968" y="334"/>
                        <a:pt x="1001" y="200"/>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rot="-419147">
                  <a:off x="965263" y="4091627"/>
                  <a:ext cx="45256" cy="46553"/>
                </a:xfrm>
                <a:custGeom>
                  <a:avLst/>
                  <a:gdLst/>
                  <a:ahLst/>
                  <a:cxnLst/>
                  <a:rect l="l" t="t" r="r" b="b"/>
                  <a:pathLst>
                    <a:path w="2303" h="2369" extrusionOk="0">
                      <a:moveTo>
                        <a:pt x="468" y="0"/>
                      </a:moveTo>
                      <a:cubicBezTo>
                        <a:pt x="301" y="667"/>
                        <a:pt x="134" y="1335"/>
                        <a:pt x="1" y="2002"/>
                      </a:cubicBezTo>
                      <a:cubicBezTo>
                        <a:pt x="101" y="2035"/>
                        <a:pt x="168" y="2035"/>
                        <a:pt x="268" y="2068"/>
                      </a:cubicBezTo>
                      <a:cubicBezTo>
                        <a:pt x="801" y="2169"/>
                        <a:pt x="1335" y="2269"/>
                        <a:pt x="1836" y="2369"/>
                      </a:cubicBezTo>
                      <a:cubicBezTo>
                        <a:pt x="2002" y="1435"/>
                        <a:pt x="2169" y="734"/>
                        <a:pt x="2303" y="134"/>
                      </a:cubicBezTo>
                      <a:cubicBezTo>
                        <a:pt x="2036" y="100"/>
                        <a:pt x="1735" y="100"/>
                        <a:pt x="1469" y="67"/>
                      </a:cubicBezTo>
                      <a:cubicBezTo>
                        <a:pt x="1135" y="67"/>
                        <a:pt x="801" y="34"/>
                        <a:pt x="4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rot="-419147">
                  <a:off x="1039063" y="4086925"/>
                  <a:ext cx="28867" cy="54413"/>
                </a:xfrm>
                <a:custGeom>
                  <a:avLst/>
                  <a:gdLst/>
                  <a:ahLst/>
                  <a:cxnLst/>
                  <a:rect l="l" t="t" r="r" b="b"/>
                  <a:pathLst>
                    <a:path w="1469" h="2769" extrusionOk="0">
                      <a:moveTo>
                        <a:pt x="1" y="0"/>
                      </a:moveTo>
                      <a:lnTo>
                        <a:pt x="1" y="0"/>
                      </a:lnTo>
                      <a:cubicBezTo>
                        <a:pt x="68" y="701"/>
                        <a:pt x="101" y="1501"/>
                        <a:pt x="134" y="2602"/>
                      </a:cubicBezTo>
                      <a:cubicBezTo>
                        <a:pt x="501" y="2635"/>
                        <a:pt x="868" y="2702"/>
                        <a:pt x="1235" y="2769"/>
                      </a:cubicBezTo>
                      <a:cubicBezTo>
                        <a:pt x="1268" y="1868"/>
                        <a:pt x="1369" y="934"/>
                        <a:pt x="1469" y="33"/>
                      </a:cubicBezTo>
                      <a:cubicBezTo>
                        <a:pt x="968" y="33"/>
                        <a:pt x="501" y="33"/>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rot="-419147">
                  <a:off x="1130083" y="4074293"/>
                  <a:ext cx="32149" cy="66872"/>
                </a:xfrm>
                <a:custGeom>
                  <a:avLst/>
                  <a:gdLst/>
                  <a:ahLst/>
                  <a:cxnLst/>
                  <a:rect l="l" t="t" r="r" b="b"/>
                  <a:pathLst>
                    <a:path w="1636" h="3403" extrusionOk="0">
                      <a:moveTo>
                        <a:pt x="1635" y="0"/>
                      </a:moveTo>
                      <a:lnTo>
                        <a:pt x="1635" y="0"/>
                      </a:lnTo>
                      <a:cubicBezTo>
                        <a:pt x="1168" y="34"/>
                        <a:pt x="668" y="34"/>
                        <a:pt x="201" y="67"/>
                      </a:cubicBezTo>
                      <a:cubicBezTo>
                        <a:pt x="134" y="1134"/>
                        <a:pt x="34" y="2202"/>
                        <a:pt x="1" y="3269"/>
                      </a:cubicBezTo>
                      <a:cubicBezTo>
                        <a:pt x="468" y="3303"/>
                        <a:pt x="901" y="3369"/>
                        <a:pt x="1368" y="3403"/>
                      </a:cubicBezTo>
                      <a:cubicBezTo>
                        <a:pt x="1468" y="2235"/>
                        <a:pt x="1568" y="1101"/>
                        <a:pt x="16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5"/>
                <p:cNvSpPr/>
                <p:nvPr/>
              </p:nvSpPr>
              <p:spPr>
                <a:xfrm rot="-419147">
                  <a:off x="1075263" y="4082084"/>
                  <a:ext cx="46553" cy="60977"/>
                </a:xfrm>
                <a:custGeom>
                  <a:avLst/>
                  <a:gdLst/>
                  <a:ahLst/>
                  <a:cxnLst/>
                  <a:rect l="l" t="t" r="r" b="b"/>
                  <a:pathLst>
                    <a:path w="2369" h="3103" extrusionOk="0">
                      <a:moveTo>
                        <a:pt x="101" y="0"/>
                      </a:moveTo>
                      <a:cubicBezTo>
                        <a:pt x="67" y="968"/>
                        <a:pt x="1" y="1902"/>
                        <a:pt x="1" y="2836"/>
                      </a:cubicBezTo>
                      <a:cubicBezTo>
                        <a:pt x="668" y="2936"/>
                        <a:pt x="1335" y="3003"/>
                        <a:pt x="2035" y="3103"/>
                      </a:cubicBezTo>
                      <a:cubicBezTo>
                        <a:pt x="2069" y="2035"/>
                        <a:pt x="2235" y="1001"/>
                        <a:pt x="2369" y="0"/>
                      </a:cubicBezTo>
                      <a:cubicBezTo>
                        <a:pt x="1857" y="0"/>
                        <a:pt x="1361" y="15"/>
                        <a:pt x="859" y="15"/>
                      </a:cubicBezTo>
                      <a:cubicBezTo>
                        <a:pt x="608" y="15"/>
                        <a:pt x="356" y="12"/>
                        <a:pt x="1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5"/>
                <p:cNvSpPr/>
                <p:nvPr/>
              </p:nvSpPr>
              <p:spPr>
                <a:xfrm rot="-419147">
                  <a:off x="1221641" y="4045491"/>
                  <a:ext cx="93754" cy="84577"/>
                </a:xfrm>
                <a:custGeom>
                  <a:avLst/>
                  <a:gdLst/>
                  <a:ahLst/>
                  <a:cxnLst/>
                  <a:rect l="l" t="t" r="r" b="b"/>
                  <a:pathLst>
                    <a:path w="4771" h="4304" extrusionOk="0">
                      <a:moveTo>
                        <a:pt x="4103" y="1"/>
                      </a:moveTo>
                      <a:cubicBezTo>
                        <a:pt x="3870" y="34"/>
                        <a:pt x="3636" y="68"/>
                        <a:pt x="3369" y="101"/>
                      </a:cubicBezTo>
                      <a:cubicBezTo>
                        <a:pt x="2235" y="234"/>
                        <a:pt x="1134" y="368"/>
                        <a:pt x="0" y="468"/>
                      </a:cubicBezTo>
                      <a:cubicBezTo>
                        <a:pt x="100" y="1735"/>
                        <a:pt x="134" y="3003"/>
                        <a:pt x="134" y="4271"/>
                      </a:cubicBezTo>
                      <a:cubicBezTo>
                        <a:pt x="667" y="4304"/>
                        <a:pt x="1234" y="4304"/>
                        <a:pt x="1802" y="4304"/>
                      </a:cubicBezTo>
                      <a:cubicBezTo>
                        <a:pt x="1802" y="3937"/>
                        <a:pt x="1802" y="3603"/>
                        <a:pt x="1802" y="3270"/>
                      </a:cubicBezTo>
                      <a:cubicBezTo>
                        <a:pt x="1802" y="3070"/>
                        <a:pt x="1940" y="2959"/>
                        <a:pt x="2083" y="2959"/>
                      </a:cubicBezTo>
                      <a:cubicBezTo>
                        <a:pt x="2202" y="2959"/>
                        <a:pt x="2323" y="3036"/>
                        <a:pt x="2369" y="3203"/>
                      </a:cubicBezTo>
                      <a:cubicBezTo>
                        <a:pt x="2435" y="3537"/>
                        <a:pt x="2535" y="3904"/>
                        <a:pt x="2602" y="4271"/>
                      </a:cubicBezTo>
                      <a:cubicBezTo>
                        <a:pt x="2969" y="4271"/>
                        <a:pt x="3303" y="4237"/>
                        <a:pt x="3670" y="4237"/>
                      </a:cubicBezTo>
                      <a:cubicBezTo>
                        <a:pt x="4036" y="4204"/>
                        <a:pt x="4403" y="4171"/>
                        <a:pt x="4770" y="4137"/>
                      </a:cubicBezTo>
                      <a:cubicBezTo>
                        <a:pt x="4604" y="2736"/>
                        <a:pt x="4470" y="1335"/>
                        <a:pt x="4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rot="-419147">
                  <a:off x="1305345" y="4014014"/>
                  <a:ext cx="118004" cy="100298"/>
                </a:xfrm>
                <a:custGeom>
                  <a:avLst/>
                  <a:gdLst/>
                  <a:ahLst/>
                  <a:cxnLst/>
                  <a:rect l="l" t="t" r="r" b="b"/>
                  <a:pathLst>
                    <a:path w="6005" h="5104" extrusionOk="0">
                      <a:moveTo>
                        <a:pt x="5170" y="0"/>
                      </a:moveTo>
                      <a:cubicBezTo>
                        <a:pt x="3469" y="400"/>
                        <a:pt x="1768" y="701"/>
                        <a:pt x="0" y="967"/>
                      </a:cubicBezTo>
                      <a:cubicBezTo>
                        <a:pt x="500" y="2302"/>
                        <a:pt x="701" y="3703"/>
                        <a:pt x="967" y="5104"/>
                      </a:cubicBezTo>
                      <a:cubicBezTo>
                        <a:pt x="2068" y="5004"/>
                        <a:pt x="3202" y="4837"/>
                        <a:pt x="4336" y="4670"/>
                      </a:cubicBezTo>
                      <a:cubicBezTo>
                        <a:pt x="4303" y="4403"/>
                        <a:pt x="4270" y="4136"/>
                        <a:pt x="4270" y="3870"/>
                      </a:cubicBezTo>
                      <a:cubicBezTo>
                        <a:pt x="4252" y="3677"/>
                        <a:pt x="4354" y="3585"/>
                        <a:pt x="4474" y="3585"/>
                      </a:cubicBezTo>
                      <a:cubicBezTo>
                        <a:pt x="4583" y="3585"/>
                        <a:pt x="4707" y="3660"/>
                        <a:pt x="4770" y="3803"/>
                      </a:cubicBezTo>
                      <a:cubicBezTo>
                        <a:pt x="4870" y="4003"/>
                        <a:pt x="4970" y="4237"/>
                        <a:pt x="5137" y="4537"/>
                      </a:cubicBezTo>
                      <a:cubicBezTo>
                        <a:pt x="5404" y="4470"/>
                        <a:pt x="5704" y="4403"/>
                        <a:pt x="6004" y="4337"/>
                      </a:cubicBezTo>
                      <a:cubicBezTo>
                        <a:pt x="5737" y="2902"/>
                        <a:pt x="5471" y="1434"/>
                        <a:pt x="517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rot="-419147">
                  <a:off x="1421415" y="3982264"/>
                  <a:ext cx="80628" cy="99001"/>
                </a:xfrm>
                <a:custGeom>
                  <a:avLst/>
                  <a:gdLst/>
                  <a:ahLst/>
                  <a:cxnLst/>
                  <a:rect l="l" t="t" r="r" b="b"/>
                  <a:pathLst>
                    <a:path w="4103" h="5038" extrusionOk="0">
                      <a:moveTo>
                        <a:pt x="3002" y="0"/>
                      </a:moveTo>
                      <a:cubicBezTo>
                        <a:pt x="2001" y="267"/>
                        <a:pt x="1001" y="534"/>
                        <a:pt x="0" y="768"/>
                      </a:cubicBezTo>
                      <a:cubicBezTo>
                        <a:pt x="467" y="2169"/>
                        <a:pt x="867" y="3603"/>
                        <a:pt x="1234" y="5037"/>
                      </a:cubicBezTo>
                      <a:cubicBezTo>
                        <a:pt x="2202" y="4804"/>
                        <a:pt x="3169" y="4504"/>
                        <a:pt x="4103" y="4170"/>
                      </a:cubicBezTo>
                      <a:cubicBezTo>
                        <a:pt x="3769" y="2736"/>
                        <a:pt x="3436" y="1335"/>
                        <a:pt x="3002"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5"/>
                <p:cNvSpPr/>
                <p:nvPr/>
              </p:nvSpPr>
              <p:spPr>
                <a:xfrm rot="-419147">
                  <a:off x="1174962" y="4065233"/>
                  <a:ext cx="36727" cy="73435"/>
                </a:xfrm>
                <a:custGeom>
                  <a:avLst/>
                  <a:gdLst/>
                  <a:ahLst/>
                  <a:cxnLst/>
                  <a:rect l="l" t="t" r="r" b="b"/>
                  <a:pathLst>
                    <a:path w="1869" h="3737" extrusionOk="0">
                      <a:moveTo>
                        <a:pt x="1835" y="1"/>
                      </a:moveTo>
                      <a:lnTo>
                        <a:pt x="1835" y="1"/>
                      </a:lnTo>
                      <a:cubicBezTo>
                        <a:pt x="1234" y="34"/>
                        <a:pt x="601" y="101"/>
                        <a:pt x="0" y="134"/>
                      </a:cubicBezTo>
                      <a:cubicBezTo>
                        <a:pt x="67" y="1268"/>
                        <a:pt x="100" y="2436"/>
                        <a:pt x="134" y="3637"/>
                      </a:cubicBezTo>
                      <a:cubicBezTo>
                        <a:pt x="701" y="3670"/>
                        <a:pt x="1234" y="3703"/>
                        <a:pt x="1768" y="3737"/>
                      </a:cubicBezTo>
                      <a:cubicBezTo>
                        <a:pt x="1835" y="2502"/>
                        <a:pt x="1868" y="1235"/>
                        <a:pt x="18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5"/>
                <p:cNvSpPr/>
                <p:nvPr/>
              </p:nvSpPr>
              <p:spPr>
                <a:xfrm rot="-419147">
                  <a:off x="1534290" y="3945968"/>
                  <a:ext cx="47221" cy="76049"/>
                </a:xfrm>
                <a:custGeom>
                  <a:avLst/>
                  <a:gdLst/>
                  <a:ahLst/>
                  <a:cxnLst/>
                  <a:rect l="l" t="t" r="r" b="b"/>
                  <a:pathLst>
                    <a:path w="2403" h="3870" extrusionOk="0">
                      <a:moveTo>
                        <a:pt x="1001" y="0"/>
                      </a:moveTo>
                      <a:cubicBezTo>
                        <a:pt x="901" y="34"/>
                        <a:pt x="768" y="100"/>
                        <a:pt x="667" y="134"/>
                      </a:cubicBezTo>
                      <a:cubicBezTo>
                        <a:pt x="434" y="200"/>
                        <a:pt x="200" y="267"/>
                        <a:pt x="0" y="334"/>
                      </a:cubicBezTo>
                      <a:cubicBezTo>
                        <a:pt x="567" y="1435"/>
                        <a:pt x="1168" y="2535"/>
                        <a:pt x="1601" y="3736"/>
                      </a:cubicBezTo>
                      <a:cubicBezTo>
                        <a:pt x="1635" y="3803"/>
                        <a:pt x="1635" y="3836"/>
                        <a:pt x="1668" y="3870"/>
                      </a:cubicBezTo>
                      <a:cubicBezTo>
                        <a:pt x="1902" y="3736"/>
                        <a:pt x="2135" y="3603"/>
                        <a:pt x="2402" y="3469"/>
                      </a:cubicBezTo>
                      <a:cubicBezTo>
                        <a:pt x="1935" y="2268"/>
                        <a:pt x="1501" y="1101"/>
                        <a:pt x="10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5"/>
                <p:cNvSpPr/>
                <p:nvPr/>
              </p:nvSpPr>
              <p:spPr>
                <a:xfrm rot="-419147">
                  <a:off x="1494996" y="3959871"/>
                  <a:ext cx="60996" cy="85226"/>
                </a:xfrm>
                <a:custGeom>
                  <a:avLst/>
                  <a:gdLst/>
                  <a:ahLst/>
                  <a:cxnLst/>
                  <a:rect l="l" t="t" r="r" b="b"/>
                  <a:pathLst>
                    <a:path w="3104" h="4337" extrusionOk="0">
                      <a:moveTo>
                        <a:pt x="1535" y="1"/>
                      </a:moveTo>
                      <a:cubicBezTo>
                        <a:pt x="1035" y="167"/>
                        <a:pt x="535" y="301"/>
                        <a:pt x="1" y="468"/>
                      </a:cubicBezTo>
                      <a:cubicBezTo>
                        <a:pt x="601" y="1668"/>
                        <a:pt x="1168" y="2969"/>
                        <a:pt x="1702" y="4337"/>
                      </a:cubicBezTo>
                      <a:cubicBezTo>
                        <a:pt x="2169" y="4137"/>
                        <a:pt x="2636" y="3937"/>
                        <a:pt x="3103" y="3703"/>
                      </a:cubicBezTo>
                      <a:cubicBezTo>
                        <a:pt x="2636" y="2436"/>
                        <a:pt x="2069" y="1235"/>
                        <a:pt x="15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5"/>
                <p:cNvSpPr/>
                <p:nvPr/>
              </p:nvSpPr>
              <p:spPr>
                <a:xfrm rot="-419147">
                  <a:off x="1574180" y="3916536"/>
                  <a:ext cx="59680" cy="74084"/>
                </a:xfrm>
                <a:custGeom>
                  <a:avLst/>
                  <a:gdLst/>
                  <a:ahLst/>
                  <a:cxnLst/>
                  <a:rect l="l" t="t" r="r" b="b"/>
                  <a:pathLst>
                    <a:path w="3037" h="3770" extrusionOk="0">
                      <a:moveTo>
                        <a:pt x="1869" y="0"/>
                      </a:moveTo>
                      <a:cubicBezTo>
                        <a:pt x="1268" y="267"/>
                        <a:pt x="635" y="534"/>
                        <a:pt x="1" y="768"/>
                      </a:cubicBezTo>
                      <a:cubicBezTo>
                        <a:pt x="568" y="1735"/>
                        <a:pt x="1135" y="2736"/>
                        <a:pt x="1702" y="3770"/>
                      </a:cubicBezTo>
                      <a:cubicBezTo>
                        <a:pt x="2136" y="3503"/>
                        <a:pt x="2603" y="3236"/>
                        <a:pt x="3036" y="2936"/>
                      </a:cubicBezTo>
                      <a:cubicBezTo>
                        <a:pt x="3003" y="2836"/>
                        <a:pt x="2970" y="2736"/>
                        <a:pt x="2936" y="2669"/>
                      </a:cubicBezTo>
                      <a:cubicBezTo>
                        <a:pt x="2536" y="1802"/>
                        <a:pt x="2202" y="901"/>
                        <a:pt x="186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5"/>
                <p:cNvSpPr/>
                <p:nvPr/>
              </p:nvSpPr>
              <p:spPr>
                <a:xfrm rot="-419147">
                  <a:off x="1615645" y="3877752"/>
                  <a:ext cx="71470" cy="83929"/>
                </a:xfrm>
                <a:custGeom>
                  <a:avLst/>
                  <a:gdLst/>
                  <a:ahLst/>
                  <a:cxnLst/>
                  <a:rect l="l" t="t" r="r" b="b"/>
                  <a:pathLst>
                    <a:path w="3637" h="4271" extrusionOk="0">
                      <a:moveTo>
                        <a:pt x="2836" y="0"/>
                      </a:moveTo>
                      <a:cubicBezTo>
                        <a:pt x="1902" y="534"/>
                        <a:pt x="968" y="1035"/>
                        <a:pt x="1" y="1468"/>
                      </a:cubicBezTo>
                      <a:cubicBezTo>
                        <a:pt x="434" y="2402"/>
                        <a:pt x="834" y="3336"/>
                        <a:pt x="1235" y="4270"/>
                      </a:cubicBezTo>
                      <a:cubicBezTo>
                        <a:pt x="2069" y="3736"/>
                        <a:pt x="2869" y="3169"/>
                        <a:pt x="3636" y="2536"/>
                      </a:cubicBezTo>
                      <a:cubicBezTo>
                        <a:pt x="3403" y="1635"/>
                        <a:pt x="3136" y="801"/>
                        <a:pt x="28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5"/>
                <p:cNvSpPr/>
                <p:nvPr/>
              </p:nvSpPr>
              <p:spPr>
                <a:xfrm rot="-419147">
                  <a:off x="1174688" y="3537598"/>
                  <a:ext cx="117218" cy="160155"/>
                </a:xfrm>
                <a:custGeom>
                  <a:avLst/>
                  <a:gdLst/>
                  <a:ahLst/>
                  <a:cxnLst/>
                  <a:rect l="l" t="t" r="r" b="b"/>
                  <a:pathLst>
                    <a:path w="5965" h="8150" extrusionOk="0">
                      <a:moveTo>
                        <a:pt x="5794" y="1"/>
                      </a:moveTo>
                      <a:cubicBezTo>
                        <a:pt x="5787" y="1"/>
                        <a:pt x="5779" y="2"/>
                        <a:pt x="5772" y="5"/>
                      </a:cubicBezTo>
                      <a:cubicBezTo>
                        <a:pt x="3904" y="238"/>
                        <a:pt x="1802" y="1005"/>
                        <a:pt x="868" y="2740"/>
                      </a:cubicBezTo>
                      <a:cubicBezTo>
                        <a:pt x="1" y="4441"/>
                        <a:pt x="101" y="6409"/>
                        <a:pt x="1135" y="7977"/>
                      </a:cubicBezTo>
                      <a:cubicBezTo>
                        <a:pt x="1212" y="8098"/>
                        <a:pt x="1332" y="8150"/>
                        <a:pt x="1455" y="8150"/>
                      </a:cubicBezTo>
                      <a:cubicBezTo>
                        <a:pt x="1703" y="8150"/>
                        <a:pt x="1958" y="7934"/>
                        <a:pt x="1869" y="7643"/>
                      </a:cubicBezTo>
                      <a:cubicBezTo>
                        <a:pt x="902" y="4741"/>
                        <a:pt x="3937" y="1939"/>
                        <a:pt x="5872" y="238"/>
                      </a:cubicBezTo>
                      <a:cubicBezTo>
                        <a:pt x="5964" y="177"/>
                        <a:pt x="5886" y="1"/>
                        <a:pt x="5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 name="Google Shape;1054;p35"/>
              <p:cNvSpPr/>
              <p:nvPr/>
            </p:nvSpPr>
            <p:spPr>
              <a:xfrm rot="1129148" flipH="1">
                <a:off x="7578502" y="1354616"/>
                <a:ext cx="80629" cy="77134"/>
              </a:xfrm>
              <a:custGeom>
                <a:avLst/>
                <a:gdLst/>
                <a:ahLst/>
                <a:cxnLst/>
                <a:rect l="l" t="t" r="r" b="b"/>
                <a:pathLst>
                  <a:path w="3737" h="3543" extrusionOk="0">
                    <a:moveTo>
                      <a:pt x="1753" y="0"/>
                    </a:moveTo>
                    <a:cubicBezTo>
                      <a:pt x="1575" y="0"/>
                      <a:pt x="1399" y="27"/>
                      <a:pt x="1235" y="73"/>
                    </a:cubicBezTo>
                    <a:cubicBezTo>
                      <a:pt x="734" y="207"/>
                      <a:pt x="267" y="507"/>
                      <a:pt x="1" y="1007"/>
                    </a:cubicBezTo>
                    <a:cubicBezTo>
                      <a:pt x="401" y="707"/>
                      <a:pt x="835" y="574"/>
                      <a:pt x="1268" y="540"/>
                    </a:cubicBezTo>
                    <a:cubicBezTo>
                      <a:pt x="1322" y="536"/>
                      <a:pt x="1377" y="534"/>
                      <a:pt x="1431" y="534"/>
                    </a:cubicBezTo>
                    <a:cubicBezTo>
                      <a:pt x="1809" y="534"/>
                      <a:pt x="2177" y="636"/>
                      <a:pt x="2469" y="841"/>
                    </a:cubicBezTo>
                    <a:cubicBezTo>
                      <a:pt x="2803" y="1107"/>
                      <a:pt x="3069" y="1474"/>
                      <a:pt x="3236" y="1941"/>
                    </a:cubicBezTo>
                    <a:cubicBezTo>
                      <a:pt x="3403" y="2408"/>
                      <a:pt x="3503" y="2975"/>
                      <a:pt x="3570" y="3543"/>
                    </a:cubicBezTo>
                    <a:cubicBezTo>
                      <a:pt x="3703" y="2975"/>
                      <a:pt x="3737" y="2375"/>
                      <a:pt x="3603" y="1775"/>
                    </a:cubicBezTo>
                    <a:cubicBezTo>
                      <a:pt x="3570" y="1474"/>
                      <a:pt x="3436" y="1174"/>
                      <a:pt x="3303" y="941"/>
                    </a:cubicBezTo>
                    <a:cubicBezTo>
                      <a:pt x="3136" y="674"/>
                      <a:pt x="2936" y="440"/>
                      <a:pt x="2703" y="307"/>
                    </a:cubicBezTo>
                    <a:cubicBezTo>
                      <a:pt x="2421" y="90"/>
                      <a:pt x="2083" y="0"/>
                      <a:pt x="175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rot="1129148" flipH="1">
                <a:off x="7271332" y="1303010"/>
                <a:ext cx="195996" cy="96836"/>
              </a:xfrm>
              <a:custGeom>
                <a:avLst/>
                <a:gdLst/>
                <a:ahLst/>
                <a:cxnLst/>
                <a:rect l="l" t="t" r="r" b="b"/>
                <a:pathLst>
                  <a:path w="9084" h="4448" extrusionOk="0">
                    <a:moveTo>
                      <a:pt x="4838" y="0"/>
                    </a:moveTo>
                    <a:cubicBezTo>
                      <a:pt x="3392" y="0"/>
                      <a:pt x="1679" y="537"/>
                      <a:pt x="31" y="1712"/>
                    </a:cubicBezTo>
                    <a:cubicBezTo>
                      <a:pt x="8" y="1736"/>
                      <a:pt x="1" y="1759"/>
                      <a:pt x="22" y="1759"/>
                    </a:cubicBezTo>
                    <a:cubicBezTo>
                      <a:pt x="31" y="1759"/>
                      <a:pt x="45" y="1755"/>
                      <a:pt x="65" y="1746"/>
                    </a:cubicBezTo>
                    <a:cubicBezTo>
                      <a:pt x="1303" y="1095"/>
                      <a:pt x="2569" y="797"/>
                      <a:pt x="3718" y="797"/>
                    </a:cubicBezTo>
                    <a:cubicBezTo>
                      <a:pt x="6220" y="797"/>
                      <a:pt x="8172" y="2207"/>
                      <a:pt x="8104" y="4448"/>
                    </a:cubicBezTo>
                    <a:cubicBezTo>
                      <a:pt x="8104" y="4448"/>
                      <a:pt x="8137" y="4448"/>
                      <a:pt x="8170" y="4414"/>
                    </a:cubicBezTo>
                    <a:cubicBezTo>
                      <a:pt x="9084" y="1652"/>
                      <a:pt x="7373" y="0"/>
                      <a:pt x="4838"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5"/>
              <p:cNvSpPr/>
              <p:nvPr/>
            </p:nvSpPr>
            <p:spPr>
              <a:xfrm rot="1129148" flipH="1">
                <a:off x="7398374" y="1295680"/>
                <a:ext cx="59053" cy="15936"/>
              </a:xfrm>
              <a:custGeom>
                <a:avLst/>
                <a:gdLst/>
                <a:ahLst/>
                <a:cxnLst/>
                <a:rect l="l" t="t" r="r" b="b"/>
                <a:pathLst>
                  <a:path w="2737" h="732" extrusionOk="0">
                    <a:moveTo>
                      <a:pt x="1304" y="1"/>
                    </a:moveTo>
                    <a:cubicBezTo>
                      <a:pt x="836" y="1"/>
                      <a:pt x="372" y="179"/>
                      <a:pt x="1" y="631"/>
                    </a:cubicBezTo>
                    <a:cubicBezTo>
                      <a:pt x="1" y="664"/>
                      <a:pt x="1" y="731"/>
                      <a:pt x="34" y="731"/>
                    </a:cubicBezTo>
                    <a:cubicBezTo>
                      <a:pt x="693" y="658"/>
                      <a:pt x="1335" y="477"/>
                      <a:pt x="1971" y="477"/>
                    </a:cubicBezTo>
                    <a:cubicBezTo>
                      <a:pt x="2204" y="477"/>
                      <a:pt x="2437" y="502"/>
                      <a:pt x="2669" y="564"/>
                    </a:cubicBezTo>
                    <a:cubicBezTo>
                      <a:pt x="2736" y="564"/>
                      <a:pt x="2736" y="531"/>
                      <a:pt x="2703" y="498"/>
                    </a:cubicBezTo>
                    <a:cubicBezTo>
                      <a:pt x="2307" y="205"/>
                      <a:pt x="1804" y="1"/>
                      <a:pt x="130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5"/>
              <p:cNvSpPr/>
              <p:nvPr/>
            </p:nvSpPr>
            <p:spPr>
              <a:xfrm rot="1129148" flipH="1">
                <a:off x="7680558" y="1224798"/>
                <a:ext cx="115129" cy="130755"/>
              </a:xfrm>
              <a:custGeom>
                <a:avLst/>
                <a:gdLst/>
                <a:ahLst/>
                <a:cxnLst/>
                <a:rect l="l" t="t" r="r" b="b"/>
                <a:pathLst>
                  <a:path w="5336" h="6006" extrusionOk="0">
                    <a:moveTo>
                      <a:pt x="2492" y="0"/>
                    </a:moveTo>
                    <a:cubicBezTo>
                      <a:pt x="1717" y="0"/>
                      <a:pt x="843" y="529"/>
                      <a:pt x="0" y="1714"/>
                    </a:cubicBezTo>
                    <a:cubicBezTo>
                      <a:pt x="0" y="1747"/>
                      <a:pt x="0" y="1781"/>
                      <a:pt x="0" y="1781"/>
                    </a:cubicBezTo>
                    <a:cubicBezTo>
                      <a:pt x="617" y="1234"/>
                      <a:pt x="1251" y="981"/>
                      <a:pt x="1846" y="981"/>
                    </a:cubicBezTo>
                    <a:cubicBezTo>
                      <a:pt x="3504" y="981"/>
                      <a:pt x="4868" y="2941"/>
                      <a:pt x="4770" y="5984"/>
                    </a:cubicBezTo>
                    <a:cubicBezTo>
                      <a:pt x="4770" y="5997"/>
                      <a:pt x="4782" y="6006"/>
                      <a:pt x="4795" y="6006"/>
                    </a:cubicBezTo>
                    <a:cubicBezTo>
                      <a:pt x="4814" y="6006"/>
                      <a:pt x="4837" y="5989"/>
                      <a:pt x="4837" y="5950"/>
                    </a:cubicBezTo>
                    <a:cubicBezTo>
                      <a:pt x="5336" y="2389"/>
                      <a:pt x="4138" y="0"/>
                      <a:pt x="2492"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5"/>
              <p:cNvSpPr/>
              <p:nvPr/>
            </p:nvSpPr>
            <p:spPr>
              <a:xfrm rot="1129148" flipH="1">
                <a:off x="7663646" y="1240544"/>
                <a:ext cx="28825" cy="45348"/>
              </a:xfrm>
              <a:custGeom>
                <a:avLst/>
                <a:gdLst/>
                <a:ahLst/>
                <a:cxnLst/>
                <a:rect l="l" t="t" r="r" b="b"/>
                <a:pathLst>
                  <a:path w="1336" h="2083" extrusionOk="0">
                    <a:moveTo>
                      <a:pt x="68" y="1"/>
                    </a:moveTo>
                    <a:cubicBezTo>
                      <a:pt x="34" y="1"/>
                      <a:pt x="1" y="34"/>
                      <a:pt x="34" y="67"/>
                    </a:cubicBezTo>
                    <a:cubicBezTo>
                      <a:pt x="501" y="568"/>
                      <a:pt x="568" y="1368"/>
                      <a:pt x="835" y="2069"/>
                    </a:cubicBezTo>
                    <a:cubicBezTo>
                      <a:pt x="835" y="2078"/>
                      <a:pt x="841" y="2082"/>
                      <a:pt x="849" y="2082"/>
                    </a:cubicBezTo>
                    <a:cubicBezTo>
                      <a:pt x="868" y="2082"/>
                      <a:pt x="902" y="2059"/>
                      <a:pt x="902" y="2035"/>
                    </a:cubicBezTo>
                    <a:cubicBezTo>
                      <a:pt x="1335" y="935"/>
                      <a:pt x="735" y="201"/>
                      <a:pt x="68"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5"/>
              <p:cNvSpPr/>
              <p:nvPr/>
            </p:nvSpPr>
            <p:spPr>
              <a:xfrm rot="1129148" flipH="1">
                <a:off x="7379500" y="1363116"/>
                <a:ext cx="335074" cy="180240"/>
              </a:xfrm>
              <a:custGeom>
                <a:avLst/>
                <a:gdLst/>
                <a:ahLst/>
                <a:cxnLst/>
                <a:rect l="l" t="t" r="r" b="b"/>
                <a:pathLst>
                  <a:path w="15530" h="8279" extrusionOk="0">
                    <a:moveTo>
                      <a:pt x="171" y="0"/>
                    </a:moveTo>
                    <a:cubicBezTo>
                      <a:pt x="84" y="0"/>
                      <a:pt x="1" y="101"/>
                      <a:pt x="51" y="202"/>
                    </a:cubicBezTo>
                    <a:cubicBezTo>
                      <a:pt x="919" y="1770"/>
                      <a:pt x="2120" y="3237"/>
                      <a:pt x="3587" y="4538"/>
                    </a:cubicBezTo>
                    <a:cubicBezTo>
                      <a:pt x="4988" y="5806"/>
                      <a:pt x="6723" y="7140"/>
                      <a:pt x="8758" y="7941"/>
                    </a:cubicBezTo>
                    <a:cubicBezTo>
                      <a:pt x="9184" y="8123"/>
                      <a:pt x="9667" y="8278"/>
                      <a:pt x="10230" y="8278"/>
                    </a:cubicBezTo>
                    <a:cubicBezTo>
                      <a:pt x="10283" y="8278"/>
                      <a:pt x="10337" y="8277"/>
                      <a:pt x="10392" y="8274"/>
                    </a:cubicBezTo>
                    <a:cubicBezTo>
                      <a:pt x="12427" y="8174"/>
                      <a:pt x="14362" y="6440"/>
                      <a:pt x="15462" y="5139"/>
                    </a:cubicBezTo>
                    <a:cubicBezTo>
                      <a:pt x="15529" y="5072"/>
                      <a:pt x="15462" y="4938"/>
                      <a:pt x="15362" y="4938"/>
                    </a:cubicBezTo>
                    <a:cubicBezTo>
                      <a:pt x="14583" y="5039"/>
                      <a:pt x="13795" y="5090"/>
                      <a:pt x="13007" y="5090"/>
                    </a:cubicBezTo>
                    <a:cubicBezTo>
                      <a:pt x="10928" y="5090"/>
                      <a:pt x="8839" y="4739"/>
                      <a:pt x="6856" y="4038"/>
                    </a:cubicBezTo>
                    <a:cubicBezTo>
                      <a:pt x="4421" y="3204"/>
                      <a:pt x="2153" y="1803"/>
                      <a:pt x="252" y="35"/>
                    </a:cubicBezTo>
                    <a:cubicBezTo>
                      <a:pt x="227" y="11"/>
                      <a:pt x="199" y="0"/>
                      <a:pt x="1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5"/>
              <p:cNvSpPr/>
              <p:nvPr/>
            </p:nvSpPr>
            <p:spPr>
              <a:xfrm rot="1129148" flipH="1">
                <a:off x="7416626" y="1369269"/>
                <a:ext cx="296928" cy="180240"/>
              </a:xfrm>
              <a:custGeom>
                <a:avLst/>
                <a:gdLst/>
                <a:ahLst/>
                <a:cxnLst/>
                <a:rect l="l" t="t" r="r" b="b"/>
                <a:pathLst>
                  <a:path w="13762" h="8279" extrusionOk="0">
                    <a:moveTo>
                      <a:pt x="171" y="0"/>
                    </a:moveTo>
                    <a:cubicBezTo>
                      <a:pt x="84" y="0"/>
                      <a:pt x="1" y="101"/>
                      <a:pt x="51" y="202"/>
                    </a:cubicBezTo>
                    <a:cubicBezTo>
                      <a:pt x="919" y="1770"/>
                      <a:pt x="2120" y="3237"/>
                      <a:pt x="3587" y="4572"/>
                    </a:cubicBezTo>
                    <a:cubicBezTo>
                      <a:pt x="5022" y="5806"/>
                      <a:pt x="6723" y="7140"/>
                      <a:pt x="8758" y="7941"/>
                    </a:cubicBezTo>
                    <a:cubicBezTo>
                      <a:pt x="9184" y="8123"/>
                      <a:pt x="9694" y="8278"/>
                      <a:pt x="10237" y="8278"/>
                    </a:cubicBezTo>
                    <a:cubicBezTo>
                      <a:pt x="10289" y="8278"/>
                      <a:pt x="10340" y="8277"/>
                      <a:pt x="10392" y="8274"/>
                    </a:cubicBezTo>
                    <a:cubicBezTo>
                      <a:pt x="11026" y="8241"/>
                      <a:pt x="11660" y="8041"/>
                      <a:pt x="12260" y="7740"/>
                    </a:cubicBezTo>
                    <a:cubicBezTo>
                      <a:pt x="12260" y="7407"/>
                      <a:pt x="12260" y="7073"/>
                      <a:pt x="12193" y="6773"/>
                    </a:cubicBezTo>
                    <a:cubicBezTo>
                      <a:pt x="12827" y="6306"/>
                      <a:pt x="13361" y="5739"/>
                      <a:pt x="13761" y="5072"/>
                    </a:cubicBezTo>
                    <a:lnTo>
                      <a:pt x="13761" y="5072"/>
                    </a:lnTo>
                    <a:cubicBezTo>
                      <a:pt x="13492" y="5083"/>
                      <a:pt x="13222" y="5089"/>
                      <a:pt x="12953" y="5089"/>
                    </a:cubicBezTo>
                    <a:cubicBezTo>
                      <a:pt x="10889" y="5089"/>
                      <a:pt x="8833" y="4750"/>
                      <a:pt x="6856" y="4071"/>
                    </a:cubicBezTo>
                    <a:cubicBezTo>
                      <a:pt x="4421" y="3204"/>
                      <a:pt x="2153" y="1836"/>
                      <a:pt x="252" y="35"/>
                    </a:cubicBezTo>
                    <a:cubicBezTo>
                      <a:pt x="227" y="11"/>
                      <a:pt x="19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3" name="Google Shape;1063;p35"/>
          <p:cNvGrpSpPr/>
          <p:nvPr/>
        </p:nvGrpSpPr>
        <p:grpSpPr>
          <a:xfrm>
            <a:off x="444381" y="118858"/>
            <a:ext cx="1005345" cy="869884"/>
            <a:chOff x="968013" y="650077"/>
            <a:chExt cx="777108" cy="672348"/>
          </a:xfrm>
        </p:grpSpPr>
        <p:sp>
          <p:nvSpPr>
            <p:cNvPr id="1064" name="Google Shape;1064;p35"/>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5"/>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5"/>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 name="Google Shape;1067;p35"/>
          <p:cNvGrpSpPr/>
          <p:nvPr/>
        </p:nvGrpSpPr>
        <p:grpSpPr>
          <a:xfrm rot="2235294">
            <a:off x="7402928" y="3984323"/>
            <a:ext cx="777157" cy="672390"/>
            <a:chOff x="968013" y="650077"/>
            <a:chExt cx="777108" cy="672348"/>
          </a:xfrm>
        </p:grpSpPr>
        <p:sp>
          <p:nvSpPr>
            <p:cNvPr id="1068" name="Google Shape;1068;p35"/>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5"/>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5"/>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1" name="Google Shape;1071;p35"/>
          <p:cNvSpPr/>
          <p:nvPr/>
        </p:nvSpPr>
        <p:spPr>
          <a:xfrm rot="-445239">
            <a:off x="2707823" y="4434040"/>
            <a:ext cx="252944" cy="168422"/>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5"/>
          <p:cNvSpPr/>
          <p:nvPr/>
        </p:nvSpPr>
        <p:spPr>
          <a:xfrm>
            <a:off x="2825050" y="18706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5"/>
          <p:cNvSpPr/>
          <p:nvPr/>
        </p:nvSpPr>
        <p:spPr>
          <a:xfrm>
            <a:off x="7527625" y="32601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5"/>
          <p:cNvSpPr/>
          <p:nvPr/>
        </p:nvSpPr>
        <p:spPr>
          <a:xfrm rot="444932" flipH="1">
            <a:off x="8071732" y="354752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5"/>
          <p:cNvSpPr/>
          <p:nvPr/>
        </p:nvSpPr>
        <p:spPr>
          <a:xfrm>
            <a:off x="2195300" y="41259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5"/>
          <p:cNvSpPr/>
          <p:nvPr/>
        </p:nvSpPr>
        <p:spPr>
          <a:xfrm>
            <a:off x="5966575" y="41603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5"/>
          <p:cNvSpPr/>
          <p:nvPr/>
        </p:nvSpPr>
        <p:spPr>
          <a:xfrm>
            <a:off x="6670638" y="44627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5"/>
          <p:cNvSpPr/>
          <p:nvPr/>
        </p:nvSpPr>
        <p:spPr>
          <a:xfrm>
            <a:off x="2052238" y="14300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5"/>
          <p:cNvSpPr/>
          <p:nvPr/>
        </p:nvSpPr>
        <p:spPr>
          <a:xfrm rot="444932" flipH="1">
            <a:off x="1949152" y="48888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5"/>
          <p:cNvSpPr/>
          <p:nvPr/>
        </p:nvSpPr>
        <p:spPr>
          <a:xfrm>
            <a:off x="6337213" y="609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5"/>
          <p:cNvSpPr/>
          <p:nvPr/>
        </p:nvSpPr>
        <p:spPr>
          <a:xfrm>
            <a:off x="8106925" y="837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5"/>
          <p:cNvSpPr/>
          <p:nvPr/>
        </p:nvSpPr>
        <p:spPr>
          <a:xfrm>
            <a:off x="8151950" y="13757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5"/>
          <p:cNvSpPr/>
          <p:nvPr/>
        </p:nvSpPr>
        <p:spPr>
          <a:xfrm>
            <a:off x="4238148" y="419741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5"/>
          <p:cNvSpPr/>
          <p:nvPr/>
        </p:nvSpPr>
        <p:spPr>
          <a:xfrm rot="444932" flipH="1">
            <a:off x="4748762" y="4118878"/>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5"/>
          <p:cNvSpPr/>
          <p:nvPr/>
        </p:nvSpPr>
        <p:spPr>
          <a:xfrm>
            <a:off x="3356513" y="4234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5"/>
          <p:cNvSpPr/>
          <p:nvPr/>
        </p:nvSpPr>
        <p:spPr>
          <a:xfrm>
            <a:off x="1044475" y="44286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xmlns="" id="{CBCDD56D-EA43-4400-8150-2034793AEA4D}"/>
              </a:ext>
            </a:extLst>
          </p:cNvPr>
          <p:cNvSpPr txBox="1"/>
          <p:nvPr/>
        </p:nvSpPr>
        <p:spPr>
          <a:xfrm>
            <a:off x="1411390" y="671414"/>
            <a:ext cx="6487034" cy="2748253"/>
          </a:xfrm>
          <a:prstGeom prst="rect">
            <a:avLst/>
          </a:prstGeom>
          <a:noFill/>
        </p:spPr>
        <p:txBody>
          <a:bodyPr wrap="square" rtlCol="0">
            <a:spAutoFit/>
          </a:bodyPr>
          <a:lstStyle/>
          <a:p>
            <a:pPr algn="ctr">
              <a:lnSpc>
                <a:spcPct val="150000"/>
              </a:lnSpc>
            </a:pPr>
            <a:r>
              <a:rPr lang="en-US" sz="4000" b="1"/>
              <a:t>CHÀO MỪNG CÁC EM ĐẾN VỚI BUỔI HỌC NGÀY HÔM NAY</a:t>
            </a:r>
          </a:p>
        </p:txBody>
      </p:sp>
    </p:spTree>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grpSp>
        <p:nvGrpSpPr>
          <p:cNvPr id="4" name="Group 3">
            <a:extLst>
              <a:ext uri="{FF2B5EF4-FFF2-40B4-BE49-F238E27FC236}">
                <a16:creationId xmlns:a16="http://schemas.microsoft.com/office/drawing/2014/main" xmlns="" id="{4020F3B2-7DF8-4981-885F-1447B42A787C}"/>
              </a:ext>
            </a:extLst>
          </p:cNvPr>
          <p:cNvGrpSpPr/>
          <p:nvPr/>
        </p:nvGrpSpPr>
        <p:grpSpPr>
          <a:xfrm>
            <a:off x="2723200" y="0"/>
            <a:ext cx="3791938" cy="694029"/>
            <a:chOff x="4834930" y="84191"/>
            <a:chExt cx="7359542" cy="1232175"/>
          </a:xfrm>
          <a:solidFill>
            <a:schemeClr val="accent4"/>
          </a:solidFill>
        </p:grpSpPr>
        <p:sp>
          <p:nvSpPr>
            <p:cNvPr id="5" name="Round Same Side Corner Rectangle 11">
              <a:extLst>
                <a:ext uri="{FF2B5EF4-FFF2-40B4-BE49-F238E27FC236}">
                  <a16:creationId xmlns:a16="http://schemas.microsoft.com/office/drawing/2014/main" xmlns="" id="{66DF70CF-4C10-4C41-92F4-EEF74986B15F}"/>
                </a:ext>
              </a:extLst>
            </p:cNvPr>
            <p:cNvSpPr/>
            <p:nvPr/>
          </p:nvSpPr>
          <p:spPr>
            <a:xfrm flipV="1">
              <a:off x="4834930" y="84191"/>
              <a:ext cx="7359542" cy="1232175"/>
            </a:xfrm>
            <a:prstGeom prst="round2SameRect">
              <a:avLst>
                <a:gd name="adj1" fmla="val 37720"/>
                <a:gd name="adj2" fmla="val 0"/>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BB457564-728B-4546-9658-F8CB1D5CE734}"/>
                </a:ext>
              </a:extLst>
            </p:cNvPr>
            <p:cNvSpPr txBox="1"/>
            <p:nvPr/>
          </p:nvSpPr>
          <p:spPr>
            <a:xfrm>
              <a:off x="5235991" y="317781"/>
              <a:ext cx="6403318" cy="819637"/>
            </a:xfrm>
            <a:prstGeom prst="rect">
              <a:avLst/>
            </a:prstGeom>
            <a:grpFill/>
          </p:spPr>
          <p:txBody>
            <a:bodyPr wrap="square" rtlCol="0">
              <a:spAutoFit/>
            </a:bodyPr>
            <a:lstStyle/>
            <a:p>
              <a:pPr algn="ctr"/>
              <a:r>
                <a:rPr lang="en-US" sz="2400" b="1">
                  <a:solidFill>
                    <a:srgbClr val="FFFFFF"/>
                  </a:solidFill>
                  <a:latin typeface="Arial" panose="020B0604020202020204" pitchFamily="34" charset="0"/>
                  <a:cs typeface="Arial" panose="020B0604020202020204" pitchFamily="34" charset="0"/>
                </a:rPr>
                <a:t>BÀI TẬP 2</a:t>
              </a:r>
              <a:endParaRPr lang="en-US" sz="2400" b="1" dirty="0">
                <a:solidFill>
                  <a:srgbClr val="FFFFFF"/>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xmlns="" id="{4F3AA51B-F534-4CFB-A514-AE0E780DD165}"/>
              </a:ext>
            </a:extLst>
          </p:cNvPr>
          <p:cNvGrpSpPr/>
          <p:nvPr/>
        </p:nvGrpSpPr>
        <p:grpSpPr>
          <a:xfrm>
            <a:off x="310934" y="798320"/>
            <a:ext cx="8471116" cy="1045223"/>
            <a:chOff x="471129" y="1179260"/>
            <a:chExt cx="8325797" cy="1045223"/>
          </a:xfrm>
        </p:grpSpPr>
        <p:sp>
          <p:nvSpPr>
            <p:cNvPr id="10" name="TextBox 9">
              <a:extLst>
                <a:ext uri="{FF2B5EF4-FFF2-40B4-BE49-F238E27FC236}">
                  <a16:creationId xmlns:a16="http://schemas.microsoft.com/office/drawing/2014/main" xmlns="" id="{E63367D6-1324-4E1A-9B3D-FE5D35F31139}"/>
                </a:ext>
              </a:extLst>
            </p:cNvPr>
            <p:cNvSpPr txBox="1"/>
            <p:nvPr/>
          </p:nvSpPr>
          <p:spPr>
            <a:xfrm>
              <a:off x="1186987" y="1179260"/>
              <a:ext cx="7609939" cy="1045223"/>
            </a:xfrm>
            <a:prstGeom prst="rect">
              <a:avLst/>
            </a:prstGeom>
            <a:noFill/>
          </p:spPr>
          <p:txBody>
            <a:bodyPr wrap="square">
              <a:spAutoFit/>
            </a:bodyPr>
            <a:lstStyle/>
            <a:p>
              <a:pPr algn="just">
                <a:lnSpc>
                  <a:spcPct val="150000"/>
                </a:lnSpc>
                <a:defRPr/>
              </a:pPr>
              <a:r>
                <a:rPr lang="vi-VN" sz="2200">
                  <a:solidFill>
                    <a:sysClr val="windowText" lastClr="000000"/>
                  </a:solidFill>
                  <a:latin typeface="Arial" panose="020B0604020202020204" pitchFamily="34" charset="0"/>
                  <a:cs typeface="Arial" panose="020B0604020202020204" pitchFamily="34" charset="0"/>
                </a:rPr>
                <a:t>Hãy chỉ ra những từ ngữ có tác dụng liên kết câu trong đoạn văn dưới đây: </a:t>
              </a:r>
              <a:endParaRPr lang="en-US" sz="2200">
                <a:solidFill>
                  <a:srgbClr val="FF0000"/>
                </a:solidFill>
                <a:latin typeface="Arial" panose="020B0604020202020204" pitchFamily="34" charset="0"/>
                <a:cs typeface="Arial" panose="020B0604020202020204" pitchFamily="34" charset="0"/>
              </a:endParaRPr>
            </a:p>
          </p:txBody>
        </p:sp>
        <p:sp>
          <p:nvSpPr>
            <p:cNvPr id="11" name="Freeform 2">
              <a:extLst>
                <a:ext uri="{FF2B5EF4-FFF2-40B4-BE49-F238E27FC236}">
                  <a16:creationId xmlns:a16="http://schemas.microsoft.com/office/drawing/2014/main" xmlns="" id="{9BF33090-4ECA-4342-B439-E56919473A36}"/>
                </a:ext>
              </a:extLst>
            </p:cNvPr>
            <p:cNvSpPr/>
            <p:nvPr/>
          </p:nvSpPr>
          <p:spPr>
            <a:xfrm>
              <a:off x="471129" y="1372051"/>
              <a:ext cx="672094" cy="573077"/>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a:defRPr/>
              </a:pPr>
              <a:endParaRPr lang="en-US" sz="1800">
                <a:solidFill>
                  <a:sysClr val="windowText" lastClr="000000"/>
                </a:solidFill>
              </a:endParaRPr>
            </a:p>
          </p:txBody>
        </p:sp>
      </p:grpSp>
      <p:grpSp>
        <p:nvGrpSpPr>
          <p:cNvPr id="12" name="Group 11">
            <a:extLst>
              <a:ext uri="{FF2B5EF4-FFF2-40B4-BE49-F238E27FC236}">
                <a16:creationId xmlns:a16="http://schemas.microsoft.com/office/drawing/2014/main" xmlns="" id="{5AEF40F7-5DA9-4E35-828F-062C92C95407}"/>
              </a:ext>
            </a:extLst>
          </p:cNvPr>
          <p:cNvGrpSpPr/>
          <p:nvPr/>
        </p:nvGrpSpPr>
        <p:grpSpPr>
          <a:xfrm>
            <a:off x="459921" y="1913358"/>
            <a:ext cx="8224157" cy="3042400"/>
            <a:chOff x="207198" y="1430773"/>
            <a:chExt cx="8540858" cy="3042400"/>
          </a:xfrm>
        </p:grpSpPr>
        <p:sp>
          <p:nvSpPr>
            <p:cNvPr id="13" name="Rectangle: Rounded Corners 12">
              <a:extLst>
                <a:ext uri="{FF2B5EF4-FFF2-40B4-BE49-F238E27FC236}">
                  <a16:creationId xmlns:a16="http://schemas.microsoft.com/office/drawing/2014/main" xmlns="" id="{42F77A93-75B8-438F-8707-2D02A1398E4C}"/>
                </a:ext>
              </a:extLst>
            </p:cNvPr>
            <p:cNvSpPr/>
            <p:nvPr/>
          </p:nvSpPr>
          <p:spPr>
            <a:xfrm>
              <a:off x="207198" y="1430773"/>
              <a:ext cx="8540858" cy="3042400"/>
            </a:xfrm>
            <a:prstGeom prst="roundRect">
              <a:avLst>
                <a:gd name="adj" fmla="val 5285"/>
              </a:avLst>
            </a:prstGeom>
            <a:solidFill>
              <a:srgbClr val="FFFFFF"/>
            </a:solidFill>
            <a:ln w="19050" cap="flat" cmpd="sng" algn="ctr">
              <a:solidFill>
                <a:srgbClr val="BA6136">
                  <a:lumMod val="75000"/>
                </a:srgbClr>
              </a:solidFill>
              <a:prstDash val="sysDash"/>
            </a:ln>
            <a:effectLst/>
          </p:spPr>
          <p:txBody>
            <a:bodyPr rtlCol="0" anchor="ctr"/>
            <a:lstStyle/>
            <a:p>
              <a:pPr algn="ctr">
                <a:defRPr/>
              </a:pPr>
              <a:endParaRPr lang="en-US" sz="1800">
                <a:solidFill>
                  <a:srgbClr val="EBE0DD"/>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ABEA8363-1B94-405B-89EB-6F9746200839}"/>
                </a:ext>
              </a:extLst>
            </p:cNvPr>
            <p:cNvSpPr txBox="1"/>
            <p:nvPr/>
          </p:nvSpPr>
          <p:spPr>
            <a:xfrm>
              <a:off x="380732" y="1549313"/>
              <a:ext cx="8193789" cy="2805320"/>
            </a:xfrm>
            <a:prstGeom prst="rect">
              <a:avLst/>
            </a:prstGeom>
            <a:noFill/>
          </p:spPr>
          <p:txBody>
            <a:bodyPr wrap="square">
              <a:spAutoFit/>
            </a:bodyPr>
            <a:lstStyle/>
            <a:p>
              <a:pPr algn="just">
                <a:lnSpc>
                  <a:spcPct val="150000"/>
                </a:lnSpc>
                <a:defRPr/>
              </a:pPr>
              <a:r>
                <a:rPr lang="vi-VN" sz="2000">
                  <a:solidFill>
                    <a:sysClr val="windowText" lastClr="000000"/>
                  </a:solidFill>
                  <a:latin typeface="Arial" panose="020B0604020202020204" pitchFamily="34" charset="0"/>
                  <a:cs typeface="Arial" panose="020B0604020202020204" pitchFamily="34" charset="0"/>
                </a:rPr>
                <a:t>Ngày 21-7-1969, con tàu vũ trụ A-pô-lô 11 của Mỹ đã đưa ba phi hành gia lên Mặt Trăng. Nhà du hành vũ trụ Nây Am- xtrông là người đặt bước chân đầu tiên lên bề mặt hành tinh này. Ông đã nói về sự kiện đó bằng một câu bất hủ: “Đây là bước đi nhỏ bé của một con người, nhưng là bước tiến vĩ đại của nhân loại.”  </a:t>
              </a:r>
            </a:p>
            <a:p>
              <a:pPr algn="just">
                <a:lnSpc>
                  <a:spcPct val="150000"/>
                </a:lnSpc>
                <a:defRPr/>
              </a:pPr>
              <a:r>
                <a:rPr lang="en-US" sz="2000">
                  <a:solidFill>
                    <a:sysClr val="windowText" lastClr="000000"/>
                  </a:solidFill>
                  <a:latin typeface="Arial" panose="020B0604020202020204" pitchFamily="34" charset="0"/>
                  <a:cs typeface="Arial" panose="020B0604020202020204" pitchFamily="34" charset="0"/>
                </a:rPr>
                <a:t>                                                                  </a:t>
              </a:r>
              <a:r>
                <a:rPr lang="vi-VN" sz="2000">
                  <a:solidFill>
                    <a:sysClr val="windowText" lastClr="000000"/>
                  </a:solidFill>
                  <a:latin typeface="Arial" panose="020B0604020202020204" pitchFamily="34" charset="0"/>
                  <a:cs typeface="Arial" panose="020B0604020202020204" pitchFamily="34" charset="0"/>
                </a:rPr>
                <a:t>Theo THU HẠNH </a:t>
              </a:r>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4" name="Freeform 3">
            <a:extLst>
              <a:ext uri="{FF2B5EF4-FFF2-40B4-BE49-F238E27FC236}">
                <a16:creationId xmlns:a16="http://schemas.microsoft.com/office/drawing/2014/main" xmlns="" id="{D9B7483F-84E1-4FE4-8217-304FEE5C7D48}"/>
              </a:ext>
            </a:extLst>
          </p:cNvPr>
          <p:cNvSpPr/>
          <p:nvPr/>
        </p:nvSpPr>
        <p:spPr>
          <a:xfrm>
            <a:off x="406918" y="611319"/>
            <a:ext cx="8330164" cy="4050561"/>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rgbClr val="FFFFFF"/>
          </a:solidFill>
        </p:spPr>
        <p:txBody>
          <a:bodyPr/>
          <a:lstStyle/>
          <a:p>
            <a:endParaRPr lang="en-US" sz="70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xmlns="" id="{EE77C5DE-14BD-47EF-92A6-C90F56171E1A}"/>
              </a:ext>
            </a:extLst>
          </p:cNvPr>
          <p:cNvGrpSpPr/>
          <p:nvPr/>
        </p:nvGrpSpPr>
        <p:grpSpPr>
          <a:xfrm>
            <a:off x="2752868" y="208770"/>
            <a:ext cx="3638264" cy="653247"/>
            <a:chOff x="5768264" y="1270945"/>
            <a:chExt cx="7276528" cy="1378266"/>
          </a:xfrm>
          <a:solidFill>
            <a:schemeClr val="accent4">
              <a:lumMod val="60000"/>
              <a:lumOff val="40000"/>
            </a:schemeClr>
          </a:solidFill>
        </p:grpSpPr>
        <p:pic>
          <p:nvPicPr>
            <p:cNvPr id="6" name="Picture 9">
              <a:extLst>
                <a:ext uri="{FF2B5EF4-FFF2-40B4-BE49-F238E27FC236}">
                  <a16:creationId xmlns:a16="http://schemas.microsoft.com/office/drawing/2014/main" xmlns="" id="{C10815B2-2B70-4080-8CAB-0E68737F61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883946" y="1270945"/>
              <a:ext cx="6951410" cy="1378266"/>
            </a:xfrm>
            <a:prstGeom prst="rect">
              <a:avLst/>
            </a:prstGeom>
          </p:spPr>
        </p:pic>
        <p:sp>
          <p:nvSpPr>
            <p:cNvPr id="7" name="TextBox 6">
              <a:extLst>
                <a:ext uri="{FF2B5EF4-FFF2-40B4-BE49-F238E27FC236}">
                  <a16:creationId xmlns:a16="http://schemas.microsoft.com/office/drawing/2014/main" xmlns="" id="{D698CABF-8A69-45B5-92B5-FF5AAA7B3945}"/>
                </a:ext>
              </a:extLst>
            </p:cNvPr>
            <p:cNvSpPr txBox="1"/>
            <p:nvPr/>
          </p:nvSpPr>
          <p:spPr>
            <a:xfrm>
              <a:off x="5768264" y="1499831"/>
              <a:ext cx="7276528" cy="923330"/>
            </a:xfrm>
            <a:prstGeom prst="rect">
              <a:avLst/>
            </a:prstGeom>
            <a:noFill/>
          </p:spPr>
          <p:txBody>
            <a:bodyPr wrap="square" rtlCol="0">
              <a:spAutoFit/>
            </a:bodyPr>
            <a:lstStyle/>
            <a:p>
              <a:pPr algn="ctr"/>
              <a:r>
                <a:rPr lang="en-US" sz="2400" b="1">
                  <a:latin typeface="Arial" panose="020B0604020202020204" pitchFamily="34" charset="0"/>
                  <a:cs typeface="Arial" panose="020B0604020202020204" pitchFamily="34" charset="0"/>
                </a:rPr>
                <a:t>CÂU TRẢ LỜI</a:t>
              </a:r>
              <a:endParaRPr lang="en-US" sz="2400" b="1" dirty="0">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xmlns="" id="{C2D338B6-17AA-4B03-B738-F8CB3BE789E6}"/>
              </a:ext>
            </a:extLst>
          </p:cNvPr>
          <p:cNvSpPr txBox="1"/>
          <p:nvPr/>
        </p:nvSpPr>
        <p:spPr>
          <a:xfrm>
            <a:off x="2560108" y="862017"/>
            <a:ext cx="5952521" cy="3728649"/>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a:ea typeface="Calibri" panose="020F0502020204030204" pitchFamily="34" charset="0"/>
                <a:cs typeface="Arial" panose="020B0604020202020204" pitchFamily="34" charset="0"/>
              </a:rPr>
              <a:t>C</a:t>
            </a:r>
            <a:r>
              <a:rPr lang="vi-VN" sz="2000">
                <a:ea typeface="Calibri" panose="020F0502020204030204" pitchFamily="34" charset="0"/>
                <a:cs typeface="Arial" panose="020B0604020202020204" pitchFamily="34" charset="0"/>
              </a:rPr>
              <a:t>âu 2 liên kết với câu 1 nhờ sử dụng cụm từ nhà du hành vũ trụ thay cho từ phi hành gia và sử dụng cụm từ hành tinh này thay cho danh từ riêng Mặt Trăng. </a:t>
            </a:r>
            <a:endParaRPr lang="en-US" sz="2000">
              <a:ea typeface="Calibri" panose="020F0502020204030204" pitchFamily="34" charset="0"/>
              <a:cs typeface="Arial" panose="020B0604020202020204" pitchFamily="34" charset="0"/>
            </a:endParaRPr>
          </a:p>
          <a:p>
            <a:pPr marL="342900" indent="-342900" algn="just">
              <a:lnSpc>
                <a:spcPct val="150000"/>
              </a:lnSpc>
              <a:buFont typeface="Wingdings" panose="05000000000000000000" pitchFamily="2" charset="2"/>
              <a:buChar char="§"/>
            </a:pPr>
            <a:r>
              <a:rPr lang="vi-VN" sz="2000">
                <a:ea typeface="Calibri" panose="020F0502020204030204" pitchFamily="34" charset="0"/>
                <a:cs typeface="Arial" panose="020B0604020202020204" pitchFamily="34" charset="0"/>
              </a:rPr>
              <a:t>Câu 3 liên kết với câu 2 nhờ sử dụng danh từ ông thay cho danh từ riêng Nây Am-xtrông. </a:t>
            </a:r>
            <a:endParaRPr lang="en-US" sz="2000">
              <a:ea typeface="Calibri" panose="020F0502020204030204" pitchFamily="34" charset="0"/>
              <a:cs typeface="Arial" panose="020B0604020202020204" pitchFamily="34" charset="0"/>
            </a:endParaRPr>
          </a:p>
          <a:p>
            <a:pPr marL="342900" indent="-342900" algn="just">
              <a:lnSpc>
                <a:spcPct val="150000"/>
              </a:lnSpc>
              <a:buFont typeface="Wingdings" panose="05000000000000000000" pitchFamily="2" charset="2"/>
              <a:buChar char="§"/>
            </a:pPr>
            <a:r>
              <a:rPr lang="vi-VN" sz="2000">
                <a:ea typeface="Calibri" panose="020F0502020204030204" pitchFamily="34" charset="0"/>
                <a:cs typeface="Arial" panose="020B0604020202020204" pitchFamily="34" charset="0"/>
              </a:rPr>
              <a:t>Câu 4 (lời của Am-xtrông) liên kết với câu 3 nhờ sử dụng đại từ đây thay cho cụm từ sự kiện đó. </a:t>
            </a:r>
            <a:endParaRPr lang="vi-VN" sz="2000">
              <a:latin typeface="Arial" panose="020B060402020202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xmlns="" id="{F9C3DEF7-4E67-4843-8C37-C2A85E5C47EA}"/>
              </a:ext>
            </a:extLst>
          </p:cNvPr>
          <p:cNvPicPr>
            <a:picLocks noChangeAspect="1"/>
          </p:cNvPicPr>
          <p:nvPr/>
        </p:nvPicPr>
        <p:blipFill rotWithShape="1">
          <a:blip r:embed="rId5">
            <a:extLst>
              <a:ext uri="{28A0092B-C50C-407E-A947-70E740481C1C}">
                <a14:useLocalDpi xmlns:a14="http://schemas.microsoft.com/office/drawing/2010/main" val="0"/>
              </a:ext>
            </a:extLst>
          </a:blip>
          <a:srcRect b="11228"/>
          <a:stretch/>
        </p:blipFill>
        <p:spPr>
          <a:xfrm>
            <a:off x="406918" y="1704707"/>
            <a:ext cx="2240966" cy="1734085"/>
          </a:xfrm>
          <a:prstGeom prst="rect">
            <a:avLst/>
          </a:prstGeom>
        </p:spPr>
      </p:pic>
    </p:spTree>
    <p:extLst>
      <p:ext uri="{BB962C8B-B14F-4D97-AF65-F5344CB8AC3E}">
        <p14:creationId xmlns:p14="http://schemas.microsoft.com/office/powerpoint/2010/main" val="47190592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grpSp>
        <p:nvGrpSpPr>
          <p:cNvPr id="1292" name="Google Shape;1292;p39"/>
          <p:cNvGrpSpPr/>
          <p:nvPr/>
        </p:nvGrpSpPr>
        <p:grpSpPr>
          <a:xfrm rot="1636950">
            <a:off x="6258392" y="1020493"/>
            <a:ext cx="777146" cy="672380"/>
            <a:chOff x="968013" y="650077"/>
            <a:chExt cx="777108" cy="672348"/>
          </a:xfrm>
        </p:grpSpPr>
        <p:sp>
          <p:nvSpPr>
            <p:cNvPr id="1293" name="Google Shape;1293;p39"/>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9"/>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9"/>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39"/>
          <p:cNvGrpSpPr/>
          <p:nvPr/>
        </p:nvGrpSpPr>
        <p:grpSpPr>
          <a:xfrm>
            <a:off x="788818" y="3510344"/>
            <a:ext cx="1036640" cy="1197969"/>
            <a:chOff x="1501713" y="3668602"/>
            <a:chExt cx="1036640" cy="1197969"/>
          </a:xfrm>
        </p:grpSpPr>
        <p:sp>
          <p:nvSpPr>
            <p:cNvPr id="1297" name="Google Shape;1297;p39"/>
            <p:cNvSpPr/>
            <p:nvPr/>
          </p:nvSpPr>
          <p:spPr>
            <a:xfrm rot="285413" flipH="1">
              <a:off x="1550248" y="3710362"/>
              <a:ext cx="938237" cy="1119558"/>
            </a:xfrm>
            <a:custGeom>
              <a:avLst/>
              <a:gdLst/>
              <a:ahLst/>
              <a:cxnLst/>
              <a:rect l="l" t="t" r="r" b="b"/>
              <a:pathLst>
                <a:path w="48402" h="54586" extrusionOk="0">
                  <a:moveTo>
                    <a:pt x="6739" y="33492"/>
                  </a:moveTo>
                  <a:lnTo>
                    <a:pt x="7005" y="34325"/>
                  </a:lnTo>
                  <a:cubicBezTo>
                    <a:pt x="6905" y="34259"/>
                    <a:pt x="6805" y="34159"/>
                    <a:pt x="6672" y="34092"/>
                  </a:cubicBezTo>
                  <a:lnTo>
                    <a:pt x="6672" y="33992"/>
                  </a:lnTo>
                  <a:cubicBezTo>
                    <a:pt x="6705" y="33825"/>
                    <a:pt x="6739" y="33658"/>
                    <a:pt x="6739" y="33492"/>
                  </a:cubicBezTo>
                  <a:close/>
                  <a:moveTo>
                    <a:pt x="28054" y="1"/>
                  </a:moveTo>
                  <a:cubicBezTo>
                    <a:pt x="24485" y="1735"/>
                    <a:pt x="21716" y="4471"/>
                    <a:pt x="20248" y="7606"/>
                  </a:cubicBezTo>
                  <a:cubicBezTo>
                    <a:pt x="17513" y="8607"/>
                    <a:pt x="14878" y="9708"/>
                    <a:pt x="12743" y="11309"/>
                  </a:cubicBezTo>
                  <a:cubicBezTo>
                    <a:pt x="10808" y="12743"/>
                    <a:pt x="9307" y="14645"/>
                    <a:pt x="8773" y="16746"/>
                  </a:cubicBezTo>
                  <a:cubicBezTo>
                    <a:pt x="8340" y="16946"/>
                    <a:pt x="7939" y="17147"/>
                    <a:pt x="7572" y="17413"/>
                  </a:cubicBezTo>
                  <a:cubicBezTo>
                    <a:pt x="5371" y="19015"/>
                    <a:pt x="5071" y="22050"/>
                    <a:pt x="5204" y="24685"/>
                  </a:cubicBezTo>
                  <a:cubicBezTo>
                    <a:pt x="5304" y="26253"/>
                    <a:pt x="5471" y="27787"/>
                    <a:pt x="5738" y="29322"/>
                  </a:cubicBezTo>
                  <a:cubicBezTo>
                    <a:pt x="5905" y="30189"/>
                    <a:pt x="6105" y="31056"/>
                    <a:pt x="6305" y="31890"/>
                  </a:cubicBezTo>
                  <a:cubicBezTo>
                    <a:pt x="6138" y="32491"/>
                    <a:pt x="6005" y="33125"/>
                    <a:pt x="5938" y="33758"/>
                  </a:cubicBezTo>
                  <a:cubicBezTo>
                    <a:pt x="5625" y="33667"/>
                    <a:pt x="5287" y="33622"/>
                    <a:pt x="4940" y="33622"/>
                  </a:cubicBezTo>
                  <a:cubicBezTo>
                    <a:pt x="4143" y="33622"/>
                    <a:pt x="3300" y="33861"/>
                    <a:pt x="2602" y="34325"/>
                  </a:cubicBezTo>
                  <a:cubicBezTo>
                    <a:pt x="1401" y="35159"/>
                    <a:pt x="734" y="36460"/>
                    <a:pt x="467" y="37761"/>
                  </a:cubicBezTo>
                  <a:cubicBezTo>
                    <a:pt x="0" y="39796"/>
                    <a:pt x="401" y="41898"/>
                    <a:pt x="1568" y="43499"/>
                  </a:cubicBezTo>
                  <a:cubicBezTo>
                    <a:pt x="2702" y="45133"/>
                    <a:pt x="4570" y="46234"/>
                    <a:pt x="6739" y="46568"/>
                  </a:cubicBezTo>
                  <a:cubicBezTo>
                    <a:pt x="6878" y="46599"/>
                    <a:pt x="7024" y="46622"/>
                    <a:pt x="7171" y="46622"/>
                  </a:cubicBezTo>
                  <a:cubicBezTo>
                    <a:pt x="7341" y="46622"/>
                    <a:pt x="7511" y="46590"/>
                    <a:pt x="7673" y="46501"/>
                  </a:cubicBezTo>
                  <a:lnTo>
                    <a:pt x="7706" y="46501"/>
                  </a:lnTo>
                  <a:cubicBezTo>
                    <a:pt x="8973" y="48969"/>
                    <a:pt x="11175" y="50971"/>
                    <a:pt x="13944" y="51905"/>
                  </a:cubicBezTo>
                  <a:cubicBezTo>
                    <a:pt x="18547" y="53473"/>
                    <a:pt x="23184" y="54340"/>
                    <a:pt x="28020" y="54573"/>
                  </a:cubicBezTo>
                  <a:cubicBezTo>
                    <a:pt x="28191" y="54581"/>
                    <a:pt x="28361" y="54585"/>
                    <a:pt x="28530" y="54585"/>
                  </a:cubicBezTo>
                  <a:cubicBezTo>
                    <a:pt x="31208" y="54585"/>
                    <a:pt x="33716" y="53601"/>
                    <a:pt x="35693" y="51938"/>
                  </a:cubicBezTo>
                  <a:cubicBezTo>
                    <a:pt x="35893" y="52072"/>
                    <a:pt x="36093" y="52138"/>
                    <a:pt x="36326" y="52172"/>
                  </a:cubicBezTo>
                  <a:cubicBezTo>
                    <a:pt x="36953" y="52309"/>
                    <a:pt x="37579" y="52377"/>
                    <a:pt x="38194" y="52377"/>
                  </a:cubicBezTo>
                  <a:cubicBezTo>
                    <a:pt x="39674" y="52377"/>
                    <a:pt x="41086" y="51982"/>
                    <a:pt x="42264" y="51204"/>
                  </a:cubicBezTo>
                  <a:cubicBezTo>
                    <a:pt x="43932" y="50137"/>
                    <a:pt x="45066" y="48336"/>
                    <a:pt x="45400" y="46234"/>
                  </a:cubicBezTo>
                  <a:cubicBezTo>
                    <a:pt x="45600" y="44966"/>
                    <a:pt x="45466" y="43465"/>
                    <a:pt x="44666" y="42298"/>
                  </a:cubicBezTo>
                  <a:cubicBezTo>
                    <a:pt x="44065" y="41397"/>
                    <a:pt x="43098" y="40797"/>
                    <a:pt x="42131" y="40597"/>
                  </a:cubicBezTo>
                  <a:cubicBezTo>
                    <a:pt x="42131" y="40563"/>
                    <a:pt x="42131" y="40563"/>
                    <a:pt x="42131" y="40563"/>
                  </a:cubicBezTo>
                  <a:cubicBezTo>
                    <a:pt x="42231" y="40263"/>
                    <a:pt x="42297" y="39963"/>
                    <a:pt x="42364" y="39629"/>
                  </a:cubicBezTo>
                  <a:cubicBezTo>
                    <a:pt x="43098" y="38462"/>
                    <a:pt x="43832" y="37161"/>
                    <a:pt x="44532" y="35927"/>
                  </a:cubicBezTo>
                  <a:cubicBezTo>
                    <a:pt x="45166" y="34692"/>
                    <a:pt x="45766" y="33492"/>
                    <a:pt x="46300" y="32491"/>
                  </a:cubicBezTo>
                  <a:cubicBezTo>
                    <a:pt x="47468" y="30089"/>
                    <a:pt x="48402" y="27187"/>
                    <a:pt x="46967" y="24885"/>
                  </a:cubicBezTo>
                  <a:cubicBezTo>
                    <a:pt x="46767" y="24585"/>
                    <a:pt x="46567" y="24318"/>
                    <a:pt x="46334" y="24051"/>
                  </a:cubicBezTo>
                  <a:cubicBezTo>
                    <a:pt x="46300" y="22617"/>
                    <a:pt x="45666" y="21149"/>
                    <a:pt x="44732" y="19815"/>
                  </a:cubicBezTo>
                  <a:cubicBezTo>
                    <a:pt x="43565" y="18247"/>
                    <a:pt x="41964" y="16880"/>
                    <a:pt x="40262" y="15612"/>
                  </a:cubicBezTo>
                  <a:cubicBezTo>
                    <a:pt x="37661" y="13677"/>
                    <a:pt x="34859" y="11876"/>
                    <a:pt x="31823" y="10308"/>
                  </a:cubicBezTo>
                  <a:cubicBezTo>
                    <a:pt x="29788" y="7173"/>
                    <a:pt x="28454" y="3637"/>
                    <a:pt x="28054" y="1"/>
                  </a:cubicBezTo>
                  <a:close/>
                </a:path>
              </a:pathLst>
            </a:custGeom>
            <a:solidFill>
              <a:schemeClr val="lt2"/>
            </a:solidFill>
            <a:ln w="228600" cap="flat" cmpd="sng">
              <a:solidFill>
                <a:srgbClr val="FFFFFF"/>
              </a:solidFill>
              <a:prstDash val="solid"/>
              <a:round/>
              <a:headEnd type="none" w="sm" len="sm"/>
              <a:tailEnd type="none" w="sm" len="sm"/>
            </a:ln>
            <a:effectLst>
              <a:outerShdw dist="47625" dir="246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8" name="Google Shape;1298;p39"/>
            <p:cNvGrpSpPr/>
            <p:nvPr/>
          </p:nvGrpSpPr>
          <p:grpSpPr>
            <a:xfrm rot="285413" flipH="1">
              <a:off x="1551582" y="3705254"/>
              <a:ext cx="938237" cy="1119537"/>
              <a:chOff x="2768850" y="3921688"/>
              <a:chExt cx="1210050" cy="1364625"/>
            </a:xfrm>
          </p:grpSpPr>
          <p:sp>
            <p:nvSpPr>
              <p:cNvPr id="1299" name="Google Shape;1299;p39"/>
              <p:cNvSpPr/>
              <p:nvPr/>
            </p:nvSpPr>
            <p:spPr>
              <a:xfrm>
                <a:off x="3644475" y="4934513"/>
                <a:ext cx="264375" cy="296600"/>
              </a:xfrm>
              <a:custGeom>
                <a:avLst/>
                <a:gdLst/>
                <a:ahLst/>
                <a:cxnLst/>
                <a:rect l="l" t="t" r="r" b="b"/>
                <a:pathLst>
                  <a:path w="10575" h="11864" extrusionOk="0">
                    <a:moveTo>
                      <a:pt x="6418" y="1"/>
                    </a:moveTo>
                    <a:cubicBezTo>
                      <a:pt x="6312" y="1"/>
                      <a:pt x="6208" y="6"/>
                      <a:pt x="6105" y="17"/>
                    </a:cubicBezTo>
                    <a:cubicBezTo>
                      <a:pt x="4537" y="217"/>
                      <a:pt x="3403" y="1885"/>
                      <a:pt x="2702" y="3186"/>
                    </a:cubicBezTo>
                    <a:cubicBezTo>
                      <a:pt x="1668" y="5187"/>
                      <a:pt x="868" y="7356"/>
                      <a:pt x="234" y="9557"/>
                    </a:cubicBezTo>
                    <a:cubicBezTo>
                      <a:pt x="100" y="10091"/>
                      <a:pt x="0" y="10791"/>
                      <a:pt x="434" y="11258"/>
                    </a:cubicBezTo>
                    <a:cubicBezTo>
                      <a:pt x="668" y="11492"/>
                      <a:pt x="1001" y="11592"/>
                      <a:pt x="1301" y="11659"/>
                    </a:cubicBezTo>
                    <a:cubicBezTo>
                      <a:pt x="1928" y="11796"/>
                      <a:pt x="2557" y="11864"/>
                      <a:pt x="3175" y="11864"/>
                    </a:cubicBezTo>
                    <a:cubicBezTo>
                      <a:pt x="4663" y="11864"/>
                      <a:pt x="6084" y="11469"/>
                      <a:pt x="7239" y="10691"/>
                    </a:cubicBezTo>
                    <a:cubicBezTo>
                      <a:pt x="8907" y="9624"/>
                      <a:pt x="10041" y="7823"/>
                      <a:pt x="10375" y="5721"/>
                    </a:cubicBezTo>
                    <a:cubicBezTo>
                      <a:pt x="10575" y="4453"/>
                      <a:pt x="10441" y="2986"/>
                      <a:pt x="9641" y="1785"/>
                    </a:cubicBezTo>
                    <a:cubicBezTo>
                      <a:pt x="8905" y="682"/>
                      <a:pt x="7607" y="1"/>
                      <a:pt x="6418" y="1"/>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a:off x="2768850" y="4762213"/>
                <a:ext cx="219350" cy="325125"/>
              </a:xfrm>
              <a:custGeom>
                <a:avLst/>
                <a:gdLst/>
                <a:ahLst/>
                <a:cxnLst/>
                <a:rect l="l" t="t" r="r" b="b"/>
                <a:pathLst>
                  <a:path w="8774" h="13005" extrusionOk="0">
                    <a:moveTo>
                      <a:pt x="4939" y="0"/>
                    </a:moveTo>
                    <a:cubicBezTo>
                      <a:pt x="4134" y="0"/>
                      <a:pt x="3288" y="248"/>
                      <a:pt x="2602" y="738"/>
                    </a:cubicBezTo>
                    <a:cubicBezTo>
                      <a:pt x="1401" y="1538"/>
                      <a:pt x="734" y="2873"/>
                      <a:pt x="467" y="4140"/>
                    </a:cubicBezTo>
                    <a:cubicBezTo>
                      <a:pt x="0" y="6175"/>
                      <a:pt x="401" y="8277"/>
                      <a:pt x="1568" y="9878"/>
                    </a:cubicBezTo>
                    <a:cubicBezTo>
                      <a:pt x="2702" y="11512"/>
                      <a:pt x="4570" y="12613"/>
                      <a:pt x="6739" y="12947"/>
                    </a:cubicBezTo>
                    <a:cubicBezTo>
                      <a:pt x="6889" y="12980"/>
                      <a:pt x="7047" y="13005"/>
                      <a:pt x="7210" y="13005"/>
                    </a:cubicBezTo>
                    <a:cubicBezTo>
                      <a:pt x="7372" y="13005"/>
                      <a:pt x="7539" y="12980"/>
                      <a:pt x="7706" y="12913"/>
                    </a:cubicBezTo>
                    <a:cubicBezTo>
                      <a:pt x="8273" y="12646"/>
                      <a:pt x="8440" y="11946"/>
                      <a:pt x="8506" y="11379"/>
                    </a:cubicBezTo>
                    <a:cubicBezTo>
                      <a:pt x="8707" y="9077"/>
                      <a:pt x="8773" y="6776"/>
                      <a:pt x="8540" y="4574"/>
                    </a:cubicBezTo>
                    <a:cubicBezTo>
                      <a:pt x="8373" y="3106"/>
                      <a:pt x="7906" y="1105"/>
                      <a:pt x="6505" y="371"/>
                    </a:cubicBezTo>
                    <a:cubicBezTo>
                      <a:pt x="6050" y="123"/>
                      <a:pt x="5505" y="0"/>
                      <a:pt x="493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a:off x="2916450" y="4364163"/>
                <a:ext cx="916525" cy="922150"/>
              </a:xfrm>
              <a:custGeom>
                <a:avLst/>
                <a:gdLst/>
                <a:ahLst/>
                <a:cxnLst/>
                <a:rect l="l" t="t" r="r" b="b"/>
                <a:pathLst>
                  <a:path w="36661" h="36886" extrusionOk="0">
                    <a:moveTo>
                      <a:pt x="13956" y="0"/>
                    </a:moveTo>
                    <a:cubicBezTo>
                      <a:pt x="8945" y="0"/>
                      <a:pt x="4524" y="3463"/>
                      <a:pt x="3270" y="8354"/>
                    </a:cubicBezTo>
                    <a:cubicBezTo>
                      <a:pt x="2102" y="12957"/>
                      <a:pt x="1235" y="17627"/>
                      <a:pt x="634" y="22331"/>
                    </a:cubicBezTo>
                    <a:cubicBezTo>
                      <a:pt x="1" y="27534"/>
                      <a:pt x="3069" y="32538"/>
                      <a:pt x="8073" y="34206"/>
                    </a:cubicBezTo>
                    <a:cubicBezTo>
                      <a:pt x="12643" y="35774"/>
                      <a:pt x="17280" y="36641"/>
                      <a:pt x="22116" y="36874"/>
                    </a:cubicBezTo>
                    <a:cubicBezTo>
                      <a:pt x="22283" y="36882"/>
                      <a:pt x="22448" y="36885"/>
                      <a:pt x="22613" y="36885"/>
                    </a:cubicBezTo>
                    <a:cubicBezTo>
                      <a:pt x="27678" y="36885"/>
                      <a:pt x="32098" y="33444"/>
                      <a:pt x="33358" y="28502"/>
                    </a:cubicBezTo>
                    <a:cubicBezTo>
                      <a:pt x="34525" y="23932"/>
                      <a:pt x="35426" y="19262"/>
                      <a:pt x="35993" y="14558"/>
                    </a:cubicBezTo>
                    <a:cubicBezTo>
                      <a:pt x="36660" y="9321"/>
                      <a:pt x="33558" y="4351"/>
                      <a:pt x="28588" y="2683"/>
                    </a:cubicBezTo>
                    <a:cubicBezTo>
                      <a:pt x="24018" y="1115"/>
                      <a:pt x="19348" y="248"/>
                      <a:pt x="14511" y="15"/>
                    </a:cubicBezTo>
                    <a:cubicBezTo>
                      <a:pt x="14325" y="5"/>
                      <a:pt x="14140" y="0"/>
                      <a:pt x="13956"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a:off x="3275050" y="4976288"/>
                <a:ext cx="121775" cy="65400"/>
              </a:xfrm>
              <a:custGeom>
                <a:avLst/>
                <a:gdLst/>
                <a:ahLst/>
                <a:cxnLst/>
                <a:rect l="l" t="t" r="r" b="b"/>
                <a:pathLst>
                  <a:path w="4871" h="2616" extrusionOk="0">
                    <a:moveTo>
                      <a:pt x="2385" y="1"/>
                    </a:moveTo>
                    <a:cubicBezTo>
                      <a:pt x="1908" y="1"/>
                      <a:pt x="1449" y="152"/>
                      <a:pt x="1068" y="381"/>
                    </a:cubicBezTo>
                    <a:cubicBezTo>
                      <a:pt x="567" y="714"/>
                      <a:pt x="134" y="1181"/>
                      <a:pt x="0" y="1715"/>
                    </a:cubicBezTo>
                    <a:cubicBezTo>
                      <a:pt x="367" y="1281"/>
                      <a:pt x="801" y="1015"/>
                      <a:pt x="1301" y="814"/>
                    </a:cubicBezTo>
                    <a:cubicBezTo>
                      <a:pt x="1651" y="664"/>
                      <a:pt x="2020" y="589"/>
                      <a:pt x="2366" y="589"/>
                    </a:cubicBezTo>
                    <a:cubicBezTo>
                      <a:pt x="2481" y="589"/>
                      <a:pt x="2594" y="598"/>
                      <a:pt x="2702" y="614"/>
                    </a:cubicBezTo>
                    <a:cubicBezTo>
                      <a:pt x="3202" y="714"/>
                      <a:pt x="3603" y="948"/>
                      <a:pt x="3970" y="1315"/>
                    </a:cubicBezTo>
                    <a:cubicBezTo>
                      <a:pt x="4303" y="1682"/>
                      <a:pt x="4570" y="2149"/>
                      <a:pt x="4870" y="2616"/>
                    </a:cubicBezTo>
                    <a:cubicBezTo>
                      <a:pt x="4837" y="2082"/>
                      <a:pt x="4670" y="1515"/>
                      <a:pt x="4337" y="1015"/>
                    </a:cubicBezTo>
                    <a:cubicBezTo>
                      <a:pt x="4170" y="781"/>
                      <a:pt x="3936" y="548"/>
                      <a:pt x="3669" y="381"/>
                    </a:cubicBezTo>
                    <a:cubicBezTo>
                      <a:pt x="3436" y="214"/>
                      <a:pt x="3136" y="81"/>
                      <a:pt x="2836" y="47"/>
                    </a:cubicBezTo>
                    <a:cubicBezTo>
                      <a:pt x="2685" y="15"/>
                      <a:pt x="2534" y="1"/>
                      <a:pt x="238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a:off x="3479350" y="4872788"/>
                <a:ext cx="203500" cy="173075"/>
              </a:xfrm>
              <a:custGeom>
                <a:avLst/>
                <a:gdLst/>
                <a:ahLst/>
                <a:cxnLst/>
                <a:rect l="l" t="t" r="r" b="b"/>
                <a:pathLst>
                  <a:path w="8140" h="6923" extrusionOk="0">
                    <a:moveTo>
                      <a:pt x="4460" y="0"/>
                    </a:moveTo>
                    <a:cubicBezTo>
                      <a:pt x="3892" y="0"/>
                      <a:pt x="3324" y="109"/>
                      <a:pt x="2803" y="318"/>
                    </a:cubicBezTo>
                    <a:cubicBezTo>
                      <a:pt x="1468" y="885"/>
                      <a:pt x="468" y="2086"/>
                      <a:pt x="167" y="3487"/>
                    </a:cubicBezTo>
                    <a:cubicBezTo>
                      <a:pt x="1" y="4120"/>
                      <a:pt x="1" y="4754"/>
                      <a:pt x="167" y="5388"/>
                    </a:cubicBezTo>
                    <a:cubicBezTo>
                      <a:pt x="234" y="5588"/>
                      <a:pt x="334" y="5822"/>
                      <a:pt x="434" y="6022"/>
                    </a:cubicBezTo>
                    <a:cubicBezTo>
                      <a:pt x="1075" y="5826"/>
                      <a:pt x="1744" y="5735"/>
                      <a:pt x="2420" y="5735"/>
                    </a:cubicBezTo>
                    <a:cubicBezTo>
                      <a:pt x="3928" y="5735"/>
                      <a:pt x="5470" y="6186"/>
                      <a:pt x="6806" y="6922"/>
                    </a:cubicBezTo>
                    <a:cubicBezTo>
                      <a:pt x="6939" y="6822"/>
                      <a:pt x="7072" y="6689"/>
                      <a:pt x="7206" y="6556"/>
                    </a:cubicBezTo>
                    <a:cubicBezTo>
                      <a:pt x="7840" y="5755"/>
                      <a:pt x="8140" y="4688"/>
                      <a:pt x="8073" y="3653"/>
                    </a:cubicBezTo>
                    <a:cubicBezTo>
                      <a:pt x="7973" y="2586"/>
                      <a:pt x="7473" y="1052"/>
                      <a:pt x="6472" y="518"/>
                    </a:cubicBezTo>
                    <a:cubicBezTo>
                      <a:pt x="5863" y="167"/>
                      <a:pt x="5162" y="0"/>
                      <a:pt x="44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9"/>
              <p:cNvSpPr/>
              <p:nvPr/>
            </p:nvSpPr>
            <p:spPr>
              <a:xfrm>
                <a:off x="3487700" y="4908813"/>
                <a:ext cx="146800" cy="118700"/>
              </a:xfrm>
              <a:custGeom>
                <a:avLst/>
                <a:gdLst/>
                <a:ahLst/>
                <a:cxnLst/>
                <a:rect l="l" t="t" r="r" b="b"/>
                <a:pathLst>
                  <a:path w="5872" h="4748" extrusionOk="0">
                    <a:moveTo>
                      <a:pt x="2894" y="0"/>
                    </a:moveTo>
                    <a:cubicBezTo>
                      <a:pt x="1562" y="0"/>
                      <a:pt x="400" y="912"/>
                      <a:pt x="134" y="2246"/>
                    </a:cubicBezTo>
                    <a:cubicBezTo>
                      <a:pt x="0" y="3046"/>
                      <a:pt x="200" y="3847"/>
                      <a:pt x="667" y="4447"/>
                    </a:cubicBezTo>
                    <a:cubicBezTo>
                      <a:pt x="1131" y="4343"/>
                      <a:pt x="1610" y="4295"/>
                      <a:pt x="2095" y="4295"/>
                    </a:cubicBezTo>
                    <a:cubicBezTo>
                      <a:pt x="3005" y="4295"/>
                      <a:pt x="3933" y="4465"/>
                      <a:pt x="4804" y="4748"/>
                    </a:cubicBezTo>
                    <a:cubicBezTo>
                      <a:pt x="5204" y="4381"/>
                      <a:pt x="5504" y="3880"/>
                      <a:pt x="5604" y="3280"/>
                    </a:cubicBezTo>
                    <a:cubicBezTo>
                      <a:pt x="5871" y="1779"/>
                      <a:pt x="4904" y="344"/>
                      <a:pt x="3403" y="44"/>
                    </a:cubicBezTo>
                    <a:cubicBezTo>
                      <a:pt x="3231" y="14"/>
                      <a:pt x="3061" y="0"/>
                      <a:pt x="28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9"/>
              <p:cNvSpPr/>
              <p:nvPr/>
            </p:nvSpPr>
            <p:spPr>
              <a:xfrm>
                <a:off x="3540400" y="4865713"/>
                <a:ext cx="153325" cy="107975"/>
              </a:xfrm>
              <a:custGeom>
                <a:avLst/>
                <a:gdLst/>
                <a:ahLst/>
                <a:cxnLst/>
                <a:rect l="l" t="t" r="r" b="b"/>
                <a:pathLst>
                  <a:path w="6133" h="4319" extrusionOk="0">
                    <a:moveTo>
                      <a:pt x="2277" y="1"/>
                    </a:moveTo>
                    <a:cubicBezTo>
                      <a:pt x="1538" y="1"/>
                      <a:pt x="760" y="228"/>
                      <a:pt x="27" y="734"/>
                    </a:cubicBezTo>
                    <a:cubicBezTo>
                      <a:pt x="0" y="734"/>
                      <a:pt x="16" y="777"/>
                      <a:pt x="41" y="777"/>
                    </a:cubicBezTo>
                    <a:cubicBezTo>
                      <a:pt x="47" y="777"/>
                      <a:pt x="54" y="774"/>
                      <a:pt x="60" y="768"/>
                    </a:cubicBezTo>
                    <a:cubicBezTo>
                      <a:pt x="534" y="563"/>
                      <a:pt x="1024" y="469"/>
                      <a:pt x="1508" y="469"/>
                    </a:cubicBezTo>
                    <a:cubicBezTo>
                      <a:pt x="3552" y="469"/>
                      <a:pt x="5496" y="2146"/>
                      <a:pt x="5631" y="4303"/>
                    </a:cubicBezTo>
                    <a:cubicBezTo>
                      <a:pt x="5631" y="4303"/>
                      <a:pt x="5646" y="4318"/>
                      <a:pt x="5656" y="4318"/>
                    </a:cubicBezTo>
                    <a:cubicBezTo>
                      <a:pt x="5661" y="4318"/>
                      <a:pt x="5664" y="4314"/>
                      <a:pt x="5664" y="4303"/>
                    </a:cubicBezTo>
                    <a:cubicBezTo>
                      <a:pt x="6133" y="1815"/>
                      <a:pt x="4363" y="1"/>
                      <a:pt x="2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9"/>
              <p:cNvSpPr/>
              <p:nvPr/>
            </p:nvSpPr>
            <p:spPr>
              <a:xfrm>
                <a:off x="3031525" y="4784213"/>
                <a:ext cx="205175" cy="184100"/>
              </a:xfrm>
              <a:custGeom>
                <a:avLst/>
                <a:gdLst/>
                <a:ahLst/>
                <a:cxnLst/>
                <a:rect l="l" t="t" r="r" b="b"/>
                <a:pathLst>
                  <a:path w="8207" h="7364" extrusionOk="0">
                    <a:moveTo>
                      <a:pt x="3680" y="1"/>
                    </a:moveTo>
                    <a:cubicBezTo>
                      <a:pt x="3531" y="1"/>
                      <a:pt x="3383" y="9"/>
                      <a:pt x="3237" y="25"/>
                    </a:cubicBezTo>
                    <a:cubicBezTo>
                      <a:pt x="2102" y="191"/>
                      <a:pt x="1068" y="1426"/>
                      <a:pt x="568" y="2393"/>
                    </a:cubicBezTo>
                    <a:cubicBezTo>
                      <a:pt x="134" y="3294"/>
                      <a:pt x="1" y="4394"/>
                      <a:pt x="334" y="5395"/>
                    </a:cubicBezTo>
                    <a:cubicBezTo>
                      <a:pt x="401" y="5562"/>
                      <a:pt x="468" y="5729"/>
                      <a:pt x="535" y="5896"/>
                    </a:cubicBezTo>
                    <a:cubicBezTo>
                      <a:pt x="975" y="5835"/>
                      <a:pt x="1423" y="5805"/>
                      <a:pt x="1872" y="5805"/>
                    </a:cubicBezTo>
                    <a:cubicBezTo>
                      <a:pt x="3668" y="5805"/>
                      <a:pt x="5471" y="6296"/>
                      <a:pt x="6806" y="7363"/>
                    </a:cubicBezTo>
                    <a:cubicBezTo>
                      <a:pt x="6973" y="7230"/>
                      <a:pt x="7139" y="7063"/>
                      <a:pt x="7273" y="6863"/>
                    </a:cubicBezTo>
                    <a:cubicBezTo>
                      <a:pt x="7673" y="6363"/>
                      <a:pt x="7907" y="5762"/>
                      <a:pt x="8007" y="5128"/>
                    </a:cubicBezTo>
                    <a:cubicBezTo>
                      <a:pt x="8207" y="3727"/>
                      <a:pt x="7706" y="2193"/>
                      <a:pt x="6706" y="1226"/>
                    </a:cubicBezTo>
                    <a:cubicBezTo>
                      <a:pt x="5912" y="432"/>
                      <a:pt x="4782" y="1"/>
                      <a:pt x="3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a:off x="3083250" y="4831863"/>
                <a:ext cx="145950" cy="128100"/>
              </a:xfrm>
              <a:custGeom>
                <a:avLst/>
                <a:gdLst/>
                <a:ahLst/>
                <a:cxnLst/>
                <a:rect l="l" t="t" r="r" b="b"/>
                <a:pathLst>
                  <a:path w="5838" h="5124" extrusionOk="0">
                    <a:moveTo>
                      <a:pt x="2801" y="0"/>
                    </a:moveTo>
                    <a:cubicBezTo>
                      <a:pt x="1507" y="0"/>
                      <a:pt x="364" y="934"/>
                      <a:pt x="100" y="2255"/>
                    </a:cubicBezTo>
                    <a:cubicBezTo>
                      <a:pt x="0" y="2822"/>
                      <a:pt x="67" y="3422"/>
                      <a:pt x="300" y="3923"/>
                    </a:cubicBezTo>
                    <a:cubicBezTo>
                      <a:pt x="1735" y="3990"/>
                      <a:pt x="3136" y="4356"/>
                      <a:pt x="4303" y="5124"/>
                    </a:cubicBezTo>
                    <a:cubicBezTo>
                      <a:pt x="4937" y="4757"/>
                      <a:pt x="5404" y="4090"/>
                      <a:pt x="5571" y="3289"/>
                    </a:cubicBezTo>
                    <a:cubicBezTo>
                      <a:pt x="5838" y="1788"/>
                      <a:pt x="4870" y="320"/>
                      <a:pt x="3336" y="53"/>
                    </a:cubicBezTo>
                    <a:cubicBezTo>
                      <a:pt x="3156" y="17"/>
                      <a:pt x="2977" y="0"/>
                      <a:pt x="28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a:off x="3042375" y="4776688"/>
                <a:ext cx="163475" cy="75700"/>
              </a:xfrm>
              <a:custGeom>
                <a:avLst/>
                <a:gdLst/>
                <a:ahLst/>
                <a:cxnLst/>
                <a:rect l="l" t="t" r="r" b="b"/>
                <a:pathLst>
                  <a:path w="6539" h="3028" extrusionOk="0">
                    <a:moveTo>
                      <a:pt x="3424" y="1"/>
                    </a:moveTo>
                    <a:cubicBezTo>
                      <a:pt x="1849" y="1"/>
                      <a:pt x="350" y="1069"/>
                      <a:pt x="1" y="3028"/>
                    </a:cubicBezTo>
                    <a:cubicBezTo>
                      <a:pt x="692" y="1542"/>
                      <a:pt x="2240" y="690"/>
                      <a:pt x="3774" y="690"/>
                    </a:cubicBezTo>
                    <a:cubicBezTo>
                      <a:pt x="4755" y="690"/>
                      <a:pt x="5730" y="1039"/>
                      <a:pt x="6472" y="1793"/>
                    </a:cubicBezTo>
                    <a:cubicBezTo>
                      <a:pt x="6478" y="1800"/>
                      <a:pt x="6485" y="1802"/>
                      <a:pt x="6491" y="1802"/>
                    </a:cubicBezTo>
                    <a:cubicBezTo>
                      <a:pt x="6517" y="1802"/>
                      <a:pt x="6539" y="1754"/>
                      <a:pt x="6539" y="1727"/>
                    </a:cubicBezTo>
                    <a:cubicBezTo>
                      <a:pt x="5729" y="554"/>
                      <a:pt x="4557" y="1"/>
                      <a:pt x="34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a:off x="3520225" y="4764763"/>
                <a:ext cx="211525" cy="69725"/>
              </a:xfrm>
              <a:custGeom>
                <a:avLst/>
                <a:gdLst/>
                <a:ahLst/>
                <a:cxnLst/>
                <a:rect l="l" t="t" r="r" b="b"/>
                <a:pathLst>
                  <a:path w="8461" h="2789" extrusionOk="0">
                    <a:moveTo>
                      <a:pt x="3097" y="1"/>
                    </a:moveTo>
                    <a:cubicBezTo>
                      <a:pt x="2191" y="1"/>
                      <a:pt x="1263" y="181"/>
                      <a:pt x="367" y="569"/>
                    </a:cubicBezTo>
                    <a:cubicBezTo>
                      <a:pt x="200" y="636"/>
                      <a:pt x="67" y="836"/>
                      <a:pt x="34" y="1003"/>
                    </a:cubicBezTo>
                    <a:cubicBezTo>
                      <a:pt x="0" y="1170"/>
                      <a:pt x="34" y="1203"/>
                      <a:pt x="100" y="1370"/>
                    </a:cubicBezTo>
                    <a:cubicBezTo>
                      <a:pt x="177" y="1472"/>
                      <a:pt x="292" y="1515"/>
                      <a:pt x="417" y="1515"/>
                    </a:cubicBezTo>
                    <a:cubicBezTo>
                      <a:pt x="455" y="1515"/>
                      <a:pt x="495" y="1511"/>
                      <a:pt x="534" y="1503"/>
                    </a:cubicBezTo>
                    <a:cubicBezTo>
                      <a:pt x="1465" y="1344"/>
                      <a:pt x="2356" y="1253"/>
                      <a:pt x="3210" y="1253"/>
                    </a:cubicBezTo>
                    <a:cubicBezTo>
                      <a:pt x="5051" y="1253"/>
                      <a:pt x="6724" y="1677"/>
                      <a:pt x="8273" y="2771"/>
                    </a:cubicBezTo>
                    <a:cubicBezTo>
                      <a:pt x="8286" y="2783"/>
                      <a:pt x="8301" y="2789"/>
                      <a:pt x="8316" y="2789"/>
                    </a:cubicBezTo>
                    <a:cubicBezTo>
                      <a:pt x="8383" y="2789"/>
                      <a:pt x="8460" y="2691"/>
                      <a:pt x="8406" y="2637"/>
                    </a:cubicBezTo>
                    <a:cubicBezTo>
                      <a:pt x="7236" y="999"/>
                      <a:pt x="5228" y="1"/>
                      <a:pt x="3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a:off x="3039200" y="4675838"/>
                <a:ext cx="212525" cy="71925"/>
              </a:xfrm>
              <a:custGeom>
                <a:avLst/>
                <a:gdLst/>
                <a:ahLst/>
                <a:cxnLst/>
                <a:rect l="l" t="t" r="r" b="b"/>
                <a:pathLst>
                  <a:path w="8501" h="2877" extrusionOk="0">
                    <a:moveTo>
                      <a:pt x="3494" y="1"/>
                    </a:moveTo>
                    <a:cubicBezTo>
                      <a:pt x="2265" y="1"/>
                      <a:pt x="1064" y="336"/>
                      <a:pt x="61" y="991"/>
                    </a:cubicBezTo>
                    <a:cubicBezTo>
                      <a:pt x="0" y="1021"/>
                      <a:pt x="50" y="1162"/>
                      <a:pt x="110" y="1162"/>
                    </a:cubicBezTo>
                    <a:cubicBezTo>
                      <a:pt x="116" y="1162"/>
                      <a:pt x="122" y="1160"/>
                      <a:pt x="128" y="1157"/>
                    </a:cubicBezTo>
                    <a:cubicBezTo>
                      <a:pt x="787" y="1003"/>
                      <a:pt x="1431" y="929"/>
                      <a:pt x="2063" y="929"/>
                    </a:cubicBezTo>
                    <a:cubicBezTo>
                      <a:pt x="4024" y="929"/>
                      <a:pt x="5883" y="1632"/>
                      <a:pt x="7800" y="2792"/>
                    </a:cubicBezTo>
                    <a:cubicBezTo>
                      <a:pt x="7905" y="2834"/>
                      <a:pt x="8011" y="2876"/>
                      <a:pt x="8108" y="2876"/>
                    </a:cubicBezTo>
                    <a:cubicBezTo>
                      <a:pt x="8164" y="2876"/>
                      <a:pt x="8218" y="2862"/>
                      <a:pt x="8267" y="2825"/>
                    </a:cubicBezTo>
                    <a:cubicBezTo>
                      <a:pt x="8400" y="2725"/>
                      <a:pt x="8433" y="2692"/>
                      <a:pt x="8467" y="2525"/>
                    </a:cubicBezTo>
                    <a:cubicBezTo>
                      <a:pt x="8500" y="2358"/>
                      <a:pt x="8433" y="2125"/>
                      <a:pt x="8333" y="1991"/>
                    </a:cubicBezTo>
                    <a:cubicBezTo>
                      <a:pt x="6974" y="651"/>
                      <a:pt x="5207" y="1"/>
                      <a:pt x="3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3116600" y="5038338"/>
                <a:ext cx="413650" cy="132825"/>
              </a:xfrm>
              <a:custGeom>
                <a:avLst/>
                <a:gdLst/>
                <a:ahLst/>
                <a:cxnLst/>
                <a:rect l="l" t="t" r="r" b="b"/>
                <a:pathLst>
                  <a:path w="16546" h="5313" extrusionOk="0">
                    <a:moveTo>
                      <a:pt x="893" y="1"/>
                    </a:moveTo>
                    <a:cubicBezTo>
                      <a:pt x="755" y="1"/>
                      <a:pt x="620" y="41"/>
                      <a:pt x="501" y="134"/>
                    </a:cubicBezTo>
                    <a:cubicBezTo>
                      <a:pt x="200" y="367"/>
                      <a:pt x="0" y="734"/>
                      <a:pt x="100" y="1134"/>
                    </a:cubicBezTo>
                    <a:cubicBezTo>
                      <a:pt x="234" y="1735"/>
                      <a:pt x="934" y="1935"/>
                      <a:pt x="1401" y="2235"/>
                    </a:cubicBezTo>
                    <a:cubicBezTo>
                      <a:pt x="2068" y="2669"/>
                      <a:pt x="2636" y="3169"/>
                      <a:pt x="3336" y="3536"/>
                    </a:cubicBezTo>
                    <a:cubicBezTo>
                      <a:pt x="4437" y="4137"/>
                      <a:pt x="5704" y="4503"/>
                      <a:pt x="6972" y="4770"/>
                    </a:cubicBezTo>
                    <a:cubicBezTo>
                      <a:pt x="7239" y="4837"/>
                      <a:pt x="7506" y="4870"/>
                      <a:pt x="7773" y="4904"/>
                    </a:cubicBezTo>
                    <a:cubicBezTo>
                      <a:pt x="8039" y="4970"/>
                      <a:pt x="8306" y="5037"/>
                      <a:pt x="8573" y="5071"/>
                    </a:cubicBezTo>
                    <a:cubicBezTo>
                      <a:pt x="9439" y="5207"/>
                      <a:pt x="10321" y="5313"/>
                      <a:pt x="11197" y="5313"/>
                    </a:cubicBezTo>
                    <a:cubicBezTo>
                      <a:pt x="11603" y="5313"/>
                      <a:pt x="12008" y="5290"/>
                      <a:pt x="12409" y="5237"/>
                    </a:cubicBezTo>
                    <a:cubicBezTo>
                      <a:pt x="13176" y="5171"/>
                      <a:pt x="13910" y="4904"/>
                      <a:pt x="14677" y="4770"/>
                    </a:cubicBezTo>
                    <a:cubicBezTo>
                      <a:pt x="15211" y="4637"/>
                      <a:pt x="15945" y="4704"/>
                      <a:pt x="16279" y="4203"/>
                    </a:cubicBezTo>
                    <a:cubicBezTo>
                      <a:pt x="16545" y="3870"/>
                      <a:pt x="16479" y="3469"/>
                      <a:pt x="16279" y="3136"/>
                    </a:cubicBezTo>
                    <a:cubicBezTo>
                      <a:pt x="16134" y="2895"/>
                      <a:pt x="15885" y="2793"/>
                      <a:pt x="15619" y="2793"/>
                    </a:cubicBezTo>
                    <a:cubicBezTo>
                      <a:pt x="15517" y="2793"/>
                      <a:pt x="15413" y="2808"/>
                      <a:pt x="15311" y="2836"/>
                    </a:cubicBezTo>
                    <a:cubicBezTo>
                      <a:pt x="15011" y="2902"/>
                      <a:pt x="14744" y="3102"/>
                      <a:pt x="14544" y="3369"/>
                    </a:cubicBezTo>
                    <a:cubicBezTo>
                      <a:pt x="14544" y="3369"/>
                      <a:pt x="14511" y="3403"/>
                      <a:pt x="14511" y="3436"/>
                    </a:cubicBezTo>
                    <a:cubicBezTo>
                      <a:pt x="14377" y="3636"/>
                      <a:pt x="14277" y="3870"/>
                      <a:pt x="14044" y="4036"/>
                    </a:cubicBezTo>
                    <a:cubicBezTo>
                      <a:pt x="13477" y="4537"/>
                      <a:pt x="12643" y="4770"/>
                      <a:pt x="11809" y="4837"/>
                    </a:cubicBezTo>
                    <a:cubicBezTo>
                      <a:pt x="11575" y="4854"/>
                      <a:pt x="11350" y="4862"/>
                      <a:pt x="11125" y="4862"/>
                    </a:cubicBezTo>
                    <a:cubicBezTo>
                      <a:pt x="10900" y="4862"/>
                      <a:pt x="10675" y="4854"/>
                      <a:pt x="10441" y="4837"/>
                    </a:cubicBezTo>
                    <a:cubicBezTo>
                      <a:pt x="9607" y="4837"/>
                      <a:pt x="8740" y="4737"/>
                      <a:pt x="7906" y="4604"/>
                    </a:cubicBezTo>
                    <a:lnTo>
                      <a:pt x="7839" y="4570"/>
                    </a:lnTo>
                    <a:lnTo>
                      <a:pt x="7773" y="4570"/>
                    </a:lnTo>
                    <a:cubicBezTo>
                      <a:pt x="6939" y="4403"/>
                      <a:pt x="6105" y="4170"/>
                      <a:pt x="5304" y="3870"/>
                    </a:cubicBezTo>
                    <a:cubicBezTo>
                      <a:pt x="4870" y="3736"/>
                      <a:pt x="4437" y="3569"/>
                      <a:pt x="4037" y="3369"/>
                    </a:cubicBezTo>
                    <a:cubicBezTo>
                      <a:pt x="3269" y="3002"/>
                      <a:pt x="2602" y="2502"/>
                      <a:pt x="2235" y="1802"/>
                    </a:cubicBezTo>
                    <a:cubicBezTo>
                      <a:pt x="2102" y="1568"/>
                      <a:pt x="2102" y="1335"/>
                      <a:pt x="2035" y="1068"/>
                    </a:cubicBezTo>
                    <a:cubicBezTo>
                      <a:pt x="2035" y="1034"/>
                      <a:pt x="2035" y="1001"/>
                      <a:pt x="2035" y="1001"/>
                    </a:cubicBezTo>
                    <a:cubicBezTo>
                      <a:pt x="1968" y="701"/>
                      <a:pt x="1768" y="401"/>
                      <a:pt x="1501" y="234"/>
                    </a:cubicBezTo>
                    <a:cubicBezTo>
                      <a:pt x="1321" y="93"/>
                      <a:pt x="1103" y="1"/>
                      <a:pt x="893"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a:off x="3695825" y="5030288"/>
                <a:ext cx="175225" cy="144200"/>
              </a:xfrm>
              <a:custGeom>
                <a:avLst/>
                <a:gdLst/>
                <a:ahLst/>
                <a:cxnLst/>
                <a:rect l="l" t="t" r="r" b="b"/>
                <a:pathLst>
                  <a:path w="7009" h="5768" extrusionOk="0">
                    <a:moveTo>
                      <a:pt x="6986" y="1123"/>
                    </a:moveTo>
                    <a:cubicBezTo>
                      <a:pt x="6986" y="1134"/>
                      <a:pt x="6990" y="1138"/>
                      <a:pt x="6994" y="1138"/>
                    </a:cubicBezTo>
                    <a:cubicBezTo>
                      <a:pt x="7001" y="1138"/>
                      <a:pt x="7008" y="1123"/>
                      <a:pt x="6986" y="1123"/>
                    </a:cubicBezTo>
                    <a:close/>
                    <a:moveTo>
                      <a:pt x="5477" y="1"/>
                    </a:moveTo>
                    <a:cubicBezTo>
                      <a:pt x="4870" y="1"/>
                      <a:pt x="4213" y="315"/>
                      <a:pt x="3617" y="656"/>
                    </a:cubicBezTo>
                    <a:cubicBezTo>
                      <a:pt x="2850" y="1123"/>
                      <a:pt x="2183" y="1757"/>
                      <a:pt x="1616" y="2457"/>
                    </a:cubicBezTo>
                    <a:cubicBezTo>
                      <a:pt x="1349" y="2791"/>
                      <a:pt x="1149" y="3124"/>
                      <a:pt x="915" y="3458"/>
                    </a:cubicBezTo>
                    <a:cubicBezTo>
                      <a:pt x="615" y="3992"/>
                      <a:pt x="348" y="4559"/>
                      <a:pt x="115" y="5159"/>
                    </a:cubicBezTo>
                    <a:cubicBezTo>
                      <a:pt x="0" y="5479"/>
                      <a:pt x="230" y="5767"/>
                      <a:pt x="451" y="5767"/>
                    </a:cubicBezTo>
                    <a:cubicBezTo>
                      <a:pt x="553" y="5767"/>
                      <a:pt x="652" y="5706"/>
                      <a:pt x="715" y="5559"/>
                    </a:cubicBezTo>
                    <a:cubicBezTo>
                      <a:pt x="1049" y="4659"/>
                      <a:pt x="1482" y="3858"/>
                      <a:pt x="2016" y="3158"/>
                    </a:cubicBezTo>
                    <a:cubicBezTo>
                      <a:pt x="2431" y="3070"/>
                      <a:pt x="2896" y="3004"/>
                      <a:pt x="3350" y="3004"/>
                    </a:cubicBezTo>
                    <a:cubicBezTo>
                      <a:pt x="4283" y="3004"/>
                      <a:pt x="5171" y="3283"/>
                      <a:pt x="5485" y="4225"/>
                    </a:cubicBezTo>
                    <a:cubicBezTo>
                      <a:pt x="5485" y="4225"/>
                      <a:pt x="5519" y="4225"/>
                      <a:pt x="5519" y="4192"/>
                    </a:cubicBezTo>
                    <a:cubicBezTo>
                      <a:pt x="5547" y="2610"/>
                      <a:pt x="4460" y="2268"/>
                      <a:pt x="3326" y="2268"/>
                    </a:cubicBezTo>
                    <a:cubicBezTo>
                      <a:pt x="3145" y="2268"/>
                      <a:pt x="2962" y="2277"/>
                      <a:pt x="2783" y="2290"/>
                    </a:cubicBezTo>
                    <a:cubicBezTo>
                      <a:pt x="2783" y="2257"/>
                      <a:pt x="2817" y="2257"/>
                      <a:pt x="2817" y="2224"/>
                    </a:cubicBezTo>
                    <a:cubicBezTo>
                      <a:pt x="3541" y="1572"/>
                      <a:pt x="4737" y="658"/>
                      <a:pt x="5823" y="658"/>
                    </a:cubicBezTo>
                    <a:cubicBezTo>
                      <a:pt x="6237" y="658"/>
                      <a:pt x="6636" y="791"/>
                      <a:pt x="6986" y="1123"/>
                    </a:cubicBezTo>
                    <a:cubicBezTo>
                      <a:pt x="6594" y="290"/>
                      <a:pt x="6059" y="1"/>
                      <a:pt x="5477"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a:off x="2828900" y="4849663"/>
                <a:ext cx="110925" cy="192275"/>
              </a:xfrm>
              <a:custGeom>
                <a:avLst/>
                <a:gdLst/>
                <a:ahLst/>
                <a:cxnLst/>
                <a:rect l="l" t="t" r="r" b="b"/>
                <a:pathLst>
                  <a:path w="4437" h="7691" extrusionOk="0">
                    <a:moveTo>
                      <a:pt x="1374" y="0"/>
                    </a:moveTo>
                    <a:cubicBezTo>
                      <a:pt x="1024" y="0"/>
                      <a:pt x="635" y="130"/>
                      <a:pt x="200" y="442"/>
                    </a:cubicBezTo>
                    <a:cubicBezTo>
                      <a:pt x="167" y="442"/>
                      <a:pt x="200" y="476"/>
                      <a:pt x="200" y="476"/>
                    </a:cubicBezTo>
                    <a:cubicBezTo>
                      <a:pt x="371" y="425"/>
                      <a:pt x="535" y="402"/>
                      <a:pt x="692" y="402"/>
                    </a:cubicBezTo>
                    <a:cubicBezTo>
                      <a:pt x="2097" y="402"/>
                      <a:pt x="2946" y="2271"/>
                      <a:pt x="3336" y="3411"/>
                    </a:cubicBezTo>
                    <a:cubicBezTo>
                      <a:pt x="3336" y="3429"/>
                      <a:pt x="3336" y="3448"/>
                      <a:pt x="3341" y="3461"/>
                    </a:cubicBezTo>
                    <a:lnTo>
                      <a:pt x="3341" y="3461"/>
                    </a:lnTo>
                    <a:cubicBezTo>
                      <a:pt x="2758" y="3102"/>
                      <a:pt x="2114" y="2784"/>
                      <a:pt x="1515" y="2784"/>
                    </a:cubicBezTo>
                    <a:cubicBezTo>
                      <a:pt x="955" y="2784"/>
                      <a:pt x="433" y="3062"/>
                      <a:pt x="33" y="3845"/>
                    </a:cubicBezTo>
                    <a:cubicBezTo>
                      <a:pt x="0" y="3878"/>
                      <a:pt x="33" y="3878"/>
                      <a:pt x="67" y="3878"/>
                    </a:cubicBezTo>
                    <a:cubicBezTo>
                      <a:pt x="407" y="3559"/>
                      <a:pt x="788" y="3430"/>
                      <a:pt x="1181" y="3430"/>
                    </a:cubicBezTo>
                    <a:cubicBezTo>
                      <a:pt x="2022" y="3430"/>
                      <a:pt x="2921" y="4021"/>
                      <a:pt x="3603" y="4612"/>
                    </a:cubicBezTo>
                    <a:cubicBezTo>
                      <a:pt x="3736" y="5479"/>
                      <a:pt x="3736" y="6380"/>
                      <a:pt x="3603" y="7347"/>
                    </a:cubicBezTo>
                    <a:cubicBezTo>
                      <a:pt x="3572" y="7581"/>
                      <a:pt x="3715" y="7691"/>
                      <a:pt x="3883" y="7691"/>
                    </a:cubicBezTo>
                    <a:cubicBezTo>
                      <a:pt x="4076" y="7691"/>
                      <a:pt x="4301" y="7547"/>
                      <a:pt x="4337" y="7280"/>
                    </a:cubicBezTo>
                    <a:cubicBezTo>
                      <a:pt x="4403" y="6647"/>
                      <a:pt x="4437" y="6013"/>
                      <a:pt x="4403" y="5412"/>
                    </a:cubicBezTo>
                    <a:cubicBezTo>
                      <a:pt x="4403" y="4979"/>
                      <a:pt x="4370" y="4578"/>
                      <a:pt x="4303" y="4212"/>
                    </a:cubicBezTo>
                    <a:cubicBezTo>
                      <a:pt x="4136" y="3278"/>
                      <a:pt x="3836" y="2410"/>
                      <a:pt x="3369" y="1643"/>
                    </a:cubicBezTo>
                    <a:cubicBezTo>
                      <a:pt x="2891" y="830"/>
                      <a:pt x="2259" y="0"/>
                      <a:pt x="137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a:off x="2895600" y="3921688"/>
                <a:ext cx="1083300" cy="1069125"/>
              </a:xfrm>
              <a:custGeom>
                <a:avLst/>
                <a:gdLst/>
                <a:ahLst/>
                <a:cxnLst/>
                <a:rect l="l" t="t" r="r" b="b"/>
                <a:pathLst>
                  <a:path w="43332" h="42765" extrusionOk="0">
                    <a:moveTo>
                      <a:pt x="22984" y="1"/>
                    </a:moveTo>
                    <a:cubicBezTo>
                      <a:pt x="19415" y="1735"/>
                      <a:pt x="16646" y="4471"/>
                      <a:pt x="15178" y="7606"/>
                    </a:cubicBezTo>
                    <a:cubicBezTo>
                      <a:pt x="12443" y="8607"/>
                      <a:pt x="9808" y="9708"/>
                      <a:pt x="7673" y="11309"/>
                    </a:cubicBezTo>
                    <a:cubicBezTo>
                      <a:pt x="5738" y="12743"/>
                      <a:pt x="4237" y="14645"/>
                      <a:pt x="3737" y="16746"/>
                    </a:cubicBezTo>
                    <a:cubicBezTo>
                      <a:pt x="3303" y="16913"/>
                      <a:pt x="2903" y="17147"/>
                      <a:pt x="2502" y="17413"/>
                    </a:cubicBezTo>
                    <a:cubicBezTo>
                      <a:pt x="301" y="19015"/>
                      <a:pt x="1" y="22050"/>
                      <a:pt x="134" y="24685"/>
                    </a:cubicBezTo>
                    <a:cubicBezTo>
                      <a:pt x="234" y="26220"/>
                      <a:pt x="401" y="27787"/>
                      <a:pt x="701" y="29322"/>
                    </a:cubicBezTo>
                    <a:cubicBezTo>
                      <a:pt x="1135" y="31824"/>
                      <a:pt x="1835" y="34325"/>
                      <a:pt x="2769" y="36661"/>
                    </a:cubicBezTo>
                    <a:cubicBezTo>
                      <a:pt x="4604" y="35326"/>
                      <a:pt x="3870" y="32858"/>
                      <a:pt x="3970" y="30589"/>
                    </a:cubicBezTo>
                    <a:cubicBezTo>
                      <a:pt x="3970" y="30589"/>
                      <a:pt x="4004" y="30589"/>
                      <a:pt x="4004" y="30556"/>
                    </a:cubicBezTo>
                    <a:cubicBezTo>
                      <a:pt x="5438" y="29889"/>
                      <a:pt x="6639" y="28888"/>
                      <a:pt x="7439" y="27654"/>
                    </a:cubicBezTo>
                    <a:cubicBezTo>
                      <a:pt x="8473" y="26120"/>
                      <a:pt x="8907" y="24252"/>
                      <a:pt x="8740" y="22284"/>
                    </a:cubicBezTo>
                    <a:cubicBezTo>
                      <a:pt x="9608" y="21683"/>
                      <a:pt x="10675" y="21249"/>
                      <a:pt x="11842" y="21049"/>
                    </a:cubicBezTo>
                    <a:cubicBezTo>
                      <a:pt x="12196" y="20993"/>
                      <a:pt x="12597" y="20967"/>
                      <a:pt x="13031" y="20967"/>
                    </a:cubicBezTo>
                    <a:cubicBezTo>
                      <a:pt x="15702" y="20967"/>
                      <a:pt x="19617" y="21978"/>
                      <a:pt x="21483" y="23384"/>
                    </a:cubicBezTo>
                    <a:cubicBezTo>
                      <a:pt x="22311" y="23135"/>
                      <a:pt x="23202" y="23012"/>
                      <a:pt x="24110" y="23012"/>
                    </a:cubicBezTo>
                    <a:cubicBezTo>
                      <a:pt x="25869" y="23012"/>
                      <a:pt x="27693" y="23472"/>
                      <a:pt x="29255" y="24352"/>
                    </a:cubicBezTo>
                    <a:cubicBezTo>
                      <a:pt x="30322" y="24952"/>
                      <a:pt x="32224" y="25953"/>
                      <a:pt x="32958" y="26887"/>
                    </a:cubicBezTo>
                    <a:cubicBezTo>
                      <a:pt x="32390" y="28688"/>
                      <a:pt x="32424" y="30656"/>
                      <a:pt x="33058" y="32491"/>
                    </a:cubicBezTo>
                    <a:cubicBezTo>
                      <a:pt x="33358" y="33391"/>
                      <a:pt x="33658" y="34826"/>
                      <a:pt x="34092" y="36127"/>
                    </a:cubicBezTo>
                    <a:cubicBezTo>
                      <a:pt x="34392" y="37061"/>
                      <a:pt x="34759" y="37895"/>
                      <a:pt x="35293" y="38395"/>
                    </a:cubicBezTo>
                    <a:cubicBezTo>
                      <a:pt x="35026" y="39896"/>
                      <a:pt x="34359" y="41297"/>
                      <a:pt x="34992" y="42765"/>
                    </a:cubicBezTo>
                    <a:cubicBezTo>
                      <a:pt x="36493" y="41064"/>
                      <a:pt x="38095" y="38428"/>
                      <a:pt x="39462" y="35927"/>
                    </a:cubicBezTo>
                    <a:cubicBezTo>
                      <a:pt x="40129" y="34692"/>
                      <a:pt x="40730" y="33492"/>
                      <a:pt x="41230" y="32491"/>
                    </a:cubicBezTo>
                    <a:cubicBezTo>
                      <a:pt x="42398" y="30089"/>
                      <a:pt x="43332" y="27187"/>
                      <a:pt x="41897" y="24885"/>
                    </a:cubicBezTo>
                    <a:cubicBezTo>
                      <a:pt x="41697" y="24585"/>
                      <a:pt x="41497" y="24318"/>
                      <a:pt x="41264" y="24051"/>
                    </a:cubicBezTo>
                    <a:cubicBezTo>
                      <a:pt x="41230" y="22617"/>
                      <a:pt x="40596" y="21149"/>
                      <a:pt x="39662" y="19815"/>
                    </a:cubicBezTo>
                    <a:cubicBezTo>
                      <a:pt x="38495" y="18247"/>
                      <a:pt x="36894" y="16880"/>
                      <a:pt x="35192" y="15612"/>
                    </a:cubicBezTo>
                    <a:cubicBezTo>
                      <a:pt x="32591" y="13677"/>
                      <a:pt x="29789" y="11876"/>
                      <a:pt x="26753" y="10308"/>
                    </a:cubicBezTo>
                    <a:cubicBezTo>
                      <a:pt x="24718" y="7173"/>
                      <a:pt x="23384" y="3637"/>
                      <a:pt x="22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a:off x="2913125" y="4654713"/>
                <a:ext cx="97575" cy="183500"/>
              </a:xfrm>
              <a:custGeom>
                <a:avLst/>
                <a:gdLst/>
                <a:ahLst/>
                <a:cxnLst/>
                <a:rect l="l" t="t" r="r" b="b"/>
                <a:pathLst>
                  <a:path w="3903" h="7340" extrusionOk="0">
                    <a:moveTo>
                      <a:pt x="0" y="1"/>
                    </a:moveTo>
                    <a:cubicBezTo>
                      <a:pt x="434" y="2536"/>
                      <a:pt x="1134" y="5004"/>
                      <a:pt x="2068" y="7340"/>
                    </a:cubicBezTo>
                    <a:cubicBezTo>
                      <a:pt x="3903" y="6005"/>
                      <a:pt x="3169" y="3537"/>
                      <a:pt x="3269" y="1268"/>
                    </a:cubicBezTo>
                    <a:cubicBezTo>
                      <a:pt x="3269" y="1268"/>
                      <a:pt x="3303" y="1268"/>
                      <a:pt x="3303" y="1235"/>
                    </a:cubicBezTo>
                    <a:cubicBezTo>
                      <a:pt x="2168" y="902"/>
                      <a:pt x="1034" y="535"/>
                      <a:pt x="0"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a:off x="3747875" y="4819838"/>
                <a:ext cx="134300" cy="170975"/>
              </a:xfrm>
              <a:custGeom>
                <a:avLst/>
                <a:gdLst/>
                <a:ahLst/>
                <a:cxnLst/>
                <a:rect l="l" t="t" r="r" b="b"/>
                <a:pathLst>
                  <a:path w="5372" h="6839" extrusionOk="0">
                    <a:moveTo>
                      <a:pt x="5371" y="1"/>
                    </a:moveTo>
                    <a:cubicBezTo>
                      <a:pt x="3870" y="140"/>
                      <a:pt x="2392" y="209"/>
                      <a:pt x="899" y="209"/>
                    </a:cubicBezTo>
                    <a:cubicBezTo>
                      <a:pt x="600" y="209"/>
                      <a:pt x="301" y="206"/>
                      <a:pt x="1" y="201"/>
                    </a:cubicBezTo>
                    <a:lnTo>
                      <a:pt x="1" y="201"/>
                    </a:lnTo>
                    <a:cubicBezTo>
                      <a:pt x="301" y="1135"/>
                      <a:pt x="668" y="1969"/>
                      <a:pt x="1202" y="2469"/>
                    </a:cubicBezTo>
                    <a:cubicBezTo>
                      <a:pt x="935" y="3970"/>
                      <a:pt x="268" y="5371"/>
                      <a:pt x="901" y="6839"/>
                    </a:cubicBezTo>
                    <a:cubicBezTo>
                      <a:pt x="2436" y="5138"/>
                      <a:pt x="4004" y="2502"/>
                      <a:pt x="5371"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a:off x="3431825" y="3998088"/>
                <a:ext cx="441775" cy="519600"/>
              </a:xfrm>
              <a:custGeom>
                <a:avLst/>
                <a:gdLst/>
                <a:ahLst/>
                <a:cxnLst/>
                <a:rect l="l" t="t" r="r" b="b"/>
                <a:pathLst>
                  <a:path w="17671" h="20784" extrusionOk="0">
                    <a:moveTo>
                      <a:pt x="1010" y="1"/>
                    </a:moveTo>
                    <a:cubicBezTo>
                      <a:pt x="988" y="1"/>
                      <a:pt x="968" y="17"/>
                      <a:pt x="968" y="47"/>
                    </a:cubicBezTo>
                    <a:cubicBezTo>
                      <a:pt x="0" y="4717"/>
                      <a:pt x="2302" y="8453"/>
                      <a:pt x="5504" y="11589"/>
                    </a:cubicBezTo>
                    <a:cubicBezTo>
                      <a:pt x="7239" y="13323"/>
                      <a:pt x="9374" y="14558"/>
                      <a:pt x="11408" y="15825"/>
                    </a:cubicBezTo>
                    <a:cubicBezTo>
                      <a:pt x="13610" y="17193"/>
                      <a:pt x="15478" y="18894"/>
                      <a:pt x="17379" y="20729"/>
                    </a:cubicBezTo>
                    <a:cubicBezTo>
                      <a:pt x="17418" y="20767"/>
                      <a:pt x="17458" y="20783"/>
                      <a:pt x="17497" y="20783"/>
                    </a:cubicBezTo>
                    <a:cubicBezTo>
                      <a:pt x="17592" y="20783"/>
                      <a:pt x="17670" y="20681"/>
                      <a:pt x="17646" y="20562"/>
                    </a:cubicBezTo>
                    <a:cubicBezTo>
                      <a:pt x="16912" y="16626"/>
                      <a:pt x="13143" y="13590"/>
                      <a:pt x="10108" y="11589"/>
                    </a:cubicBezTo>
                    <a:cubicBezTo>
                      <a:pt x="6171" y="8954"/>
                      <a:pt x="667" y="5818"/>
                      <a:pt x="1068" y="81"/>
                    </a:cubicBezTo>
                    <a:cubicBezTo>
                      <a:pt x="1068" y="25"/>
                      <a:pt x="1037" y="1"/>
                      <a:pt x="101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9"/>
              <p:cNvSpPr/>
              <p:nvPr/>
            </p:nvSpPr>
            <p:spPr>
              <a:xfrm>
                <a:off x="2989000" y="4165938"/>
                <a:ext cx="245825" cy="257200"/>
              </a:xfrm>
              <a:custGeom>
                <a:avLst/>
                <a:gdLst/>
                <a:ahLst/>
                <a:cxnLst/>
                <a:rect l="l" t="t" r="r" b="b"/>
                <a:pathLst>
                  <a:path w="9833" h="10288" extrusionOk="0">
                    <a:moveTo>
                      <a:pt x="9609" y="0"/>
                    </a:moveTo>
                    <a:cubicBezTo>
                      <a:pt x="9598" y="0"/>
                      <a:pt x="9586" y="2"/>
                      <a:pt x="9574" y="5"/>
                    </a:cubicBezTo>
                    <a:cubicBezTo>
                      <a:pt x="5204" y="1172"/>
                      <a:pt x="1" y="5442"/>
                      <a:pt x="1001" y="10045"/>
                    </a:cubicBezTo>
                    <a:cubicBezTo>
                      <a:pt x="1024" y="10182"/>
                      <a:pt x="1172" y="10287"/>
                      <a:pt x="1316" y="10287"/>
                    </a:cubicBezTo>
                    <a:cubicBezTo>
                      <a:pt x="1383" y="10287"/>
                      <a:pt x="1449" y="10265"/>
                      <a:pt x="1502" y="10212"/>
                    </a:cubicBezTo>
                    <a:cubicBezTo>
                      <a:pt x="3003" y="8878"/>
                      <a:pt x="3970" y="6943"/>
                      <a:pt x="5138" y="5342"/>
                    </a:cubicBezTo>
                    <a:cubicBezTo>
                      <a:pt x="6472" y="3474"/>
                      <a:pt x="8073" y="1839"/>
                      <a:pt x="9741" y="238"/>
                    </a:cubicBezTo>
                    <a:cubicBezTo>
                      <a:pt x="9832" y="147"/>
                      <a:pt x="9729" y="0"/>
                      <a:pt x="960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a:off x="3295900" y="3982238"/>
                <a:ext cx="138925" cy="470625"/>
              </a:xfrm>
              <a:custGeom>
                <a:avLst/>
                <a:gdLst/>
                <a:ahLst/>
                <a:cxnLst/>
                <a:rect l="l" t="t" r="r" b="b"/>
                <a:pathLst>
                  <a:path w="5557" h="18825" extrusionOk="0">
                    <a:moveTo>
                      <a:pt x="5265" y="0"/>
                    </a:moveTo>
                    <a:cubicBezTo>
                      <a:pt x="5257" y="0"/>
                      <a:pt x="5247" y="4"/>
                      <a:pt x="5237" y="14"/>
                    </a:cubicBezTo>
                    <a:cubicBezTo>
                      <a:pt x="2035" y="1248"/>
                      <a:pt x="334" y="5885"/>
                      <a:pt x="200" y="9054"/>
                    </a:cubicBezTo>
                    <a:cubicBezTo>
                      <a:pt x="0" y="12790"/>
                      <a:pt x="1768" y="17093"/>
                      <a:pt x="5271" y="18794"/>
                    </a:cubicBezTo>
                    <a:cubicBezTo>
                      <a:pt x="5299" y="18815"/>
                      <a:pt x="5329" y="18825"/>
                      <a:pt x="5358" y="18825"/>
                    </a:cubicBezTo>
                    <a:cubicBezTo>
                      <a:pt x="5464" y="18825"/>
                      <a:pt x="5557" y="18699"/>
                      <a:pt x="5504" y="18594"/>
                    </a:cubicBezTo>
                    <a:cubicBezTo>
                      <a:pt x="3769" y="15659"/>
                      <a:pt x="2168" y="12890"/>
                      <a:pt x="2068" y="9354"/>
                    </a:cubicBezTo>
                    <a:cubicBezTo>
                      <a:pt x="2002" y="7720"/>
                      <a:pt x="2302" y="5985"/>
                      <a:pt x="2869" y="4451"/>
                    </a:cubicBezTo>
                    <a:cubicBezTo>
                      <a:pt x="3436" y="2816"/>
                      <a:pt x="4570" y="1582"/>
                      <a:pt x="5271" y="47"/>
                    </a:cubicBezTo>
                    <a:cubicBezTo>
                      <a:pt x="5294" y="24"/>
                      <a:pt x="5284" y="0"/>
                      <a:pt x="526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9"/>
              <p:cNvSpPr/>
              <p:nvPr/>
            </p:nvSpPr>
            <p:spPr>
              <a:xfrm>
                <a:off x="2954675" y="4455188"/>
                <a:ext cx="115250" cy="194150"/>
              </a:xfrm>
              <a:custGeom>
                <a:avLst/>
                <a:gdLst/>
                <a:ahLst/>
                <a:cxnLst/>
                <a:rect l="l" t="t" r="r" b="b"/>
                <a:pathLst>
                  <a:path w="4610" h="7766" extrusionOk="0">
                    <a:moveTo>
                      <a:pt x="4289" y="1"/>
                    </a:moveTo>
                    <a:cubicBezTo>
                      <a:pt x="4226" y="1"/>
                      <a:pt x="4160" y="33"/>
                      <a:pt x="4109" y="110"/>
                    </a:cubicBezTo>
                    <a:cubicBezTo>
                      <a:pt x="3375" y="1277"/>
                      <a:pt x="2941" y="2678"/>
                      <a:pt x="2241" y="3879"/>
                    </a:cubicBezTo>
                    <a:cubicBezTo>
                      <a:pt x="1574" y="5013"/>
                      <a:pt x="473" y="5980"/>
                      <a:pt x="106" y="7181"/>
                    </a:cubicBezTo>
                    <a:cubicBezTo>
                      <a:pt x="0" y="7526"/>
                      <a:pt x="273" y="7765"/>
                      <a:pt x="574" y="7765"/>
                    </a:cubicBezTo>
                    <a:cubicBezTo>
                      <a:pt x="652" y="7765"/>
                      <a:pt x="731" y="7749"/>
                      <a:pt x="807" y="7715"/>
                    </a:cubicBezTo>
                    <a:cubicBezTo>
                      <a:pt x="2007" y="7148"/>
                      <a:pt x="2841" y="5447"/>
                      <a:pt x="3408" y="4313"/>
                    </a:cubicBezTo>
                    <a:cubicBezTo>
                      <a:pt x="3976" y="3112"/>
                      <a:pt x="4609" y="1544"/>
                      <a:pt x="4509" y="210"/>
                    </a:cubicBezTo>
                    <a:cubicBezTo>
                      <a:pt x="4489" y="86"/>
                      <a:pt x="4392" y="1"/>
                      <a:pt x="428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9"/>
              <p:cNvSpPr/>
              <p:nvPr/>
            </p:nvSpPr>
            <p:spPr>
              <a:xfrm>
                <a:off x="3740375" y="4557988"/>
                <a:ext cx="91750" cy="239500"/>
              </a:xfrm>
              <a:custGeom>
                <a:avLst/>
                <a:gdLst/>
                <a:ahLst/>
                <a:cxnLst/>
                <a:rect l="l" t="t" r="r" b="b"/>
                <a:pathLst>
                  <a:path w="3670" h="9580" extrusionOk="0">
                    <a:moveTo>
                      <a:pt x="401" y="0"/>
                    </a:moveTo>
                    <a:cubicBezTo>
                      <a:pt x="0" y="167"/>
                      <a:pt x="367" y="701"/>
                      <a:pt x="467" y="934"/>
                    </a:cubicBezTo>
                    <a:cubicBezTo>
                      <a:pt x="634" y="1335"/>
                      <a:pt x="801" y="1802"/>
                      <a:pt x="968" y="2235"/>
                    </a:cubicBezTo>
                    <a:cubicBezTo>
                      <a:pt x="1535" y="4003"/>
                      <a:pt x="1802" y="5871"/>
                      <a:pt x="1768" y="7739"/>
                    </a:cubicBezTo>
                    <a:cubicBezTo>
                      <a:pt x="1768" y="8106"/>
                      <a:pt x="1735" y="8507"/>
                      <a:pt x="1702" y="8907"/>
                    </a:cubicBezTo>
                    <a:cubicBezTo>
                      <a:pt x="1702" y="9040"/>
                      <a:pt x="1702" y="9207"/>
                      <a:pt x="1735" y="9340"/>
                    </a:cubicBezTo>
                    <a:cubicBezTo>
                      <a:pt x="1795" y="9460"/>
                      <a:pt x="1908" y="9579"/>
                      <a:pt x="2050" y="9579"/>
                    </a:cubicBezTo>
                    <a:cubicBezTo>
                      <a:pt x="2067" y="9579"/>
                      <a:pt x="2084" y="9578"/>
                      <a:pt x="2102" y="9574"/>
                    </a:cubicBezTo>
                    <a:cubicBezTo>
                      <a:pt x="2169" y="9541"/>
                      <a:pt x="2269" y="9474"/>
                      <a:pt x="2302" y="9374"/>
                    </a:cubicBezTo>
                    <a:cubicBezTo>
                      <a:pt x="3203" y="8273"/>
                      <a:pt x="3670" y="6839"/>
                      <a:pt x="3636" y="5404"/>
                    </a:cubicBezTo>
                    <a:cubicBezTo>
                      <a:pt x="3570" y="3636"/>
                      <a:pt x="2803" y="1735"/>
                      <a:pt x="1435" y="568"/>
                    </a:cubicBezTo>
                    <a:cubicBezTo>
                      <a:pt x="1268" y="434"/>
                      <a:pt x="868" y="67"/>
                      <a:pt x="6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9"/>
              <p:cNvSpPr/>
              <p:nvPr/>
            </p:nvSpPr>
            <p:spPr>
              <a:xfrm>
                <a:off x="3282550" y="4915913"/>
                <a:ext cx="143450" cy="40725"/>
              </a:xfrm>
              <a:custGeom>
                <a:avLst/>
                <a:gdLst/>
                <a:ahLst/>
                <a:cxnLst/>
                <a:rect l="l" t="t" r="r" b="b"/>
                <a:pathLst>
                  <a:path w="5738" h="1629" extrusionOk="0">
                    <a:moveTo>
                      <a:pt x="1367" y="1"/>
                    </a:moveTo>
                    <a:cubicBezTo>
                      <a:pt x="907" y="1"/>
                      <a:pt x="450" y="34"/>
                      <a:pt x="0" y="94"/>
                    </a:cubicBezTo>
                    <a:lnTo>
                      <a:pt x="167" y="728"/>
                    </a:lnTo>
                    <a:cubicBezTo>
                      <a:pt x="543" y="672"/>
                      <a:pt x="925" y="645"/>
                      <a:pt x="1310" y="645"/>
                    </a:cubicBezTo>
                    <a:cubicBezTo>
                      <a:pt x="1848" y="645"/>
                      <a:pt x="2392" y="697"/>
                      <a:pt x="2936" y="794"/>
                    </a:cubicBezTo>
                    <a:cubicBezTo>
                      <a:pt x="3803" y="961"/>
                      <a:pt x="4604" y="1228"/>
                      <a:pt x="5371" y="1628"/>
                    </a:cubicBezTo>
                    <a:lnTo>
                      <a:pt x="5738" y="1061"/>
                    </a:lnTo>
                    <a:cubicBezTo>
                      <a:pt x="4904" y="628"/>
                      <a:pt x="4003" y="327"/>
                      <a:pt x="3069" y="161"/>
                    </a:cubicBezTo>
                    <a:cubicBezTo>
                      <a:pt x="2500" y="50"/>
                      <a:pt x="1931" y="1"/>
                      <a:pt x="13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9"/>
              <p:cNvSpPr/>
              <p:nvPr/>
            </p:nvSpPr>
            <p:spPr>
              <a:xfrm>
                <a:off x="3386800" y="4679413"/>
                <a:ext cx="452000" cy="414200"/>
              </a:xfrm>
              <a:custGeom>
                <a:avLst/>
                <a:gdLst/>
                <a:ahLst/>
                <a:cxnLst/>
                <a:rect l="l" t="t" r="r" b="b"/>
                <a:pathLst>
                  <a:path w="18080" h="16568" extrusionOk="0">
                    <a:moveTo>
                      <a:pt x="9407" y="747"/>
                    </a:moveTo>
                    <a:cubicBezTo>
                      <a:pt x="9974" y="747"/>
                      <a:pt x="10541" y="781"/>
                      <a:pt x="11108" y="881"/>
                    </a:cubicBezTo>
                    <a:cubicBezTo>
                      <a:pt x="13243" y="1281"/>
                      <a:pt x="14977" y="2482"/>
                      <a:pt x="16045" y="4283"/>
                    </a:cubicBezTo>
                    <a:cubicBezTo>
                      <a:pt x="17079" y="6051"/>
                      <a:pt x="17279" y="8119"/>
                      <a:pt x="16679" y="10121"/>
                    </a:cubicBezTo>
                    <a:cubicBezTo>
                      <a:pt x="16078" y="12089"/>
                      <a:pt x="14744" y="13723"/>
                      <a:pt x="12976" y="14791"/>
                    </a:cubicBezTo>
                    <a:cubicBezTo>
                      <a:pt x="11672" y="15568"/>
                      <a:pt x="10218" y="15950"/>
                      <a:pt x="8769" y="15950"/>
                    </a:cubicBezTo>
                    <a:cubicBezTo>
                      <a:pt x="8290" y="15950"/>
                      <a:pt x="7811" y="15908"/>
                      <a:pt x="7339" y="15825"/>
                    </a:cubicBezTo>
                    <a:cubicBezTo>
                      <a:pt x="3369" y="15091"/>
                      <a:pt x="801" y="11355"/>
                      <a:pt x="1601" y="7319"/>
                    </a:cubicBezTo>
                    <a:cubicBezTo>
                      <a:pt x="2001" y="5284"/>
                      <a:pt x="3202" y="3483"/>
                      <a:pt x="5004" y="2249"/>
                    </a:cubicBezTo>
                    <a:cubicBezTo>
                      <a:pt x="6338" y="1315"/>
                      <a:pt x="7872" y="814"/>
                      <a:pt x="9407" y="747"/>
                    </a:cubicBezTo>
                    <a:close/>
                    <a:moveTo>
                      <a:pt x="9710" y="0"/>
                    </a:moveTo>
                    <a:cubicBezTo>
                      <a:pt x="7891" y="0"/>
                      <a:pt x="6084" y="565"/>
                      <a:pt x="4537" y="1648"/>
                    </a:cubicBezTo>
                    <a:cubicBezTo>
                      <a:pt x="2602" y="2982"/>
                      <a:pt x="1301" y="4984"/>
                      <a:pt x="867" y="7185"/>
                    </a:cubicBezTo>
                    <a:cubicBezTo>
                      <a:pt x="0" y="11589"/>
                      <a:pt x="2869" y="15625"/>
                      <a:pt x="7172" y="16425"/>
                    </a:cubicBezTo>
                    <a:cubicBezTo>
                      <a:pt x="7638" y="16508"/>
                      <a:pt x="8105" y="16567"/>
                      <a:pt x="8572" y="16567"/>
                    </a:cubicBezTo>
                    <a:cubicBezTo>
                      <a:pt x="8672" y="16567"/>
                      <a:pt x="8773" y="16565"/>
                      <a:pt x="8873" y="16559"/>
                    </a:cubicBezTo>
                    <a:cubicBezTo>
                      <a:pt x="10407" y="16559"/>
                      <a:pt x="11975" y="16125"/>
                      <a:pt x="13376" y="15291"/>
                    </a:cubicBezTo>
                    <a:cubicBezTo>
                      <a:pt x="15311" y="14157"/>
                      <a:pt x="16745" y="12356"/>
                      <a:pt x="17413" y="10254"/>
                    </a:cubicBezTo>
                    <a:cubicBezTo>
                      <a:pt x="18080" y="8086"/>
                      <a:pt x="17880" y="5818"/>
                      <a:pt x="16745" y="3916"/>
                    </a:cubicBezTo>
                    <a:cubicBezTo>
                      <a:pt x="15578" y="1915"/>
                      <a:pt x="13643" y="581"/>
                      <a:pt x="11308" y="147"/>
                    </a:cubicBezTo>
                    <a:cubicBezTo>
                      <a:pt x="10779" y="49"/>
                      <a:pt x="10244" y="0"/>
                      <a:pt x="97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9"/>
              <p:cNvSpPr/>
              <p:nvPr/>
            </p:nvSpPr>
            <p:spPr>
              <a:xfrm>
                <a:off x="2910625" y="4583163"/>
                <a:ext cx="430325" cy="424350"/>
              </a:xfrm>
              <a:custGeom>
                <a:avLst/>
                <a:gdLst/>
                <a:ahLst/>
                <a:cxnLst/>
                <a:rect l="l" t="t" r="r" b="b"/>
                <a:pathLst>
                  <a:path w="17213" h="16974" extrusionOk="0">
                    <a:moveTo>
                      <a:pt x="8099" y="764"/>
                    </a:moveTo>
                    <a:cubicBezTo>
                      <a:pt x="8553" y="764"/>
                      <a:pt x="9012" y="807"/>
                      <a:pt x="9474" y="895"/>
                    </a:cubicBezTo>
                    <a:cubicBezTo>
                      <a:pt x="11575" y="1295"/>
                      <a:pt x="13443" y="2529"/>
                      <a:pt x="14711" y="4364"/>
                    </a:cubicBezTo>
                    <a:cubicBezTo>
                      <a:pt x="15945" y="6132"/>
                      <a:pt x="16412" y="8267"/>
                      <a:pt x="16078" y="10335"/>
                    </a:cubicBezTo>
                    <a:cubicBezTo>
                      <a:pt x="15745" y="12336"/>
                      <a:pt x="14644" y="14038"/>
                      <a:pt x="13043" y="15105"/>
                    </a:cubicBezTo>
                    <a:cubicBezTo>
                      <a:pt x="11881" y="15913"/>
                      <a:pt x="10509" y="16339"/>
                      <a:pt x="9086" y="16339"/>
                    </a:cubicBezTo>
                    <a:cubicBezTo>
                      <a:pt x="8630" y="16339"/>
                      <a:pt x="8168" y="16295"/>
                      <a:pt x="7706" y="16206"/>
                    </a:cubicBezTo>
                    <a:cubicBezTo>
                      <a:pt x="3736" y="15472"/>
                      <a:pt x="734" y="11669"/>
                      <a:pt x="1001" y="7533"/>
                    </a:cubicBezTo>
                    <a:cubicBezTo>
                      <a:pt x="1168" y="5465"/>
                      <a:pt x="2102" y="3597"/>
                      <a:pt x="3703" y="2296"/>
                    </a:cubicBezTo>
                    <a:cubicBezTo>
                      <a:pt x="4953" y="1306"/>
                      <a:pt x="6487" y="764"/>
                      <a:pt x="8099" y="764"/>
                    </a:cubicBezTo>
                    <a:close/>
                    <a:moveTo>
                      <a:pt x="7973" y="1"/>
                    </a:moveTo>
                    <a:cubicBezTo>
                      <a:pt x="6208" y="1"/>
                      <a:pt x="4530" y="591"/>
                      <a:pt x="3169" y="1695"/>
                    </a:cubicBezTo>
                    <a:cubicBezTo>
                      <a:pt x="1434" y="3096"/>
                      <a:pt x="400" y="5131"/>
                      <a:pt x="267" y="7399"/>
                    </a:cubicBezTo>
                    <a:cubicBezTo>
                      <a:pt x="0" y="11903"/>
                      <a:pt x="3302" y="16006"/>
                      <a:pt x="7606" y="16806"/>
                    </a:cubicBezTo>
                    <a:cubicBezTo>
                      <a:pt x="8173" y="16906"/>
                      <a:pt x="8740" y="16973"/>
                      <a:pt x="9307" y="16973"/>
                    </a:cubicBezTo>
                    <a:cubicBezTo>
                      <a:pt x="10808" y="16940"/>
                      <a:pt x="12276" y="16473"/>
                      <a:pt x="13510" y="15639"/>
                    </a:cubicBezTo>
                    <a:cubicBezTo>
                      <a:pt x="15278" y="14471"/>
                      <a:pt x="16445" y="12637"/>
                      <a:pt x="16812" y="10468"/>
                    </a:cubicBezTo>
                    <a:cubicBezTo>
                      <a:pt x="17212" y="8267"/>
                      <a:pt x="16679" y="5932"/>
                      <a:pt x="15344" y="3964"/>
                    </a:cubicBezTo>
                    <a:cubicBezTo>
                      <a:pt x="13977" y="1962"/>
                      <a:pt x="11909" y="595"/>
                      <a:pt x="9574" y="161"/>
                    </a:cubicBezTo>
                    <a:cubicBezTo>
                      <a:pt x="9036" y="54"/>
                      <a:pt x="8501" y="1"/>
                      <a:pt x="79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25" name="Google Shape;1325;p39"/>
          <p:cNvGrpSpPr/>
          <p:nvPr/>
        </p:nvGrpSpPr>
        <p:grpSpPr>
          <a:xfrm>
            <a:off x="7144309" y="3579254"/>
            <a:ext cx="1057184" cy="1181351"/>
            <a:chOff x="6558026" y="3674348"/>
            <a:chExt cx="1057184" cy="1181351"/>
          </a:xfrm>
        </p:grpSpPr>
        <p:sp>
          <p:nvSpPr>
            <p:cNvPr id="1326" name="Google Shape;1326;p39"/>
            <p:cNvSpPr/>
            <p:nvPr/>
          </p:nvSpPr>
          <p:spPr>
            <a:xfrm rot="201225">
              <a:off x="6590456" y="3707914"/>
              <a:ext cx="992852" cy="1119702"/>
            </a:xfrm>
            <a:custGeom>
              <a:avLst/>
              <a:gdLst/>
              <a:ahLst/>
              <a:cxnLst/>
              <a:rect l="l" t="t" r="r" b="b"/>
              <a:pathLst>
                <a:path w="48402" h="54586" extrusionOk="0">
                  <a:moveTo>
                    <a:pt x="6739" y="33492"/>
                  </a:moveTo>
                  <a:lnTo>
                    <a:pt x="7005" y="34325"/>
                  </a:lnTo>
                  <a:cubicBezTo>
                    <a:pt x="6905" y="34259"/>
                    <a:pt x="6805" y="34159"/>
                    <a:pt x="6672" y="34092"/>
                  </a:cubicBezTo>
                  <a:lnTo>
                    <a:pt x="6672" y="33992"/>
                  </a:lnTo>
                  <a:cubicBezTo>
                    <a:pt x="6705" y="33825"/>
                    <a:pt x="6739" y="33658"/>
                    <a:pt x="6739" y="33492"/>
                  </a:cubicBezTo>
                  <a:close/>
                  <a:moveTo>
                    <a:pt x="28054" y="1"/>
                  </a:moveTo>
                  <a:cubicBezTo>
                    <a:pt x="24485" y="1735"/>
                    <a:pt x="21716" y="4471"/>
                    <a:pt x="20248" y="7606"/>
                  </a:cubicBezTo>
                  <a:cubicBezTo>
                    <a:pt x="17513" y="8607"/>
                    <a:pt x="14878" y="9708"/>
                    <a:pt x="12743" y="11309"/>
                  </a:cubicBezTo>
                  <a:cubicBezTo>
                    <a:pt x="10808" y="12743"/>
                    <a:pt x="9307" y="14645"/>
                    <a:pt x="8773" y="16746"/>
                  </a:cubicBezTo>
                  <a:cubicBezTo>
                    <a:pt x="8340" y="16946"/>
                    <a:pt x="7939" y="17147"/>
                    <a:pt x="7572" y="17413"/>
                  </a:cubicBezTo>
                  <a:cubicBezTo>
                    <a:pt x="5371" y="19015"/>
                    <a:pt x="5071" y="22050"/>
                    <a:pt x="5204" y="24685"/>
                  </a:cubicBezTo>
                  <a:cubicBezTo>
                    <a:pt x="5304" y="26253"/>
                    <a:pt x="5471" y="27787"/>
                    <a:pt x="5738" y="29322"/>
                  </a:cubicBezTo>
                  <a:cubicBezTo>
                    <a:pt x="5905" y="30189"/>
                    <a:pt x="6105" y="31056"/>
                    <a:pt x="6305" y="31890"/>
                  </a:cubicBezTo>
                  <a:cubicBezTo>
                    <a:pt x="6138" y="32491"/>
                    <a:pt x="6005" y="33125"/>
                    <a:pt x="5938" y="33758"/>
                  </a:cubicBezTo>
                  <a:cubicBezTo>
                    <a:pt x="5625" y="33667"/>
                    <a:pt x="5287" y="33622"/>
                    <a:pt x="4940" y="33622"/>
                  </a:cubicBezTo>
                  <a:cubicBezTo>
                    <a:pt x="4143" y="33622"/>
                    <a:pt x="3300" y="33861"/>
                    <a:pt x="2602" y="34325"/>
                  </a:cubicBezTo>
                  <a:cubicBezTo>
                    <a:pt x="1401" y="35159"/>
                    <a:pt x="734" y="36460"/>
                    <a:pt x="467" y="37761"/>
                  </a:cubicBezTo>
                  <a:cubicBezTo>
                    <a:pt x="0" y="39796"/>
                    <a:pt x="401" y="41898"/>
                    <a:pt x="1568" y="43499"/>
                  </a:cubicBezTo>
                  <a:cubicBezTo>
                    <a:pt x="2702" y="45133"/>
                    <a:pt x="4570" y="46234"/>
                    <a:pt x="6739" y="46568"/>
                  </a:cubicBezTo>
                  <a:cubicBezTo>
                    <a:pt x="6878" y="46599"/>
                    <a:pt x="7024" y="46622"/>
                    <a:pt x="7171" y="46622"/>
                  </a:cubicBezTo>
                  <a:cubicBezTo>
                    <a:pt x="7341" y="46622"/>
                    <a:pt x="7511" y="46590"/>
                    <a:pt x="7673" y="46501"/>
                  </a:cubicBezTo>
                  <a:lnTo>
                    <a:pt x="7706" y="46501"/>
                  </a:lnTo>
                  <a:cubicBezTo>
                    <a:pt x="8973" y="48969"/>
                    <a:pt x="11175" y="50971"/>
                    <a:pt x="13944" y="51905"/>
                  </a:cubicBezTo>
                  <a:cubicBezTo>
                    <a:pt x="18547" y="53473"/>
                    <a:pt x="23184" y="54340"/>
                    <a:pt x="28020" y="54573"/>
                  </a:cubicBezTo>
                  <a:cubicBezTo>
                    <a:pt x="28191" y="54581"/>
                    <a:pt x="28361" y="54585"/>
                    <a:pt x="28530" y="54585"/>
                  </a:cubicBezTo>
                  <a:cubicBezTo>
                    <a:pt x="31208" y="54585"/>
                    <a:pt x="33716" y="53601"/>
                    <a:pt x="35693" y="51938"/>
                  </a:cubicBezTo>
                  <a:cubicBezTo>
                    <a:pt x="35893" y="52072"/>
                    <a:pt x="36093" y="52138"/>
                    <a:pt x="36326" y="52172"/>
                  </a:cubicBezTo>
                  <a:cubicBezTo>
                    <a:pt x="36953" y="52309"/>
                    <a:pt x="37579" y="52377"/>
                    <a:pt x="38194" y="52377"/>
                  </a:cubicBezTo>
                  <a:cubicBezTo>
                    <a:pt x="39674" y="52377"/>
                    <a:pt x="41086" y="51982"/>
                    <a:pt x="42264" y="51204"/>
                  </a:cubicBezTo>
                  <a:cubicBezTo>
                    <a:pt x="43932" y="50137"/>
                    <a:pt x="45066" y="48336"/>
                    <a:pt x="45400" y="46234"/>
                  </a:cubicBezTo>
                  <a:cubicBezTo>
                    <a:pt x="45600" y="44966"/>
                    <a:pt x="45466" y="43465"/>
                    <a:pt x="44666" y="42298"/>
                  </a:cubicBezTo>
                  <a:cubicBezTo>
                    <a:pt x="44065" y="41397"/>
                    <a:pt x="43098" y="40797"/>
                    <a:pt x="42131" y="40597"/>
                  </a:cubicBezTo>
                  <a:cubicBezTo>
                    <a:pt x="42131" y="40563"/>
                    <a:pt x="42131" y="40563"/>
                    <a:pt x="42131" y="40563"/>
                  </a:cubicBezTo>
                  <a:cubicBezTo>
                    <a:pt x="42231" y="40263"/>
                    <a:pt x="42297" y="39963"/>
                    <a:pt x="42364" y="39629"/>
                  </a:cubicBezTo>
                  <a:cubicBezTo>
                    <a:pt x="43098" y="38462"/>
                    <a:pt x="43832" y="37161"/>
                    <a:pt x="44532" y="35927"/>
                  </a:cubicBezTo>
                  <a:cubicBezTo>
                    <a:pt x="45166" y="34692"/>
                    <a:pt x="45766" y="33492"/>
                    <a:pt x="46300" y="32491"/>
                  </a:cubicBezTo>
                  <a:cubicBezTo>
                    <a:pt x="47468" y="30089"/>
                    <a:pt x="48402" y="27187"/>
                    <a:pt x="46967" y="24885"/>
                  </a:cubicBezTo>
                  <a:cubicBezTo>
                    <a:pt x="46767" y="24585"/>
                    <a:pt x="46567" y="24318"/>
                    <a:pt x="46334" y="24051"/>
                  </a:cubicBezTo>
                  <a:cubicBezTo>
                    <a:pt x="46300" y="22617"/>
                    <a:pt x="45666" y="21149"/>
                    <a:pt x="44732" y="19815"/>
                  </a:cubicBezTo>
                  <a:cubicBezTo>
                    <a:pt x="43565" y="18247"/>
                    <a:pt x="41964" y="16880"/>
                    <a:pt x="40262" y="15612"/>
                  </a:cubicBezTo>
                  <a:cubicBezTo>
                    <a:pt x="37661" y="13677"/>
                    <a:pt x="34859" y="11876"/>
                    <a:pt x="31823" y="10308"/>
                  </a:cubicBezTo>
                  <a:cubicBezTo>
                    <a:pt x="29788" y="7173"/>
                    <a:pt x="28454" y="3637"/>
                    <a:pt x="28054" y="1"/>
                  </a:cubicBezTo>
                  <a:close/>
                </a:path>
              </a:pathLst>
            </a:custGeom>
            <a:solidFill>
              <a:schemeClr val="lt2"/>
            </a:solidFill>
            <a:ln w="228600" cap="flat" cmpd="sng">
              <a:solidFill>
                <a:srgbClr val="FFFFFF"/>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7" name="Google Shape;1327;p39"/>
            <p:cNvGrpSpPr/>
            <p:nvPr/>
          </p:nvGrpSpPr>
          <p:grpSpPr>
            <a:xfrm>
              <a:off x="6558026" y="3674348"/>
              <a:ext cx="1056654" cy="1175847"/>
              <a:chOff x="6558026" y="3674348"/>
              <a:chExt cx="1056654" cy="1175847"/>
            </a:xfrm>
          </p:grpSpPr>
          <p:grpSp>
            <p:nvGrpSpPr>
              <p:cNvPr id="1328" name="Google Shape;1328;p39"/>
              <p:cNvGrpSpPr/>
              <p:nvPr/>
            </p:nvGrpSpPr>
            <p:grpSpPr>
              <a:xfrm rot="201225">
                <a:off x="6589927" y="3702430"/>
                <a:ext cx="992852" cy="1119682"/>
                <a:chOff x="2768850" y="3921688"/>
                <a:chExt cx="1210050" cy="1364625"/>
              </a:xfrm>
            </p:grpSpPr>
            <p:sp>
              <p:nvSpPr>
                <p:cNvPr id="1329" name="Google Shape;1329;p39"/>
                <p:cNvSpPr/>
                <p:nvPr/>
              </p:nvSpPr>
              <p:spPr>
                <a:xfrm>
                  <a:off x="3644475" y="4934513"/>
                  <a:ext cx="264375" cy="296600"/>
                </a:xfrm>
                <a:custGeom>
                  <a:avLst/>
                  <a:gdLst/>
                  <a:ahLst/>
                  <a:cxnLst/>
                  <a:rect l="l" t="t" r="r" b="b"/>
                  <a:pathLst>
                    <a:path w="10575" h="11864" extrusionOk="0">
                      <a:moveTo>
                        <a:pt x="6418" y="1"/>
                      </a:moveTo>
                      <a:cubicBezTo>
                        <a:pt x="6312" y="1"/>
                        <a:pt x="6208" y="6"/>
                        <a:pt x="6105" y="17"/>
                      </a:cubicBezTo>
                      <a:cubicBezTo>
                        <a:pt x="4537" y="217"/>
                        <a:pt x="3403" y="1885"/>
                        <a:pt x="2702" y="3186"/>
                      </a:cubicBezTo>
                      <a:cubicBezTo>
                        <a:pt x="1668" y="5187"/>
                        <a:pt x="868" y="7356"/>
                        <a:pt x="234" y="9557"/>
                      </a:cubicBezTo>
                      <a:cubicBezTo>
                        <a:pt x="100" y="10091"/>
                        <a:pt x="0" y="10791"/>
                        <a:pt x="434" y="11258"/>
                      </a:cubicBezTo>
                      <a:cubicBezTo>
                        <a:pt x="668" y="11492"/>
                        <a:pt x="1001" y="11592"/>
                        <a:pt x="1301" y="11659"/>
                      </a:cubicBezTo>
                      <a:cubicBezTo>
                        <a:pt x="1928" y="11796"/>
                        <a:pt x="2557" y="11864"/>
                        <a:pt x="3175" y="11864"/>
                      </a:cubicBezTo>
                      <a:cubicBezTo>
                        <a:pt x="4663" y="11864"/>
                        <a:pt x="6084" y="11469"/>
                        <a:pt x="7239" y="10691"/>
                      </a:cubicBezTo>
                      <a:cubicBezTo>
                        <a:pt x="8907" y="9624"/>
                        <a:pt x="10041" y="7823"/>
                        <a:pt x="10375" y="5721"/>
                      </a:cubicBezTo>
                      <a:cubicBezTo>
                        <a:pt x="10575" y="4453"/>
                        <a:pt x="10441" y="2986"/>
                        <a:pt x="9641" y="1785"/>
                      </a:cubicBezTo>
                      <a:cubicBezTo>
                        <a:pt x="8905" y="682"/>
                        <a:pt x="7607" y="1"/>
                        <a:pt x="6418" y="1"/>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9"/>
                <p:cNvSpPr/>
                <p:nvPr/>
              </p:nvSpPr>
              <p:spPr>
                <a:xfrm>
                  <a:off x="2768850" y="4762213"/>
                  <a:ext cx="219350" cy="325125"/>
                </a:xfrm>
                <a:custGeom>
                  <a:avLst/>
                  <a:gdLst/>
                  <a:ahLst/>
                  <a:cxnLst/>
                  <a:rect l="l" t="t" r="r" b="b"/>
                  <a:pathLst>
                    <a:path w="8774" h="13005" extrusionOk="0">
                      <a:moveTo>
                        <a:pt x="4939" y="0"/>
                      </a:moveTo>
                      <a:cubicBezTo>
                        <a:pt x="4134" y="0"/>
                        <a:pt x="3288" y="248"/>
                        <a:pt x="2602" y="738"/>
                      </a:cubicBezTo>
                      <a:cubicBezTo>
                        <a:pt x="1401" y="1538"/>
                        <a:pt x="734" y="2873"/>
                        <a:pt x="467" y="4140"/>
                      </a:cubicBezTo>
                      <a:cubicBezTo>
                        <a:pt x="0" y="6175"/>
                        <a:pt x="401" y="8277"/>
                        <a:pt x="1568" y="9878"/>
                      </a:cubicBezTo>
                      <a:cubicBezTo>
                        <a:pt x="2702" y="11512"/>
                        <a:pt x="4570" y="12613"/>
                        <a:pt x="6739" y="12947"/>
                      </a:cubicBezTo>
                      <a:cubicBezTo>
                        <a:pt x="6889" y="12980"/>
                        <a:pt x="7047" y="13005"/>
                        <a:pt x="7210" y="13005"/>
                      </a:cubicBezTo>
                      <a:cubicBezTo>
                        <a:pt x="7372" y="13005"/>
                        <a:pt x="7539" y="12980"/>
                        <a:pt x="7706" y="12913"/>
                      </a:cubicBezTo>
                      <a:cubicBezTo>
                        <a:pt x="8273" y="12646"/>
                        <a:pt x="8440" y="11946"/>
                        <a:pt x="8506" y="11379"/>
                      </a:cubicBezTo>
                      <a:cubicBezTo>
                        <a:pt x="8707" y="9077"/>
                        <a:pt x="8773" y="6776"/>
                        <a:pt x="8540" y="4574"/>
                      </a:cubicBezTo>
                      <a:cubicBezTo>
                        <a:pt x="8373" y="3106"/>
                        <a:pt x="7906" y="1105"/>
                        <a:pt x="6505" y="371"/>
                      </a:cubicBezTo>
                      <a:cubicBezTo>
                        <a:pt x="6050" y="123"/>
                        <a:pt x="5505" y="0"/>
                        <a:pt x="493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a:off x="2916450" y="4364163"/>
                  <a:ext cx="916525" cy="922150"/>
                </a:xfrm>
                <a:custGeom>
                  <a:avLst/>
                  <a:gdLst/>
                  <a:ahLst/>
                  <a:cxnLst/>
                  <a:rect l="l" t="t" r="r" b="b"/>
                  <a:pathLst>
                    <a:path w="36661" h="36886" extrusionOk="0">
                      <a:moveTo>
                        <a:pt x="13956" y="0"/>
                      </a:moveTo>
                      <a:cubicBezTo>
                        <a:pt x="8945" y="0"/>
                        <a:pt x="4524" y="3463"/>
                        <a:pt x="3270" y="8354"/>
                      </a:cubicBezTo>
                      <a:cubicBezTo>
                        <a:pt x="2102" y="12957"/>
                        <a:pt x="1235" y="17627"/>
                        <a:pt x="634" y="22331"/>
                      </a:cubicBezTo>
                      <a:cubicBezTo>
                        <a:pt x="1" y="27534"/>
                        <a:pt x="3069" y="32538"/>
                        <a:pt x="8073" y="34206"/>
                      </a:cubicBezTo>
                      <a:cubicBezTo>
                        <a:pt x="12643" y="35774"/>
                        <a:pt x="17280" y="36641"/>
                        <a:pt x="22116" y="36874"/>
                      </a:cubicBezTo>
                      <a:cubicBezTo>
                        <a:pt x="22283" y="36882"/>
                        <a:pt x="22448" y="36885"/>
                        <a:pt x="22613" y="36885"/>
                      </a:cubicBezTo>
                      <a:cubicBezTo>
                        <a:pt x="27678" y="36885"/>
                        <a:pt x="32098" y="33444"/>
                        <a:pt x="33358" y="28502"/>
                      </a:cubicBezTo>
                      <a:cubicBezTo>
                        <a:pt x="34525" y="23932"/>
                        <a:pt x="35426" y="19262"/>
                        <a:pt x="35993" y="14558"/>
                      </a:cubicBezTo>
                      <a:cubicBezTo>
                        <a:pt x="36660" y="9321"/>
                        <a:pt x="33558" y="4351"/>
                        <a:pt x="28588" y="2683"/>
                      </a:cubicBezTo>
                      <a:cubicBezTo>
                        <a:pt x="24018" y="1115"/>
                        <a:pt x="19348" y="248"/>
                        <a:pt x="14511" y="15"/>
                      </a:cubicBezTo>
                      <a:cubicBezTo>
                        <a:pt x="14325" y="5"/>
                        <a:pt x="14140" y="0"/>
                        <a:pt x="13956"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9"/>
                <p:cNvSpPr/>
                <p:nvPr/>
              </p:nvSpPr>
              <p:spPr>
                <a:xfrm>
                  <a:off x="3039200" y="4675838"/>
                  <a:ext cx="212525" cy="71925"/>
                </a:xfrm>
                <a:custGeom>
                  <a:avLst/>
                  <a:gdLst/>
                  <a:ahLst/>
                  <a:cxnLst/>
                  <a:rect l="l" t="t" r="r" b="b"/>
                  <a:pathLst>
                    <a:path w="8501" h="2877" extrusionOk="0">
                      <a:moveTo>
                        <a:pt x="3494" y="1"/>
                      </a:moveTo>
                      <a:cubicBezTo>
                        <a:pt x="2265" y="1"/>
                        <a:pt x="1064" y="336"/>
                        <a:pt x="61" y="991"/>
                      </a:cubicBezTo>
                      <a:cubicBezTo>
                        <a:pt x="0" y="1021"/>
                        <a:pt x="50" y="1162"/>
                        <a:pt x="110" y="1162"/>
                      </a:cubicBezTo>
                      <a:cubicBezTo>
                        <a:pt x="116" y="1162"/>
                        <a:pt x="122" y="1160"/>
                        <a:pt x="128" y="1157"/>
                      </a:cubicBezTo>
                      <a:cubicBezTo>
                        <a:pt x="787" y="1003"/>
                        <a:pt x="1431" y="929"/>
                        <a:pt x="2063" y="929"/>
                      </a:cubicBezTo>
                      <a:cubicBezTo>
                        <a:pt x="4024" y="929"/>
                        <a:pt x="5883" y="1632"/>
                        <a:pt x="7800" y="2792"/>
                      </a:cubicBezTo>
                      <a:cubicBezTo>
                        <a:pt x="7905" y="2834"/>
                        <a:pt x="8011" y="2876"/>
                        <a:pt x="8108" y="2876"/>
                      </a:cubicBezTo>
                      <a:cubicBezTo>
                        <a:pt x="8164" y="2876"/>
                        <a:pt x="8218" y="2862"/>
                        <a:pt x="8267" y="2825"/>
                      </a:cubicBezTo>
                      <a:cubicBezTo>
                        <a:pt x="8400" y="2725"/>
                        <a:pt x="8433" y="2692"/>
                        <a:pt x="8467" y="2525"/>
                      </a:cubicBezTo>
                      <a:cubicBezTo>
                        <a:pt x="8500" y="2358"/>
                        <a:pt x="8433" y="2125"/>
                        <a:pt x="8333" y="1991"/>
                      </a:cubicBezTo>
                      <a:cubicBezTo>
                        <a:pt x="6974" y="651"/>
                        <a:pt x="5207" y="1"/>
                        <a:pt x="3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9"/>
                <p:cNvSpPr/>
                <p:nvPr/>
              </p:nvSpPr>
              <p:spPr>
                <a:xfrm>
                  <a:off x="3695825" y="5030288"/>
                  <a:ext cx="175225" cy="144200"/>
                </a:xfrm>
                <a:custGeom>
                  <a:avLst/>
                  <a:gdLst/>
                  <a:ahLst/>
                  <a:cxnLst/>
                  <a:rect l="l" t="t" r="r" b="b"/>
                  <a:pathLst>
                    <a:path w="7009" h="5768" extrusionOk="0">
                      <a:moveTo>
                        <a:pt x="6986" y="1123"/>
                      </a:moveTo>
                      <a:cubicBezTo>
                        <a:pt x="6986" y="1134"/>
                        <a:pt x="6990" y="1138"/>
                        <a:pt x="6994" y="1138"/>
                      </a:cubicBezTo>
                      <a:cubicBezTo>
                        <a:pt x="7001" y="1138"/>
                        <a:pt x="7008" y="1123"/>
                        <a:pt x="6986" y="1123"/>
                      </a:cubicBezTo>
                      <a:close/>
                      <a:moveTo>
                        <a:pt x="5477" y="1"/>
                      </a:moveTo>
                      <a:cubicBezTo>
                        <a:pt x="4870" y="1"/>
                        <a:pt x="4213" y="315"/>
                        <a:pt x="3617" y="656"/>
                      </a:cubicBezTo>
                      <a:cubicBezTo>
                        <a:pt x="2850" y="1123"/>
                        <a:pt x="2183" y="1757"/>
                        <a:pt x="1616" y="2457"/>
                      </a:cubicBezTo>
                      <a:cubicBezTo>
                        <a:pt x="1349" y="2791"/>
                        <a:pt x="1149" y="3124"/>
                        <a:pt x="915" y="3458"/>
                      </a:cubicBezTo>
                      <a:cubicBezTo>
                        <a:pt x="615" y="3992"/>
                        <a:pt x="348" y="4559"/>
                        <a:pt x="115" y="5159"/>
                      </a:cubicBezTo>
                      <a:cubicBezTo>
                        <a:pt x="0" y="5479"/>
                        <a:pt x="230" y="5767"/>
                        <a:pt x="451" y="5767"/>
                      </a:cubicBezTo>
                      <a:cubicBezTo>
                        <a:pt x="553" y="5767"/>
                        <a:pt x="652" y="5706"/>
                        <a:pt x="715" y="5559"/>
                      </a:cubicBezTo>
                      <a:cubicBezTo>
                        <a:pt x="1049" y="4659"/>
                        <a:pt x="1482" y="3858"/>
                        <a:pt x="2016" y="3158"/>
                      </a:cubicBezTo>
                      <a:cubicBezTo>
                        <a:pt x="2431" y="3070"/>
                        <a:pt x="2896" y="3004"/>
                        <a:pt x="3350" y="3004"/>
                      </a:cubicBezTo>
                      <a:cubicBezTo>
                        <a:pt x="4283" y="3004"/>
                        <a:pt x="5171" y="3283"/>
                        <a:pt x="5485" y="4225"/>
                      </a:cubicBezTo>
                      <a:cubicBezTo>
                        <a:pt x="5485" y="4225"/>
                        <a:pt x="5519" y="4225"/>
                        <a:pt x="5519" y="4192"/>
                      </a:cubicBezTo>
                      <a:cubicBezTo>
                        <a:pt x="5547" y="2610"/>
                        <a:pt x="4460" y="2268"/>
                        <a:pt x="3326" y="2268"/>
                      </a:cubicBezTo>
                      <a:cubicBezTo>
                        <a:pt x="3145" y="2268"/>
                        <a:pt x="2962" y="2277"/>
                        <a:pt x="2783" y="2290"/>
                      </a:cubicBezTo>
                      <a:cubicBezTo>
                        <a:pt x="2783" y="2257"/>
                        <a:pt x="2817" y="2257"/>
                        <a:pt x="2817" y="2224"/>
                      </a:cubicBezTo>
                      <a:cubicBezTo>
                        <a:pt x="3541" y="1572"/>
                        <a:pt x="4737" y="658"/>
                        <a:pt x="5823" y="658"/>
                      </a:cubicBezTo>
                      <a:cubicBezTo>
                        <a:pt x="6237" y="658"/>
                        <a:pt x="6636" y="791"/>
                        <a:pt x="6986" y="1123"/>
                      </a:cubicBezTo>
                      <a:cubicBezTo>
                        <a:pt x="6594" y="290"/>
                        <a:pt x="6059" y="1"/>
                        <a:pt x="5477"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9"/>
                <p:cNvSpPr/>
                <p:nvPr/>
              </p:nvSpPr>
              <p:spPr>
                <a:xfrm>
                  <a:off x="2828900" y="4849663"/>
                  <a:ext cx="110925" cy="192275"/>
                </a:xfrm>
                <a:custGeom>
                  <a:avLst/>
                  <a:gdLst/>
                  <a:ahLst/>
                  <a:cxnLst/>
                  <a:rect l="l" t="t" r="r" b="b"/>
                  <a:pathLst>
                    <a:path w="4437" h="7691" extrusionOk="0">
                      <a:moveTo>
                        <a:pt x="1374" y="0"/>
                      </a:moveTo>
                      <a:cubicBezTo>
                        <a:pt x="1024" y="0"/>
                        <a:pt x="635" y="130"/>
                        <a:pt x="200" y="442"/>
                      </a:cubicBezTo>
                      <a:cubicBezTo>
                        <a:pt x="167" y="442"/>
                        <a:pt x="200" y="476"/>
                        <a:pt x="200" y="476"/>
                      </a:cubicBezTo>
                      <a:cubicBezTo>
                        <a:pt x="371" y="425"/>
                        <a:pt x="535" y="402"/>
                        <a:pt x="692" y="402"/>
                      </a:cubicBezTo>
                      <a:cubicBezTo>
                        <a:pt x="2097" y="402"/>
                        <a:pt x="2946" y="2271"/>
                        <a:pt x="3336" y="3411"/>
                      </a:cubicBezTo>
                      <a:cubicBezTo>
                        <a:pt x="3336" y="3429"/>
                        <a:pt x="3336" y="3448"/>
                        <a:pt x="3341" y="3461"/>
                      </a:cubicBezTo>
                      <a:lnTo>
                        <a:pt x="3341" y="3461"/>
                      </a:lnTo>
                      <a:cubicBezTo>
                        <a:pt x="2758" y="3102"/>
                        <a:pt x="2114" y="2784"/>
                        <a:pt x="1515" y="2784"/>
                      </a:cubicBezTo>
                      <a:cubicBezTo>
                        <a:pt x="955" y="2784"/>
                        <a:pt x="433" y="3062"/>
                        <a:pt x="33" y="3845"/>
                      </a:cubicBezTo>
                      <a:cubicBezTo>
                        <a:pt x="0" y="3878"/>
                        <a:pt x="33" y="3878"/>
                        <a:pt x="67" y="3878"/>
                      </a:cubicBezTo>
                      <a:cubicBezTo>
                        <a:pt x="407" y="3559"/>
                        <a:pt x="788" y="3430"/>
                        <a:pt x="1181" y="3430"/>
                      </a:cubicBezTo>
                      <a:cubicBezTo>
                        <a:pt x="2022" y="3430"/>
                        <a:pt x="2921" y="4021"/>
                        <a:pt x="3603" y="4612"/>
                      </a:cubicBezTo>
                      <a:cubicBezTo>
                        <a:pt x="3736" y="5479"/>
                        <a:pt x="3736" y="6380"/>
                        <a:pt x="3603" y="7347"/>
                      </a:cubicBezTo>
                      <a:cubicBezTo>
                        <a:pt x="3572" y="7581"/>
                        <a:pt x="3715" y="7691"/>
                        <a:pt x="3883" y="7691"/>
                      </a:cubicBezTo>
                      <a:cubicBezTo>
                        <a:pt x="4076" y="7691"/>
                        <a:pt x="4301" y="7547"/>
                        <a:pt x="4337" y="7280"/>
                      </a:cubicBezTo>
                      <a:cubicBezTo>
                        <a:pt x="4403" y="6647"/>
                        <a:pt x="4437" y="6013"/>
                        <a:pt x="4403" y="5412"/>
                      </a:cubicBezTo>
                      <a:cubicBezTo>
                        <a:pt x="4403" y="4979"/>
                        <a:pt x="4370" y="4578"/>
                        <a:pt x="4303" y="4212"/>
                      </a:cubicBezTo>
                      <a:cubicBezTo>
                        <a:pt x="4136" y="3278"/>
                        <a:pt x="3836" y="2410"/>
                        <a:pt x="3369" y="1643"/>
                      </a:cubicBezTo>
                      <a:cubicBezTo>
                        <a:pt x="2891" y="830"/>
                        <a:pt x="2259" y="0"/>
                        <a:pt x="137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9"/>
                <p:cNvSpPr/>
                <p:nvPr/>
              </p:nvSpPr>
              <p:spPr>
                <a:xfrm>
                  <a:off x="2895600" y="3921688"/>
                  <a:ext cx="1083300" cy="1069125"/>
                </a:xfrm>
                <a:custGeom>
                  <a:avLst/>
                  <a:gdLst/>
                  <a:ahLst/>
                  <a:cxnLst/>
                  <a:rect l="l" t="t" r="r" b="b"/>
                  <a:pathLst>
                    <a:path w="43332" h="42765" extrusionOk="0">
                      <a:moveTo>
                        <a:pt x="22984" y="1"/>
                      </a:moveTo>
                      <a:cubicBezTo>
                        <a:pt x="19415" y="1735"/>
                        <a:pt x="16646" y="4471"/>
                        <a:pt x="15178" y="7606"/>
                      </a:cubicBezTo>
                      <a:cubicBezTo>
                        <a:pt x="12443" y="8607"/>
                        <a:pt x="9808" y="9708"/>
                        <a:pt x="7673" y="11309"/>
                      </a:cubicBezTo>
                      <a:cubicBezTo>
                        <a:pt x="5738" y="12743"/>
                        <a:pt x="4237" y="14645"/>
                        <a:pt x="3737" y="16746"/>
                      </a:cubicBezTo>
                      <a:cubicBezTo>
                        <a:pt x="3303" y="16913"/>
                        <a:pt x="2903" y="17147"/>
                        <a:pt x="2502" y="17413"/>
                      </a:cubicBezTo>
                      <a:cubicBezTo>
                        <a:pt x="301" y="19015"/>
                        <a:pt x="1" y="22050"/>
                        <a:pt x="134" y="24685"/>
                      </a:cubicBezTo>
                      <a:cubicBezTo>
                        <a:pt x="234" y="26220"/>
                        <a:pt x="401" y="27787"/>
                        <a:pt x="701" y="29322"/>
                      </a:cubicBezTo>
                      <a:cubicBezTo>
                        <a:pt x="1135" y="31824"/>
                        <a:pt x="1835" y="34325"/>
                        <a:pt x="2769" y="36661"/>
                      </a:cubicBezTo>
                      <a:cubicBezTo>
                        <a:pt x="4604" y="35326"/>
                        <a:pt x="3870" y="32858"/>
                        <a:pt x="3970" y="30589"/>
                      </a:cubicBezTo>
                      <a:cubicBezTo>
                        <a:pt x="3970" y="30589"/>
                        <a:pt x="4004" y="30589"/>
                        <a:pt x="4004" y="30556"/>
                      </a:cubicBezTo>
                      <a:cubicBezTo>
                        <a:pt x="5438" y="29889"/>
                        <a:pt x="6639" y="28888"/>
                        <a:pt x="7439" y="27654"/>
                      </a:cubicBezTo>
                      <a:cubicBezTo>
                        <a:pt x="8473" y="26120"/>
                        <a:pt x="8907" y="24252"/>
                        <a:pt x="8740" y="22284"/>
                      </a:cubicBezTo>
                      <a:cubicBezTo>
                        <a:pt x="9608" y="21683"/>
                        <a:pt x="10675" y="21249"/>
                        <a:pt x="11842" y="21049"/>
                      </a:cubicBezTo>
                      <a:cubicBezTo>
                        <a:pt x="12196" y="20993"/>
                        <a:pt x="12597" y="20967"/>
                        <a:pt x="13031" y="20967"/>
                      </a:cubicBezTo>
                      <a:cubicBezTo>
                        <a:pt x="15702" y="20967"/>
                        <a:pt x="19617" y="21978"/>
                        <a:pt x="21483" y="23384"/>
                      </a:cubicBezTo>
                      <a:cubicBezTo>
                        <a:pt x="22311" y="23135"/>
                        <a:pt x="23202" y="23012"/>
                        <a:pt x="24110" y="23012"/>
                      </a:cubicBezTo>
                      <a:cubicBezTo>
                        <a:pt x="25869" y="23012"/>
                        <a:pt x="27693" y="23472"/>
                        <a:pt x="29255" y="24352"/>
                      </a:cubicBezTo>
                      <a:cubicBezTo>
                        <a:pt x="30322" y="24952"/>
                        <a:pt x="32224" y="25953"/>
                        <a:pt x="32958" y="26887"/>
                      </a:cubicBezTo>
                      <a:cubicBezTo>
                        <a:pt x="32390" y="28688"/>
                        <a:pt x="32424" y="30656"/>
                        <a:pt x="33058" y="32491"/>
                      </a:cubicBezTo>
                      <a:cubicBezTo>
                        <a:pt x="33358" y="33391"/>
                        <a:pt x="33658" y="34826"/>
                        <a:pt x="34092" y="36127"/>
                      </a:cubicBezTo>
                      <a:cubicBezTo>
                        <a:pt x="34392" y="37061"/>
                        <a:pt x="34759" y="37895"/>
                        <a:pt x="35293" y="38395"/>
                      </a:cubicBezTo>
                      <a:cubicBezTo>
                        <a:pt x="35026" y="39896"/>
                        <a:pt x="34359" y="41297"/>
                        <a:pt x="34992" y="42765"/>
                      </a:cubicBezTo>
                      <a:cubicBezTo>
                        <a:pt x="36493" y="41064"/>
                        <a:pt x="38095" y="38428"/>
                        <a:pt x="39462" y="35927"/>
                      </a:cubicBezTo>
                      <a:cubicBezTo>
                        <a:pt x="40129" y="34692"/>
                        <a:pt x="40730" y="33492"/>
                        <a:pt x="41230" y="32491"/>
                      </a:cubicBezTo>
                      <a:cubicBezTo>
                        <a:pt x="42398" y="30089"/>
                        <a:pt x="43332" y="27187"/>
                        <a:pt x="41897" y="24885"/>
                      </a:cubicBezTo>
                      <a:cubicBezTo>
                        <a:pt x="41697" y="24585"/>
                        <a:pt x="41497" y="24318"/>
                        <a:pt x="41264" y="24051"/>
                      </a:cubicBezTo>
                      <a:cubicBezTo>
                        <a:pt x="41230" y="22617"/>
                        <a:pt x="40596" y="21149"/>
                        <a:pt x="39662" y="19815"/>
                      </a:cubicBezTo>
                      <a:cubicBezTo>
                        <a:pt x="38495" y="18247"/>
                        <a:pt x="36894" y="16880"/>
                        <a:pt x="35192" y="15612"/>
                      </a:cubicBezTo>
                      <a:cubicBezTo>
                        <a:pt x="32591" y="13677"/>
                        <a:pt x="29789" y="11876"/>
                        <a:pt x="26753" y="10308"/>
                      </a:cubicBezTo>
                      <a:cubicBezTo>
                        <a:pt x="24718" y="7173"/>
                        <a:pt x="23384" y="3637"/>
                        <a:pt x="22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9"/>
                <p:cNvSpPr/>
                <p:nvPr/>
              </p:nvSpPr>
              <p:spPr>
                <a:xfrm>
                  <a:off x="2913125" y="4654713"/>
                  <a:ext cx="97575" cy="183500"/>
                </a:xfrm>
                <a:custGeom>
                  <a:avLst/>
                  <a:gdLst/>
                  <a:ahLst/>
                  <a:cxnLst/>
                  <a:rect l="l" t="t" r="r" b="b"/>
                  <a:pathLst>
                    <a:path w="3903" h="7340" extrusionOk="0">
                      <a:moveTo>
                        <a:pt x="0" y="1"/>
                      </a:moveTo>
                      <a:cubicBezTo>
                        <a:pt x="434" y="2536"/>
                        <a:pt x="1134" y="5004"/>
                        <a:pt x="2068" y="7340"/>
                      </a:cubicBezTo>
                      <a:cubicBezTo>
                        <a:pt x="3903" y="6005"/>
                        <a:pt x="3169" y="3537"/>
                        <a:pt x="3269" y="1268"/>
                      </a:cubicBezTo>
                      <a:cubicBezTo>
                        <a:pt x="3269" y="1268"/>
                        <a:pt x="3303" y="1268"/>
                        <a:pt x="3303" y="1235"/>
                      </a:cubicBezTo>
                      <a:cubicBezTo>
                        <a:pt x="2168" y="902"/>
                        <a:pt x="1034" y="535"/>
                        <a:pt x="0"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9"/>
                <p:cNvSpPr/>
                <p:nvPr/>
              </p:nvSpPr>
              <p:spPr>
                <a:xfrm>
                  <a:off x="3747875" y="4819838"/>
                  <a:ext cx="134300" cy="170975"/>
                </a:xfrm>
                <a:custGeom>
                  <a:avLst/>
                  <a:gdLst/>
                  <a:ahLst/>
                  <a:cxnLst/>
                  <a:rect l="l" t="t" r="r" b="b"/>
                  <a:pathLst>
                    <a:path w="5372" h="6839" extrusionOk="0">
                      <a:moveTo>
                        <a:pt x="5371" y="1"/>
                      </a:moveTo>
                      <a:cubicBezTo>
                        <a:pt x="3870" y="140"/>
                        <a:pt x="2392" y="209"/>
                        <a:pt x="899" y="209"/>
                      </a:cubicBezTo>
                      <a:cubicBezTo>
                        <a:pt x="600" y="209"/>
                        <a:pt x="301" y="206"/>
                        <a:pt x="1" y="201"/>
                      </a:cubicBezTo>
                      <a:lnTo>
                        <a:pt x="1" y="201"/>
                      </a:lnTo>
                      <a:cubicBezTo>
                        <a:pt x="301" y="1135"/>
                        <a:pt x="668" y="1969"/>
                        <a:pt x="1202" y="2469"/>
                      </a:cubicBezTo>
                      <a:cubicBezTo>
                        <a:pt x="935" y="3970"/>
                        <a:pt x="268" y="5371"/>
                        <a:pt x="901" y="6839"/>
                      </a:cubicBezTo>
                      <a:cubicBezTo>
                        <a:pt x="2436" y="5138"/>
                        <a:pt x="4004" y="2502"/>
                        <a:pt x="5371"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9"/>
                <p:cNvSpPr/>
                <p:nvPr/>
              </p:nvSpPr>
              <p:spPr>
                <a:xfrm>
                  <a:off x="3431825" y="3998088"/>
                  <a:ext cx="441775" cy="519600"/>
                </a:xfrm>
                <a:custGeom>
                  <a:avLst/>
                  <a:gdLst/>
                  <a:ahLst/>
                  <a:cxnLst/>
                  <a:rect l="l" t="t" r="r" b="b"/>
                  <a:pathLst>
                    <a:path w="17671" h="20784" extrusionOk="0">
                      <a:moveTo>
                        <a:pt x="1010" y="1"/>
                      </a:moveTo>
                      <a:cubicBezTo>
                        <a:pt x="988" y="1"/>
                        <a:pt x="968" y="17"/>
                        <a:pt x="968" y="47"/>
                      </a:cubicBezTo>
                      <a:cubicBezTo>
                        <a:pt x="0" y="4717"/>
                        <a:pt x="2302" y="8453"/>
                        <a:pt x="5504" y="11589"/>
                      </a:cubicBezTo>
                      <a:cubicBezTo>
                        <a:pt x="7239" y="13323"/>
                        <a:pt x="9374" y="14558"/>
                        <a:pt x="11408" y="15825"/>
                      </a:cubicBezTo>
                      <a:cubicBezTo>
                        <a:pt x="13610" y="17193"/>
                        <a:pt x="15478" y="18894"/>
                        <a:pt x="17379" y="20729"/>
                      </a:cubicBezTo>
                      <a:cubicBezTo>
                        <a:pt x="17418" y="20767"/>
                        <a:pt x="17458" y="20783"/>
                        <a:pt x="17497" y="20783"/>
                      </a:cubicBezTo>
                      <a:cubicBezTo>
                        <a:pt x="17592" y="20783"/>
                        <a:pt x="17670" y="20681"/>
                        <a:pt x="17646" y="20562"/>
                      </a:cubicBezTo>
                      <a:cubicBezTo>
                        <a:pt x="16912" y="16626"/>
                        <a:pt x="13143" y="13590"/>
                        <a:pt x="10108" y="11589"/>
                      </a:cubicBezTo>
                      <a:cubicBezTo>
                        <a:pt x="6171" y="8954"/>
                        <a:pt x="667" y="5818"/>
                        <a:pt x="1068" y="81"/>
                      </a:cubicBezTo>
                      <a:cubicBezTo>
                        <a:pt x="1068" y="25"/>
                        <a:pt x="1037" y="1"/>
                        <a:pt x="101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9"/>
                <p:cNvSpPr/>
                <p:nvPr/>
              </p:nvSpPr>
              <p:spPr>
                <a:xfrm>
                  <a:off x="2989000" y="4165938"/>
                  <a:ext cx="245825" cy="257200"/>
                </a:xfrm>
                <a:custGeom>
                  <a:avLst/>
                  <a:gdLst/>
                  <a:ahLst/>
                  <a:cxnLst/>
                  <a:rect l="l" t="t" r="r" b="b"/>
                  <a:pathLst>
                    <a:path w="9833" h="10288" extrusionOk="0">
                      <a:moveTo>
                        <a:pt x="9609" y="0"/>
                      </a:moveTo>
                      <a:cubicBezTo>
                        <a:pt x="9598" y="0"/>
                        <a:pt x="9586" y="2"/>
                        <a:pt x="9574" y="5"/>
                      </a:cubicBezTo>
                      <a:cubicBezTo>
                        <a:pt x="5204" y="1172"/>
                        <a:pt x="1" y="5442"/>
                        <a:pt x="1001" y="10045"/>
                      </a:cubicBezTo>
                      <a:cubicBezTo>
                        <a:pt x="1024" y="10182"/>
                        <a:pt x="1172" y="10287"/>
                        <a:pt x="1316" y="10287"/>
                      </a:cubicBezTo>
                      <a:cubicBezTo>
                        <a:pt x="1383" y="10287"/>
                        <a:pt x="1449" y="10265"/>
                        <a:pt x="1502" y="10212"/>
                      </a:cubicBezTo>
                      <a:cubicBezTo>
                        <a:pt x="3003" y="8878"/>
                        <a:pt x="3970" y="6943"/>
                        <a:pt x="5138" y="5342"/>
                      </a:cubicBezTo>
                      <a:cubicBezTo>
                        <a:pt x="6472" y="3474"/>
                        <a:pt x="8073" y="1839"/>
                        <a:pt x="9741" y="238"/>
                      </a:cubicBezTo>
                      <a:cubicBezTo>
                        <a:pt x="9832" y="147"/>
                        <a:pt x="9729" y="0"/>
                        <a:pt x="960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9"/>
                <p:cNvSpPr/>
                <p:nvPr/>
              </p:nvSpPr>
              <p:spPr>
                <a:xfrm>
                  <a:off x="3295900" y="3982238"/>
                  <a:ext cx="138925" cy="470625"/>
                </a:xfrm>
                <a:custGeom>
                  <a:avLst/>
                  <a:gdLst/>
                  <a:ahLst/>
                  <a:cxnLst/>
                  <a:rect l="l" t="t" r="r" b="b"/>
                  <a:pathLst>
                    <a:path w="5557" h="18825" extrusionOk="0">
                      <a:moveTo>
                        <a:pt x="5265" y="0"/>
                      </a:moveTo>
                      <a:cubicBezTo>
                        <a:pt x="5257" y="0"/>
                        <a:pt x="5247" y="4"/>
                        <a:pt x="5237" y="14"/>
                      </a:cubicBezTo>
                      <a:cubicBezTo>
                        <a:pt x="2035" y="1248"/>
                        <a:pt x="334" y="5885"/>
                        <a:pt x="200" y="9054"/>
                      </a:cubicBezTo>
                      <a:cubicBezTo>
                        <a:pt x="0" y="12790"/>
                        <a:pt x="1768" y="17093"/>
                        <a:pt x="5271" y="18794"/>
                      </a:cubicBezTo>
                      <a:cubicBezTo>
                        <a:pt x="5299" y="18815"/>
                        <a:pt x="5329" y="18825"/>
                        <a:pt x="5358" y="18825"/>
                      </a:cubicBezTo>
                      <a:cubicBezTo>
                        <a:pt x="5464" y="18825"/>
                        <a:pt x="5557" y="18699"/>
                        <a:pt x="5504" y="18594"/>
                      </a:cubicBezTo>
                      <a:cubicBezTo>
                        <a:pt x="3769" y="15659"/>
                        <a:pt x="2168" y="12890"/>
                        <a:pt x="2068" y="9354"/>
                      </a:cubicBezTo>
                      <a:cubicBezTo>
                        <a:pt x="2002" y="7720"/>
                        <a:pt x="2302" y="5985"/>
                        <a:pt x="2869" y="4451"/>
                      </a:cubicBezTo>
                      <a:cubicBezTo>
                        <a:pt x="3436" y="2816"/>
                        <a:pt x="4570" y="1582"/>
                        <a:pt x="5271" y="47"/>
                      </a:cubicBezTo>
                      <a:cubicBezTo>
                        <a:pt x="5294" y="24"/>
                        <a:pt x="5284" y="0"/>
                        <a:pt x="526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9"/>
                <p:cNvSpPr/>
                <p:nvPr/>
              </p:nvSpPr>
              <p:spPr>
                <a:xfrm>
                  <a:off x="2954675" y="4455188"/>
                  <a:ext cx="115250" cy="194150"/>
                </a:xfrm>
                <a:custGeom>
                  <a:avLst/>
                  <a:gdLst/>
                  <a:ahLst/>
                  <a:cxnLst/>
                  <a:rect l="l" t="t" r="r" b="b"/>
                  <a:pathLst>
                    <a:path w="4610" h="7766" extrusionOk="0">
                      <a:moveTo>
                        <a:pt x="4289" y="1"/>
                      </a:moveTo>
                      <a:cubicBezTo>
                        <a:pt x="4226" y="1"/>
                        <a:pt x="4160" y="33"/>
                        <a:pt x="4109" y="110"/>
                      </a:cubicBezTo>
                      <a:cubicBezTo>
                        <a:pt x="3375" y="1277"/>
                        <a:pt x="2941" y="2678"/>
                        <a:pt x="2241" y="3879"/>
                      </a:cubicBezTo>
                      <a:cubicBezTo>
                        <a:pt x="1574" y="5013"/>
                        <a:pt x="473" y="5980"/>
                        <a:pt x="106" y="7181"/>
                      </a:cubicBezTo>
                      <a:cubicBezTo>
                        <a:pt x="0" y="7526"/>
                        <a:pt x="273" y="7765"/>
                        <a:pt x="574" y="7765"/>
                      </a:cubicBezTo>
                      <a:cubicBezTo>
                        <a:pt x="652" y="7765"/>
                        <a:pt x="731" y="7749"/>
                        <a:pt x="807" y="7715"/>
                      </a:cubicBezTo>
                      <a:cubicBezTo>
                        <a:pt x="2007" y="7148"/>
                        <a:pt x="2841" y="5447"/>
                        <a:pt x="3408" y="4313"/>
                      </a:cubicBezTo>
                      <a:cubicBezTo>
                        <a:pt x="3976" y="3112"/>
                        <a:pt x="4609" y="1544"/>
                        <a:pt x="4509" y="210"/>
                      </a:cubicBezTo>
                      <a:cubicBezTo>
                        <a:pt x="4489" y="86"/>
                        <a:pt x="4392" y="1"/>
                        <a:pt x="428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9"/>
                <p:cNvSpPr/>
                <p:nvPr/>
              </p:nvSpPr>
              <p:spPr>
                <a:xfrm>
                  <a:off x="3740375" y="4557988"/>
                  <a:ext cx="91750" cy="239500"/>
                </a:xfrm>
                <a:custGeom>
                  <a:avLst/>
                  <a:gdLst/>
                  <a:ahLst/>
                  <a:cxnLst/>
                  <a:rect l="l" t="t" r="r" b="b"/>
                  <a:pathLst>
                    <a:path w="3670" h="9580" extrusionOk="0">
                      <a:moveTo>
                        <a:pt x="401" y="0"/>
                      </a:moveTo>
                      <a:cubicBezTo>
                        <a:pt x="0" y="167"/>
                        <a:pt x="367" y="701"/>
                        <a:pt x="467" y="934"/>
                      </a:cubicBezTo>
                      <a:cubicBezTo>
                        <a:pt x="634" y="1335"/>
                        <a:pt x="801" y="1802"/>
                        <a:pt x="968" y="2235"/>
                      </a:cubicBezTo>
                      <a:cubicBezTo>
                        <a:pt x="1535" y="4003"/>
                        <a:pt x="1802" y="5871"/>
                        <a:pt x="1768" y="7739"/>
                      </a:cubicBezTo>
                      <a:cubicBezTo>
                        <a:pt x="1768" y="8106"/>
                        <a:pt x="1735" y="8507"/>
                        <a:pt x="1702" y="8907"/>
                      </a:cubicBezTo>
                      <a:cubicBezTo>
                        <a:pt x="1702" y="9040"/>
                        <a:pt x="1702" y="9207"/>
                        <a:pt x="1735" y="9340"/>
                      </a:cubicBezTo>
                      <a:cubicBezTo>
                        <a:pt x="1795" y="9460"/>
                        <a:pt x="1908" y="9579"/>
                        <a:pt x="2050" y="9579"/>
                      </a:cubicBezTo>
                      <a:cubicBezTo>
                        <a:pt x="2067" y="9579"/>
                        <a:pt x="2084" y="9578"/>
                        <a:pt x="2102" y="9574"/>
                      </a:cubicBezTo>
                      <a:cubicBezTo>
                        <a:pt x="2169" y="9541"/>
                        <a:pt x="2269" y="9474"/>
                        <a:pt x="2302" y="9374"/>
                      </a:cubicBezTo>
                      <a:cubicBezTo>
                        <a:pt x="3203" y="8273"/>
                        <a:pt x="3670" y="6839"/>
                        <a:pt x="3636" y="5404"/>
                      </a:cubicBezTo>
                      <a:cubicBezTo>
                        <a:pt x="3570" y="3636"/>
                        <a:pt x="2803" y="1735"/>
                        <a:pt x="1435" y="568"/>
                      </a:cubicBezTo>
                      <a:cubicBezTo>
                        <a:pt x="1268" y="434"/>
                        <a:pt x="868" y="67"/>
                        <a:pt x="6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9"/>
                <p:cNvSpPr/>
                <p:nvPr/>
              </p:nvSpPr>
              <p:spPr>
                <a:xfrm>
                  <a:off x="3282550" y="4915913"/>
                  <a:ext cx="143450" cy="40725"/>
                </a:xfrm>
                <a:custGeom>
                  <a:avLst/>
                  <a:gdLst/>
                  <a:ahLst/>
                  <a:cxnLst/>
                  <a:rect l="l" t="t" r="r" b="b"/>
                  <a:pathLst>
                    <a:path w="5738" h="1629" extrusionOk="0">
                      <a:moveTo>
                        <a:pt x="1367" y="1"/>
                      </a:moveTo>
                      <a:cubicBezTo>
                        <a:pt x="907" y="1"/>
                        <a:pt x="450" y="34"/>
                        <a:pt x="0" y="94"/>
                      </a:cubicBezTo>
                      <a:lnTo>
                        <a:pt x="167" y="728"/>
                      </a:lnTo>
                      <a:cubicBezTo>
                        <a:pt x="543" y="672"/>
                        <a:pt x="925" y="645"/>
                        <a:pt x="1310" y="645"/>
                      </a:cubicBezTo>
                      <a:cubicBezTo>
                        <a:pt x="1848" y="645"/>
                        <a:pt x="2392" y="697"/>
                        <a:pt x="2936" y="794"/>
                      </a:cubicBezTo>
                      <a:cubicBezTo>
                        <a:pt x="3803" y="961"/>
                        <a:pt x="4604" y="1228"/>
                        <a:pt x="5371" y="1628"/>
                      </a:cubicBezTo>
                      <a:lnTo>
                        <a:pt x="5738" y="1061"/>
                      </a:lnTo>
                      <a:cubicBezTo>
                        <a:pt x="4904" y="628"/>
                        <a:pt x="4003" y="327"/>
                        <a:pt x="3069" y="161"/>
                      </a:cubicBezTo>
                      <a:cubicBezTo>
                        <a:pt x="2500" y="50"/>
                        <a:pt x="1931" y="1"/>
                        <a:pt x="13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9"/>
                <p:cNvSpPr/>
                <p:nvPr/>
              </p:nvSpPr>
              <p:spPr>
                <a:xfrm>
                  <a:off x="3386800" y="4679413"/>
                  <a:ext cx="452000" cy="414200"/>
                </a:xfrm>
                <a:custGeom>
                  <a:avLst/>
                  <a:gdLst/>
                  <a:ahLst/>
                  <a:cxnLst/>
                  <a:rect l="l" t="t" r="r" b="b"/>
                  <a:pathLst>
                    <a:path w="18080" h="16568" extrusionOk="0">
                      <a:moveTo>
                        <a:pt x="9407" y="747"/>
                      </a:moveTo>
                      <a:cubicBezTo>
                        <a:pt x="9974" y="747"/>
                        <a:pt x="10541" y="781"/>
                        <a:pt x="11108" y="881"/>
                      </a:cubicBezTo>
                      <a:cubicBezTo>
                        <a:pt x="13243" y="1281"/>
                        <a:pt x="14977" y="2482"/>
                        <a:pt x="16045" y="4283"/>
                      </a:cubicBezTo>
                      <a:cubicBezTo>
                        <a:pt x="17079" y="6051"/>
                        <a:pt x="17279" y="8119"/>
                        <a:pt x="16679" y="10121"/>
                      </a:cubicBezTo>
                      <a:cubicBezTo>
                        <a:pt x="16078" y="12089"/>
                        <a:pt x="14744" y="13723"/>
                        <a:pt x="12976" y="14791"/>
                      </a:cubicBezTo>
                      <a:cubicBezTo>
                        <a:pt x="11672" y="15568"/>
                        <a:pt x="10218" y="15950"/>
                        <a:pt x="8769" y="15950"/>
                      </a:cubicBezTo>
                      <a:cubicBezTo>
                        <a:pt x="8290" y="15950"/>
                        <a:pt x="7811" y="15908"/>
                        <a:pt x="7339" y="15825"/>
                      </a:cubicBezTo>
                      <a:cubicBezTo>
                        <a:pt x="3369" y="15091"/>
                        <a:pt x="801" y="11355"/>
                        <a:pt x="1601" y="7319"/>
                      </a:cubicBezTo>
                      <a:cubicBezTo>
                        <a:pt x="2001" y="5284"/>
                        <a:pt x="3202" y="3483"/>
                        <a:pt x="5004" y="2249"/>
                      </a:cubicBezTo>
                      <a:cubicBezTo>
                        <a:pt x="6338" y="1315"/>
                        <a:pt x="7872" y="814"/>
                        <a:pt x="9407" y="747"/>
                      </a:cubicBezTo>
                      <a:close/>
                      <a:moveTo>
                        <a:pt x="9710" y="0"/>
                      </a:moveTo>
                      <a:cubicBezTo>
                        <a:pt x="7891" y="0"/>
                        <a:pt x="6084" y="565"/>
                        <a:pt x="4537" y="1648"/>
                      </a:cubicBezTo>
                      <a:cubicBezTo>
                        <a:pt x="2602" y="2982"/>
                        <a:pt x="1301" y="4984"/>
                        <a:pt x="867" y="7185"/>
                      </a:cubicBezTo>
                      <a:cubicBezTo>
                        <a:pt x="0" y="11589"/>
                        <a:pt x="2869" y="15625"/>
                        <a:pt x="7172" y="16425"/>
                      </a:cubicBezTo>
                      <a:cubicBezTo>
                        <a:pt x="7638" y="16508"/>
                        <a:pt x="8105" y="16567"/>
                        <a:pt x="8572" y="16567"/>
                      </a:cubicBezTo>
                      <a:cubicBezTo>
                        <a:pt x="8672" y="16567"/>
                        <a:pt x="8773" y="16565"/>
                        <a:pt x="8873" y="16559"/>
                      </a:cubicBezTo>
                      <a:cubicBezTo>
                        <a:pt x="10407" y="16559"/>
                        <a:pt x="11975" y="16125"/>
                        <a:pt x="13376" y="15291"/>
                      </a:cubicBezTo>
                      <a:cubicBezTo>
                        <a:pt x="15311" y="14157"/>
                        <a:pt x="16745" y="12356"/>
                        <a:pt x="17413" y="10254"/>
                      </a:cubicBezTo>
                      <a:cubicBezTo>
                        <a:pt x="18080" y="8086"/>
                        <a:pt x="17880" y="5818"/>
                        <a:pt x="16745" y="3916"/>
                      </a:cubicBezTo>
                      <a:cubicBezTo>
                        <a:pt x="15578" y="1915"/>
                        <a:pt x="13643" y="581"/>
                        <a:pt x="11308" y="147"/>
                      </a:cubicBezTo>
                      <a:cubicBezTo>
                        <a:pt x="10779" y="49"/>
                        <a:pt x="10244" y="0"/>
                        <a:pt x="97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9"/>
                <p:cNvSpPr/>
                <p:nvPr/>
              </p:nvSpPr>
              <p:spPr>
                <a:xfrm>
                  <a:off x="2910625" y="4583163"/>
                  <a:ext cx="430325" cy="424350"/>
                </a:xfrm>
                <a:custGeom>
                  <a:avLst/>
                  <a:gdLst/>
                  <a:ahLst/>
                  <a:cxnLst/>
                  <a:rect l="l" t="t" r="r" b="b"/>
                  <a:pathLst>
                    <a:path w="17213" h="16974" extrusionOk="0">
                      <a:moveTo>
                        <a:pt x="8099" y="764"/>
                      </a:moveTo>
                      <a:cubicBezTo>
                        <a:pt x="8553" y="764"/>
                        <a:pt x="9012" y="807"/>
                        <a:pt x="9474" y="895"/>
                      </a:cubicBezTo>
                      <a:cubicBezTo>
                        <a:pt x="11575" y="1295"/>
                        <a:pt x="13443" y="2529"/>
                        <a:pt x="14711" y="4364"/>
                      </a:cubicBezTo>
                      <a:cubicBezTo>
                        <a:pt x="15945" y="6132"/>
                        <a:pt x="16412" y="8267"/>
                        <a:pt x="16078" y="10335"/>
                      </a:cubicBezTo>
                      <a:cubicBezTo>
                        <a:pt x="15745" y="12336"/>
                        <a:pt x="14644" y="14038"/>
                        <a:pt x="13043" y="15105"/>
                      </a:cubicBezTo>
                      <a:cubicBezTo>
                        <a:pt x="11881" y="15913"/>
                        <a:pt x="10509" y="16339"/>
                        <a:pt x="9086" y="16339"/>
                      </a:cubicBezTo>
                      <a:cubicBezTo>
                        <a:pt x="8630" y="16339"/>
                        <a:pt x="8168" y="16295"/>
                        <a:pt x="7706" y="16206"/>
                      </a:cubicBezTo>
                      <a:cubicBezTo>
                        <a:pt x="3736" y="15472"/>
                        <a:pt x="734" y="11669"/>
                        <a:pt x="1001" y="7533"/>
                      </a:cubicBezTo>
                      <a:cubicBezTo>
                        <a:pt x="1168" y="5465"/>
                        <a:pt x="2102" y="3597"/>
                        <a:pt x="3703" y="2296"/>
                      </a:cubicBezTo>
                      <a:cubicBezTo>
                        <a:pt x="4953" y="1306"/>
                        <a:pt x="6487" y="764"/>
                        <a:pt x="8099" y="764"/>
                      </a:cubicBezTo>
                      <a:close/>
                      <a:moveTo>
                        <a:pt x="7973" y="1"/>
                      </a:moveTo>
                      <a:cubicBezTo>
                        <a:pt x="6208" y="1"/>
                        <a:pt x="4530" y="591"/>
                        <a:pt x="3169" y="1695"/>
                      </a:cubicBezTo>
                      <a:cubicBezTo>
                        <a:pt x="1434" y="3096"/>
                        <a:pt x="400" y="5131"/>
                        <a:pt x="267" y="7399"/>
                      </a:cubicBezTo>
                      <a:cubicBezTo>
                        <a:pt x="0" y="11903"/>
                        <a:pt x="3302" y="16006"/>
                        <a:pt x="7606" y="16806"/>
                      </a:cubicBezTo>
                      <a:cubicBezTo>
                        <a:pt x="8173" y="16906"/>
                        <a:pt x="8740" y="16973"/>
                        <a:pt x="9307" y="16973"/>
                      </a:cubicBezTo>
                      <a:cubicBezTo>
                        <a:pt x="10808" y="16940"/>
                        <a:pt x="12276" y="16473"/>
                        <a:pt x="13510" y="15639"/>
                      </a:cubicBezTo>
                      <a:cubicBezTo>
                        <a:pt x="15278" y="14471"/>
                        <a:pt x="16445" y="12637"/>
                        <a:pt x="16812" y="10468"/>
                      </a:cubicBezTo>
                      <a:cubicBezTo>
                        <a:pt x="17212" y="8267"/>
                        <a:pt x="16679" y="5932"/>
                        <a:pt x="15344" y="3964"/>
                      </a:cubicBezTo>
                      <a:cubicBezTo>
                        <a:pt x="13977" y="1962"/>
                        <a:pt x="11909" y="595"/>
                        <a:pt x="9574" y="161"/>
                      </a:cubicBezTo>
                      <a:cubicBezTo>
                        <a:pt x="9036" y="54"/>
                        <a:pt x="8501" y="1"/>
                        <a:pt x="79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9"/>
                <p:cNvSpPr/>
                <p:nvPr/>
              </p:nvSpPr>
              <p:spPr>
                <a:xfrm>
                  <a:off x="3520225" y="4764763"/>
                  <a:ext cx="211525" cy="69725"/>
                </a:xfrm>
                <a:custGeom>
                  <a:avLst/>
                  <a:gdLst/>
                  <a:ahLst/>
                  <a:cxnLst/>
                  <a:rect l="l" t="t" r="r" b="b"/>
                  <a:pathLst>
                    <a:path w="8461" h="2789" extrusionOk="0">
                      <a:moveTo>
                        <a:pt x="3097" y="1"/>
                      </a:moveTo>
                      <a:cubicBezTo>
                        <a:pt x="2191" y="1"/>
                        <a:pt x="1263" y="181"/>
                        <a:pt x="367" y="569"/>
                      </a:cubicBezTo>
                      <a:cubicBezTo>
                        <a:pt x="200" y="636"/>
                        <a:pt x="67" y="836"/>
                        <a:pt x="34" y="1003"/>
                      </a:cubicBezTo>
                      <a:cubicBezTo>
                        <a:pt x="0" y="1170"/>
                        <a:pt x="34" y="1203"/>
                        <a:pt x="100" y="1370"/>
                      </a:cubicBezTo>
                      <a:cubicBezTo>
                        <a:pt x="177" y="1472"/>
                        <a:pt x="292" y="1515"/>
                        <a:pt x="417" y="1515"/>
                      </a:cubicBezTo>
                      <a:cubicBezTo>
                        <a:pt x="455" y="1515"/>
                        <a:pt x="495" y="1511"/>
                        <a:pt x="534" y="1503"/>
                      </a:cubicBezTo>
                      <a:cubicBezTo>
                        <a:pt x="1465" y="1344"/>
                        <a:pt x="2356" y="1253"/>
                        <a:pt x="3210" y="1253"/>
                      </a:cubicBezTo>
                      <a:cubicBezTo>
                        <a:pt x="5051" y="1253"/>
                        <a:pt x="6724" y="1677"/>
                        <a:pt x="8273" y="2771"/>
                      </a:cubicBezTo>
                      <a:cubicBezTo>
                        <a:pt x="8286" y="2783"/>
                        <a:pt x="8301" y="2789"/>
                        <a:pt x="8316" y="2789"/>
                      </a:cubicBezTo>
                      <a:cubicBezTo>
                        <a:pt x="8383" y="2789"/>
                        <a:pt x="8460" y="2691"/>
                        <a:pt x="8406" y="2637"/>
                      </a:cubicBezTo>
                      <a:cubicBezTo>
                        <a:pt x="7236" y="999"/>
                        <a:pt x="5228" y="1"/>
                        <a:pt x="3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7" name="Google Shape;1347;p39"/>
              <p:cNvSpPr/>
              <p:nvPr/>
            </p:nvSpPr>
            <p:spPr>
              <a:xfrm rot="1529996">
                <a:off x="6990377" y="4541807"/>
                <a:ext cx="98220" cy="50552"/>
              </a:xfrm>
              <a:custGeom>
                <a:avLst/>
                <a:gdLst/>
                <a:ahLst/>
                <a:cxnLst/>
                <a:rect l="l" t="t" r="r" b="b"/>
                <a:pathLst>
                  <a:path w="4904" h="2524" extrusionOk="0">
                    <a:moveTo>
                      <a:pt x="2535" y="0"/>
                    </a:moveTo>
                    <a:cubicBezTo>
                      <a:pt x="2406" y="0"/>
                      <a:pt x="2273" y="8"/>
                      <a:pt x="2135" y="22"/>
                    </a:cubicBezTo>
                    <a:cubicBezTo>
                      <a:pt x="1535" y="122"/>
                      <a:pt x="968" y="489"/>
                      <a:pt x="601" y="923"/>
                    </a:cubicBezTo>
                    <a:cubicBezTo>
                      <a:pt x="234" y="1390"/>
                      <a:pt x="0" y="1957"/>
                      <a:pt x="34" y="2524"/>
                    </a:cubicBezTo>
                    <a:cubicBezTo>
                      <a:pt x="234" y="2023"/>
                      <a:pt x="568" y="1590"/>
                      <a:pt x="934" y="1256"/>
                    </a:cubicBezTo>
                    <a:cubicBezTo>
                      <a:pt x="1335" y="923"/>
                      <a:pt x="1768" y="689"/>
                      <a:pt x="2235" y="622"/>
                    </a:cubicBezTo>
                    <a:cubicBezTo>
                      <a:pt x="2349" y="606"/>
                      <a:pt x="2464" y="598"/>
                      <a:pt x="2580" y="598"/>
                    </a:cubicBezTo>
                    <a:cubicBezTo>
                      <a:pt x="2941" y="598"/>
                      <a:pt x="3308" y="679"/>
                      <a:pt x="3636" y="856"/>
                    </a:cubicBezTo>
                    <a:cubicBezTo>
                      <a:pt x="4103" y="1089"/>
                      <a:pt x="4504" y="1423"/>
                      <a:pt x="4904" y="1823"/>
                    </a:cubicBezTo>
                    <a:cubicBezTo>
                      <a:pt x="4704" y="1290"/>
                      <a:pt x="4370" y="823"/>
                      <a:pt x="3903" y="456"/>
                    </a:cubicBezTo>
                    <a:cubicBezTo>
                      <a:pt x="3670" y="255"/>
                      <a:pt x="3370" y="122"/>
                      <a:pt x="3069" y="55"/>
                    </a:cubicBezTo>
                    <a:cubicBezTo>
                      <a:pt x="2893" y="16"/>
                      <a:pt x="2718" y="0"/>
                      <a:pt x="2535"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9"/>
              <p:cNvSpPr/>
              <p:nvPr/>
            </p:nvSpPr>
            <p:spPr>
              <a:xfrm rot="1529996">
                <a:off x="6833271" y="4591068"/>
                <a:ext cx="331393" cy="160749"/>
              </a:xfrm>
              <a:custGeom>
                <a:avLst/>
                <a:gdLst/>
                <a:ahLst/>
                <a:cxnLst/>
                <a:rect l="l" t="t" r="r" b="b"/>
                <a:pathLst>
                  <a:path w="16546" h="8026" extrusionOk="0">
                    <a:moveTo>
                      <a:pt x="16546" y="1"/>
                    </a:moveTo>
                    <a:lnTo>
                      <a:pt x="16546" y="1"/>
                    </a:lnTo>
                    <a:cubicBezTo>
                      <a:pt x="15145" y="101"/>
                      <a:pt x="13677" y="134"/>
                      <a:pt x="12276" y="234"/>
                    </a:cubicBezTo>
                    <a:cubicBezTo>
                      <a:pt x="9874" y="335"/>
                      <a:pt x="7573" y="668"/>
                      <a:pt x="5304" y="1235"/>
                    </a:cubicBezTo>
                    <a:cubicBezTo>
                      <a:pt x="5104" y="1269"/>
                      <a:pt x="4904" y="1335"/>
                      <a:pt x="4704" y="1369"/>
                    </a:cubicBezTo>
                    <a:lnTo>
                      <a:pt x="4704" y="1402"/>
                    </a:lnTo>
                    <a:cubicBezTo>
                      <a:pt x="3136" y="1802"/>
                      <a:pt x="1568" y="2236"/>
                      <a:pt x="1" y="2603"/>
                    </a:cubicBezTo>
                    <a:cubicBezTo>
                      <a:pt x="1380" y="5031"/>
                      <a:pt x="4780" y="8026"/>
                      <a:pt x="8336" y="8026"/>
                    </a:cubicBezTo>
                    <a:cubicBezTo>
                      <a:pt x="8737" y="8026"/>
                      <a:pt x="9139" y="7988"/>
                      <a:pt x="9541" y="7907"/>
                    </a:cubicBezTo>
                    <a:cubicBezTo>
                      <a:pt x="13410" y="7173"/>
                      <a:pt x="15945" y="2903"/>
                      <a:pt x="165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9"/>
              <p:cNvSpPr/>
              <p:nvPr/>
            </p:nvSpPr>
            <p:spPr>
              <a:xfrm rot="1529996">
                <a:off x="6869337" y="4593996"/>
                <a:ext cx="262575" cy="158827"/>
              </a:xfrm>
              <a:custGeom>
                <a:avLst/>
                <a:gdLst/>
                <a:ahLst/>
                <a:cxnLst/>
                <a:rect l="l" t="t" r="r" b="b"/>
                <a:pathLst>
                  <a:path w="13110" h="7930" extrusionOk="0">
                    <a:moveTo>
                      <a:pt x="12643" y="0"/>
                    </a:moveTo>
                    <a:cubicBezTo>
                      <a:pt x="11909" y="67"/>
                      <a:pt x="11175" y="67"/>
                      <a:pt x="10441" y="133"/>
                    </a:cubicBezTo>
                    <a:cubicBezTo>
                      <a:pt x="8039" y="234"/>
                      <a:pt x="5738" y="567"/>
                      <a:pt x="3469" y="1134"/>
                    </a:cubicBezTo>
                    <a:cubicBezTo>
                      <a:pt x="3269" y="1168"/>
                      <a:pt x="3069" y="1234"/>
                      <a:pt x="2836" y="1268"/>
                    </a:cubicBezTo>
                    <a:cubicBezTo>
                      <a:pt x="1902" y="1534"/>
                      <a:pt x="968" y="1801"/>
                      <a:pt x="0" y="2035"/>
                    </a:cubicBezTo>
                    <a:cubicBezTo>
                      <a:pt x="300" y="2669"/>
                      <a:pt x="567" y="3302"/>
                      <a:pt x="834" y="3936"/>
                    </a:cubicBezTo>
                    <a:cubicBezTo>
                      <a:pt x="734" y="4437"/>
                      <a:pt x="667" y="4904"/>
                      <a:pt x="567" y="5371"/>
                    </a:cubicBezTo>
                    <a:cubicBezTo>
                      <a:pt x="2169" y="6804"/>
                      <a:pt x="4339" y="7929"/>
                      <a:pt x="6499" y="7929"/>
                    </a:cubicBezTo>
                    <a:cubicBezTo>
                      <a:pt x="6903" y="7929"/>
                      <a:pt x="7306" y="7890"/>
                      <a:pt x="7706" y="7806"/>
                    </a:cubicBezTo>
                    <a:cubicBezTo>
                      <a:pt x="9974" y="7372"/>
                      <a:pt x="11909" y="5637"/>
                      <a:pt x="13110" y="3736"/>
                    </a:cubicBezTo>
                    <a:cubicBezTo>
                      <a:pt x="12843" y="3269"/>
                      <a:pt x="12609" y="2769"/>
                      <a:pt x="12376" y="2302"/>
                    </a:cubicBezTo>
                    <a:cubicBezTo>
                      <a:pt x="12476" y="1534"/>
                      <a:pt x="12576" y="767"/>
                      <a:pt x="12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9"/>
              <p:cNvSpPr/>
              <p:nvPr/>
            </p:nvSpPr>
            <p:spPr>
              <a:xfrm rot="1529996">
                <a:off x="6898832" y="4643106"/>
                <a:ext cx="215808" cy="41159"/>
              </a:xfrm>
              <a:custGeom>
                <a:avLst/>
                <a:gdLst/>
                <a:ahLst/>
                <a:cxnLst/>
                <a:rect l="l" t="t" r="r" b="b"/>
                <a:pathLst>
                  <a:path w="10775" h="2055" extrusionOk="0">
                    <a:moveTo>
                      <a:pt x="10775" y="0"/>
                    </a:moveTo>
                    <a:lnTo>
                      <a:pt x="10775" y="0"/>
                    </a:lnTo>
                    <a:cubicBezTo>
                      <a:pt x="9040" y="601"/>
                      <a:pt x="7306" y="1168"/>
                      <a:pt x="5504" y="1435"/>
                    </a:cubicBezTo>
                    <a:cubicBezTo>
                      <a:pt x="4545" y="1574"/>
                      <a:pt x="3585" y="1623"/>
                      <a:pt x="2625" y="1623"/>
                    </a:cubicBezTo>
                    <a:cubicBezTo>
                      <a:pt x="1750" y="1623"/>
                      <a:pt x="875" y="1583"/>
                      <a:pt x="0" y="1535"/>
                    </a:cubicBezTo>
                    <a:lnTo>
                      <a:pt x="0" y="1535"/>
                    </a:lnTo>
                    <a:cubicBezTo>
                      <a:pt x="1251" y="1859"/>
                      <a:pt x="2550" y="2055"/>
                      <a:pt x="3852" y="2055"/>
                    </a:cubicBezTo>
                    <a:cubicBezTo>
                      <a:pt x="4426" y="2055"/>
                      <a:pt x="5000" y="2017"/>
                      <a:pt x="5571" y="1935"/>
                    </a:cubicBezTo>
                    <a:cubicBezTo>
                      <a:pt x="7406" y="1668"/>
                      <a:pt x="9174" y="968"/>
                      <a:pt x="107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9"/>
              <p:cNvSpPr/>
              <p:nvPr/>
            </p:nvSpPr>
            <p:spPr>
              <a:xfrm rot="1529996">
                <a:off x="7158098" y="4531565"/>
                <a:ext cx="155682" cy="57382"/>
              </a:xfrm>
              <a:custGeom>
                <a:avLst/>
                <a:gdLst/>
                <a:ahLst/>
                <a:cxnLst/>
                <a:rect l="l" t="t" r="r" b="b"/>
                <a:pathLst>
                  <a:path w="7773" h="2865" extrusionOk="0">
                    <a:moveTo>
                      <a:pt x="5180" y="1"/>
                    </a:moveTo>
                    <a:cubicBezTo>
                      <a:pt x="3182" y="1"/>
                      <a:pt x="837" y="1380"/>
                      <a:pt x="0" y="2788"/>
                    </a:cubicBezTo>
                    <a:cubicBezTo>
                      <a:pt x="0" y="2815"/>
                      <a:pt x="22" y="2864"/>
                      <a:pt x="48" y="2864"/>
                    </a:cubicBezTo>
                    <a:cubicBezTo>
                      <a:pt x="54" y="2864"/>
                      <a:pt x="61" y="2861"/>
                      <a:pt x="67" y="2855"/>
                    </a:cubicBezTo>
                    <a:cubicBezTo>
                      <a:pt x="1368" y="2221"/>
                      <a:pt x="2469" y="1421"/>
                      <a:pt x="3936" y="1187"/>
                    </a:cubicBezTo>
                    <a:cubicBezTo>
                      <a:pt x="4195" y="1141"/>
                      <a:pt x="4447" y="1122"/>
                      <a:pt x="4694" y="1122"/>
                    </a:cubicBezTo>
                    <a:cubicBezTo>
                      <a:pt x="5693" y="1122"/>
                      <a:pt x="6623" y="1427"/>
                      <a:pt x="7639" y="1454"/>
                    </a:cubicBezTo>
                    <a:cubicBezTo>
                      <a:pt x="7739" y="1454"/>
                      <a:pt x="7773" y="1354"/>
                      <a:pt x="7739" y="1287"/>
                    </a:cubicBezTo>
                    <a:cubicBezTo>
                      <a:pt x="7149" y="368"/>
                      <a:pt x="6211" y="1"/>
                      <a:pt x="5180"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9"/>
              <p:cNvSpPr/>
              <p:nvPr/>
            </p:nvSpPr>
            <p:spPr>
              <a:xfrm rot="1529996">
                <a:off x="7191705" y="4487291"/>
                <a:ext cx="44764" cy="29602"/>
              </a:xfrm>
              <a:custGeom>
                <a:avLst/>
                <a:gdLst/>
                <a:ahLst/>
                <a:cxnLst/>
                <a:rect l="l" t="t" r="r" b="b"/>
                <a:pathLst>
                  <a:path w="2235" h="1478" extrusionOk="0">
                    <a:moveTo>
                      <a:pt x="1925" y="1"/>
                    </a:moveTo>
                    <a:cubicBezTo>
                      <a:pt x="1585" y="1"/>
                      <a:pt x="1181" y="273"/>
                      <a:pt x="934" y="410"/>
                    </a:cubicBezTo>
                    <a:cubicBezTo>
                      <a:pt x="467" y="710"/>
                      <a:pt x="234" y="977"/>
                      <a:pt x="0" y="1444"/>
                    </a:cubicBezTo>
                    <a:cubicBezTo>
                      <a:pt x="0" y="1478"/>
                      <a:pt x="33" y="1478"/>
                      <a:pt x="33" y="1478"/>
                    </a:cubicBezTo>
                    <a:cubicBezTo>
                      <a:pt x="200" y="1377"/>
                      <a:pt x="400" y="1311"/>
                      <a:pt x="567" y="1211"/>
                    </a:cubicBezTo>
                    <a:cubicBezTo>
                      <a:pt x="767" y="1111"/>
                      <a:pt x="967" y="944"/>
                      <a:pt x="1168" y="844"/>
                    </a:cubicBezTo>
                    <a:cubicBezTo>
                      <a:pt x="1468" y="677"/>
                      <a:pt x="2001" y="610"/>
                      <a:pt x="2202" y="310"/>
                    </a:cubicBezTo>
                    <a:cubicBezTo>
                      <a:pt x="2235" y="210"/>
                      <a:pt x="2235" y="110"/>
                      <a:pt x="2135" y="43"/>
                    </a:cubicBezTo>
                    <a:cubicBezTo>
                      <a:pt x="2070" y="14"/>
                      <a:pt x="1999" y="1"/>
                      <a:pt x="192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9"/>
              <p:cNvSpPr/>
              <p:nvPr/>
            </p:nvSpPr>
            <p:spPr>
              <a:xfrm rot="1529996">
                <a:off x="6798529" y="4425538"/>
                <a:ext cx="158246" cy="46386"/>
              </a:xfrm>
              <a:custGeom>
                <a:avLst/>
                <a:gdLst/>
                <a:ahLst/>
                <a:cxnLst/>
                <a:rect l="l" t="t" r="r" b="b"/>
                <a:pathLst>
                  <a:path w="7901" h="2316" extrusionOk="0">
                    <a:moveTo>
                      <a:pt x="3683" y="0"/>
                    </a:moveTo>
                    <a:cubicBezTo>
                      <a:pt x="2025" y="0"/>
                      <a:pt x="470" y="612"/>
                      <a:pt x="28" y="2173"/>
                    </a:cubicBezTo>
                    <a:cubicBezTo>
                      <a:pt x="1" y="2256"/>
                      <a:pt x="64" y="2315"/>
                      <a:pt x="124" y="2315"/>
                    </a:cubicBezTo>
                    <a:cubicBezTo>
                      <a:pt x="137" y="2315"/>
                      <a:pt x="150" y="2313"/>
                      <a:pt x="162" y="2307"/>
                    </a:cubicBezTo>
                    <a:cubicBezTo>
                      <a:pt x="1396" y="1906"/>
                      <a:pt x="2330" y="1139"/>
                      <a:pt x="3664" y="972"/>
                    </a:cubicBezTo>
                    <a:cubicBezTo>
                      <a:pt x="3890" y="947"/>
                      <a:pt x="4112" y="935"/>
                      <a:pt x="4330" y="935"/>
                    </a:cubicBezTo>
                    <a:cubicBezTo>
                      <a:pt x="5527" y="935"/>
                      <a:pt x="6621" y="1280"/>
                      <a:pt x="7834" y="1506"/>
                    </a:cubicBezTo>
                    <a:cubicBezTo>
                      <a:pt x="7901" y="1506"/>
                      <a:pt x="7901" y="1439"/>
                      <a:pt x="7867" y="1406"/>
                    </a:cubicBezTo>
                    <a:cubicBezTo>
                      <a:pt x="6982" y="570"/>
                      <a:pt x="5285" y="0"/>
                      <a:pt x="368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9"/>
              <p:cNvSpPr/>
              <p:nvPr/>
            </p:nvSpPr>
            <p:spPr>
              <a:xfrm rot="1529996">
                <a:off x="6900432" y="4402554"/>
                <a:ext cx="50132" cy="18727"/>
              </a:xfrm>
              <a:custGeom>
                <a:avLst/>
                <a:gdLst/>
                <a:ahLst/>
                <a:cxnLst/>
                <a:rect l="l" t="t" r="r" b="b"/>
                <a:pathLst>
                  <a:path w="2503" h="935" extrusionOk="0">
                    <a:moveTo>
                      <a:pt x="494" y="1"/>
                    </a:moveTo>
                    <a:cubicBezTo>
                      <a:pt x="329" y="1"/>
                      <a:pt x="178" y="36"/>
                      <a:pt x="67" y="134"/>
                    </a:cubicBezTo>
                    <a:cubicBezTo>
                      <a:pt x="1" y="234"/>
                      <a:pt x="1" y="334"/>
                      <a:pt x="67" y="401"/>
                    </a:cubicBezTo>
                    <a:cubicBezTo>
                      <a:pt x="334" y="634"/>
                      <a:pt x="868" y="568"/>
                      <a:pt x="1201" y="634"/>
                    </a:cubicBezTo>
                    <a:cubicBezTo>
                      <a:pt x="1435" y="668"/>
                      <a:pt x="1635" y="768"/>
                      <a:pt x="1869" y="834"/>
                    </a:cubicBezTo>
                    <a:cubicBezTo>
                      <a:pt x="2069" y="868"/>
                      <a:pt x="2269" y="868"/>
                      <a:pt x="2469" y="935"/>
                    </a:cubicBezTo>
                    <a:cubicBezTo>
                      <a:pt x="2502" y="935"/>
                      <a:pt x="2502" y="901"/>
                      <a:pt x="2502" y="901"/>
                    </a:cubicBezTo>
                    <a:cubicBezTo>
                      <a:pt x="2135" y="501"/>
                      <a:pt x="1835" y="301"/>
                      <a:pt x="1335" y="167"/>
                    </a:cubicBezTo>
                    <a:cubicBezTo>
                      <a:pt x="1103" y="104"/>
                      <a:pt x="778" y="1"/>
                      <a:pt x="49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a:extLst>
              <a:ext uri="{FF2B5EF4-FFF2-40B4-BE49-F238E27FC236}">
                <a16:creationId xmlns:a16="http://schemas.microsoft.com/office/drawing/2014/main" xmlns="" id="{9FB75FCC-28C2-439D-8CFA-E772355DDCE4}"/>
              </a:ext>
            </a:extLst>
          </p:cNvPr>
          <p:cNvSpPr txBox="1"/>
          <p:nvPr/>
        </p:nvSpPr>
        <p:spPr>
          <a:xfrm>
            <a:off x="1499084" y="2553600"/>
            <a:ext cx="6365099" cy="820674"/>
          </a:xfrm>
          <a:prstGeom prst="rect">
            <a:avLst/>
          </a:prstGeom>
          <a:noFill/>
        </p:spPr>
        <p:txBody>
          <a:bodyPr wrap="square" rtlCol="0">
            <a:spAutoFit/>
          </a:bodyPr>
          <a:lstStyle/>
          <a:p>
            <a:pPr algn="ctr">
              <a:lnSpc>
                <a:spcPct val="150000"/>
              </a:lnSpc>
            </a:pPr>
            <a:r>
              <a:rPr lang="en-US" sz="3600" b="1"/>
              <a:t>THỰC HÀNH VIẾT CÂU </a:t>
            </a:r>
          </a:p>
        </p:txBody>
      </p:sp>
      <p:sp>
        <p:nvSpPr>
          <p:cNvPr id="70" name="Google Shape;1161;p38">
            <a:extLst>
              <a:ext uri="{FF2B5EF4-FFF2-40B4-BE49-F238E27FC236}">
                <a16:creationId xmlns:a16="http://schemas.microsoft.com/office/drawing/2014/main" xmlns="" id="{846E8515-9CBA-4877-A2D4-1FA5B1A29133}"/>
              </a:ext>
            </a:extLst>
          </p:cNvPr>
          <p:cNvSpPr/>
          <p:nvPr/>
        </p:nvSpPr>
        <p:spPr>
          <a:xfrm rot="3363349">
            <a:off x="3540457" y="1144122"/>
            <a:ext cx="1780055" cy="139691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xmlns="" id="{8534E1E0-1601-4257-9348-2760C152BB94}"/>
              </a:ext>
            </a:extLst>
          </p:cNvPr>
          <p:cNvSpPr txBox="1"/>
          <p:nvPr/>
        </p:nvSpPr>
        <p:spPr>
          <a:xfrm>
            <a:off x="3837419" y="1165962"/>
            <a:ext cx="1082923" cy="1015663"/>
          </a:xfrm>
          <a:prstGeom prst="rect">
            <a:avLst/>
          </a:prstGeom>
          <a:noFill/>
        </p:spPr>
        <p:txBody>
          <a:bodyPr wrap="square" rtlCol="0">
            <a:spAutoFit/>
          </a:bodyPr>
          <a:lstStyle/>
          <a:p>
            <a:r>
              <a:rPr lang="en-US" sz="6000" b="1"/>
              <a:t>02</a:t>
            </a:r>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89" name="Freeform 4">
            <a:extLst>
              <a:ext uri="{FF2B5EF4-FFF2-40B4-BE49-F238E27FC236}">
                <a16:creationId xmlns:a16="http://schemas.microsoft.com/office/drawing/2014/main" xmlns="" id="{81A85B41-CC4A-4197-834A-E50319836BF1}"/>
              </a:ext>
            </a:extLst>
          </p:cNvPr>
          <p:cNvSpPr/>
          <p:nvPr/>
        </p:nvSpPr>
        <p:spPr>
          <a:xfrm>
            <a:off x="531308" y="317581"/>
            <a:ext cx="2612037" cy="4229100"/>
          </a:xfrm>
          <a:custGeom>
            <a:avLst/>
            <a:gdLst/>
            <a:ahLst/>
            <a:cxnLst/>
            <a:rect l="l" t="t" r="r" b="b"/>
            <a:pathLst>
              <a:path w="1375888" h="2069539">
                <a:moveTo>
                  <a:pt x="75580" y="0"/>
                </a:moveTo>
                <a:lnTo>
                  <a:pt x="1300307" y="0"/>
                </a:lnTo>
                <a:cubicBezTo>
                  <a:pt x="1320352" y="0"/>
                  <a:pt x="1339577" y="7963"/>
                  <a:pt x="1353751" y="22137"/>
                </a:cubicBezTo>
                <a:cubicBezTo>
                  <a:pt x="1367925" y="36311"/>
                  <a:pt x="1375888" y="55535"/>
                  <a:pt x="1375888" y="75580"/>
                </a:cubicBezTo>
                <a:lnTo>
                  <a:pt x="1375888" y="1993959"/>
                </a:lnTo>
                <a:cubicBezTo>
                  <a:pt x="1375888" y="2014004"/>
                  <a:pt x="1367925" y="2033228"/>
                  <a:pt x="1353751" y="2047402"/>
                </a:cubicBezTo>
                <a:cubicBezTo>
                  <a:pt x="1339577" y="2061576"/>
                  <a:pt x="1320352" y="2069539"/>
                  <a:pt x="1300307" y="2069539"/>
                </a:cubicBezTo>
                <a:lnTo>
                  <a:pt x="75580" y="2069539"/>
                </a:lnTo>
                <a:cubicBezTo>
                  <a:pt x="55535" y="2069539"/>
                  <a:pt x="36311" y="2061576"/>
                  <a:pt x="22137" y="2047402"/>
                </a:cubicBezTo>
                <a:cubicBezTo>
                  <a:pt x="7963" y="2033228"/>
                  <a:pt x="0" y="2014004"/>
                  <a:pt x="0" y="1993959"/>
                </a:cubicBezTo>
                <a:lnTo>
                  <a:pt x="0" y="75580"/>
                </a:lnTo>
                <a:cubicBezTo>
                  <a:pt x="0" y="55535"/>
                  <a:pt x="7963" y="36311"/>
                  <a:pt x="22137" y="22137"/>
                </a:cubicBezTo>
                <a:cubicBezTo>
                  <a:pt x="36311" y="7963"/>
                  <a:pt x="55535" y="0"/>
                  <a:pt x="75580" y="0"/>
                </a:cubicBezTo>
                <a:close/>
              </a:path>
            </a:pathLst>
          </a:custGeom>
          <a:solidFill>
            <a:srgbClr val="FFF4D1"/>
          </a:solidFill>
        </p:spPr>
        <p:txBody>
          <a:bodyPr/>
          <a:lstStyle/>
          <a:p>
            <a:endParaRPr lang="en-US" sz="700">
              <a:latin typeface="Arial" panose="020B0604020202020204" pitchFamily="34" charset="0"/>
              <a:cs typeface="Arial" panose="020B0604020202020204" pitchFamily="34" charset="0"/>
            </a:endParaRPr>
          </a:p>
        </p:txBody>
      </p:sp>
      <p:sp>
        <p:nvSpPr>
          <p:cNvPr id="90" name="Freeform 5">
            <a:extLst>
              <a:ext uri="{FF2B5EF4-FFF2-40B4-BE49-F238E27FC236}">
                <a16:creationId xmlns:a16="http://schemas.microsoft.com/office/drawing/2014/main" xmlns="" id="{016579C0-7527-4B3E-B970-42E333811D20}"/>
              </a:ext>
            </a:extLst>
          </p:cNvPr>
          <p:cNvSpPr/>
          <p:nvPr/>
        </p:nvSpPr>
        <p:spPr>
          <a:xfrm>
            <a:off x="3327420" y="317581"/>
            <a:ext cx="5346474" cy="4229100"/>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FFFF"/>
          </a:solidFill>
        </p:spPr>
        <p:txBody>
          <a:bodyPr anchor="ctr"/>
          <a:lstStyle/>
          <a:p>
            <a:pPr algn="just">
              <a:lnSpc>
                <a:spcPct val="150000"/>
              </a:lnSpc>
            </a:pPr>
            <a:r>
              <a:rPr lang="nl-NL" sz="2200">
                <a:latin typeface="+mn-lt"/>
                <a:ea typeface="Calibri" panose="020F0502020204030204" pitchFamily="34" charset="0"/>
                <a:cs typeface="Times New Roman" panose="02020603050405020304" pitchFamily="18" charset="0"/>
              </a:rPr>
              <a:t>Viết một đoạn văn ngắn kể lại hoạt động của em và các bạn (hoặc hoạt động của em và gia đình em) trong ngày Quốc tế Thiếu nhi 1-6 (hoặc ngày tết Trung thu), trong đó có sử dụng biện pháp thế để liên kết câu. Chỉ ra biện pháp thế trong đoạn văn của em. </a:t>
            </a:r>
            <a:endParaRPr lang="en-US" sz="700">
              <a:latin typeface="Arial" panose="020B0604020202020204" pitchFamily="34" charset="0"/>
              <a:cs typeface="Arial" panose="020B0604020202020204" pitchFamily="34" charset="0"/>
            </a:endParaRPr>
          </a:p>
        </p:txBody>
      </p:sp>
      <p:pic>
        <p:nvPicPr>
          <p:cNvPr id="91" name="Picture 11">
            <a:extLst>
              <a:ext uri="{FF2B5EF4-FFF2-40B4-BE49-F238E27FC236}">
                <a16:creationId xmlns:a16="http://schemas.microsoft.com/office/drawing/2014/main" xmlns="" id="{4A926BEA-73CE-4943-95FF-E1F53C709D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46002" y="2216995"/>
            <a:ext cx="2320063" cy="2061956"/>
          </a:xfrm>
          <a:prstGeom prst="rect">
            <a:avLst/>
          </a:prstGeom>
        </p:spPr>
      </p:pic>
      <p:sp>
        <p:nvSpPr>
          <p:cNvPr id="13" name="TextBox 12">
            <a:extLst>
              <a:ext uri="{FF2B5EF4-FFF2-40B4-BE49-F238E27FC236}">
                <a16:creationId xmlns:a16="http://schemas.microsoft.com/office/drawing/2014/main" xmlns="" id="{89AC4644-5633-4BF4-B57D-5F6AFADF3C9E}"/>
              </a:ext>
            </a:extLst>
          </p:cNvPr>
          <p:cNvSpPr txBox="1"/>
          <p:nvPr/>
        </p:nvSpPr>
        <p:spPr>
          <a:xfrm>
            <a:off x="883419" y="1513802"/>
            <a:ext cx="2182646" cy="523220"/>
          </a:xfrm>
          <a:prstGeom prst="rect">
            <a:avLst/>
          </a:prstGeom>
          <a:noFill/>
        </p:spPr>
        <p:txBody>
          <a:bodyPr wrap="square" rtlCol="0">
            <a:spAutoFit/>
          </a:bodyPr>
          <a:lstStyle/>
          <a:p>
            <a:r>
              <a:rPr lang="en-US" sz="2800" b="1"/>
              <a:t>BÀI TẬP 3</a:t>
            </a:r>
          </a:p>
        </p:txBody>
      </p:sp>
      <p:pic>
        <p:nvPicPr>
          <p:cNvPr id="93" name="Picture 10">
            <a:extLst>
              <a:ext uri="{FF2B5EF4-FFF2-40B4-BE49-F238E27FC236}">
                <a16:creationId xmlns:a16="http://schemas.microsoft.com/office/drawing/2014/main" xmlns="" id="{3BCE36F3-FE67-41E7-8CEE-C299494619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39970" y="482457"/>
            <a:ext cx="1132125" cy="764184"/>
          </a:xfrm>
          <a:prstGeom prst="rect">
            <a:avLst/>
          </a:prstGeom>
        </p:spPr>
      </p:pic>
      <p:pic>
        <p:nvPicPr>
          <p:cNvPr id="94" name="Google Shape;219;p3">
            <a:extLst>
              <a:ext uri="{FF2B5EF4-FFF2-40B4-BE49-F238E27FC236}">
                <a16:creationId xmlns:a16="http://schemas.microsoft.com/office/drawing/2014/main" xmlns="" id="{4BA57E30-095A-4D2D-B5AE-500DF23127E2}"/>
              </a:ext>
            </a:extLst>
          </p:cNvPr>
          <p:cNvPicPr preferRelativeResize="0"/>
          <p:nvPr/>
        </p:nvPicPr>
        <p:blipFill rotWithShape="1">
          <a:blip r:embed="rId7">
            <a:alphaModFix/>
          </a:blip>
          <a:srcRect/>
          <a:stretch/>
        </p:blipFill>
        <p:spPr>
          <a:xfrm>
            <a:off x="1" y="4906627"/>
            <a:ext cx="1354510" cy="235112"/>
          </a:xfrm>
          <a:prstGeom prst="rect">
            <a:avLst/>
          </a:prstGeom>
          <a:noFill/>
          <a:ln>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ppt_x"/>
                                          </p:val>
                                        </p:tav>
                                        <p:tav tm="100000">
                                          <p:val>
                                            <p:strVal val="#ppt_x"/>
                                          </p:val>
                                        </p:tav>
                                      </p:tavLst>
                                    </p:anim>
                                    <p:anim calcmode="lin" valueType="num">
                                      <p:cBhvr additive="base">
                                        <p:cTn id="12" dur="500" fill="hold"/>
                                        <p:tgtEl>
                                          <p:spTgt spid="9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500" fill="hold"/>
                                        <p:tgtEl>
                                          <p:spTgt spid="93"/>
                                        </p:tgtEl>
                                        <p:attrNameLst>
                                          <p:attrName>ppt_x</p:attrName>
                                        </p:attrNameLst>
                                      </p:cBhvr>
                                      <p:tavLst>
                                        <p:tav tm="0">
                                          <p:val>
                                            <p:strVal val="#ppt_x"/>
                                          </p:val>
                                        </p:tav>
                                        <p:tav tm="100000">
                                          <p:val>
                                            <p:strVal val="#ppt_x"/>
                                          </p:val>
                                        </p:tav>
                                      </p:tavLst>
                                    </p:anim>
                                    <p:anim calcmode="lin" valueType="num">
                                      <p:cBhvr additive="base">
                                        <p:cTn id="20"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barn(inVertical)">
                                      <p:cBhvr>
                                        <p:cTn id="2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grpSp>
        <p:nvGrpSpPr>
          <p:cNvPr id="157" name="Group 156">
            <a:extLst>
              <a:ext uri="{FF2B5EF4-FFF2-40B4-BE49-F238E27FC236}">
                <a16:creationId xmlns:a16="http://schemas.microsoft.com/office/drawing/2014/main" xmlns="" id="{9187E3CE-2BF4-4234-B799-B203AABDE16F}"/>
              </a:ext>
            </a:extLst>
          </p:cNvPr>
          <p:cNvGrpSpPr/>
          <p:nvPr/>
        </p:nvGrpSpPr>
        <p:grpSpPr>
          <a:xfrm>
            <a:off x="503158" y="322142"/>
            <a:ext cx="3114517" cy="3246879"/>
            <a:chOff x="594846" y="1870835"/>
            <a:chExt cx="6229033" cy="6493757"/>
          </a:xfrm>
        </p:grpSpPr>
        <p:grpSp>
          <p:nvGrpSpPr>
            <p:cNvPr id="158" name="Group 6">
              <a:extLst>
                <a:ext uri="{FF2B5EF4-FFF2-40B4-BE49-F238E27FC236}">
                  <a16:creationId xmlns:a16="http://schemas.microsoft.com/office/drawing/2014/main" xmlns="" id="{28621005-0A76-4C16-838C-A79FE5631139}"/>
                </a:ext>
              </a:extLst>
            </p:cNvPr>
            <p:cNvGrpSpPr/>
            <p:nvPr/>
          </p:nvGrpSpPr>
          <p:grpSpPr>
            <a:xfrm>
              <a:off x="594846" y="2135559"/>
              <a:ext cx="6229033" cy="6229033"/>
              <a:chOff x="0" y="0"/>
              <a:chExt cx="812800" cy="812800"/>
            </a:xfrm>
          </p:grpSpPr>
          <p:sp>
            <p:nvSpPr>
              <p:cNvPr id="161" name="Freeform 7">
                <a:extLst>
                  <a:ext uri="{FF2B5EF4-FFF2-40B4-BE49-F238E27FC236}">
                    <a16:creationId xmlns:a16="http://schemas.microsoft.com/office/drawing/2014/main" xmlns="" id="{D3BE3710-7A7C-4E44-91E9-0A67E7688EEF}"/>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3">
                  <a:lumMod val="40000"/>
                  <a:lumOff val="60000"/>
                </a:schemeClr>
              </a:solidFill>
            </p:spPr>
            <p:txBody>
              <a:bodyPr/>
              <a:lstStyle/>
              <a:p>
                <a:endParaRPr lang="en-US" sz="700">
                  <a:latin typeface="Arial" panose="020B0604020202020204" pitchFamily="34" charset="0"/>
                  <a:cs typeface="Arial" panose="020B0604020202020204" pitchFamily="34" charset="0"/>
                </a:endParaRPr>
              </a:p>
            </p:txBody>
          </p:sp>
          <p:sp>
            <p:nvSpPr>
              <p:cNvPr id="162" name="TextBox 8">
                <a:extLst>
                  <a:ext uri="{FF2B5EF4-FFF2-40B4-BE49-F238E27FC236}">
                    <a16:creationId xmlns:a16="http://schemas.microsoft.com/office/drawing/2014/main" xmlns="" id="{E08A0C4A-75DF-423C-8BDA-4269BFB540A5}"/>
                  </a:ext>
                </a:extLst>
              </p:cNvPr>
              <p:cNvSpPr txBox="1"/>
              <p:nvPr/>
            </p:nvSpPr>
            <p:spPr>
              <a:xfrm>
                <a:off x="76200" y="28575"/>
                <a:ext cx="660400" cy="708025"/>
              </a:xfrm>
              <a:prstGeom prst="rect">
                <a:avLst/>
              </a:prstGeom>
            </p:spPr>
            <p:txBody>
              <a:bodyPr lIns="25400" tIns="25400" rIns="25400" bIns="25400" rtlCol="0" anchor="ctr"/>
              <a:lstStyle/>
              <a:p>
                <a:pPr algn="ctr">
                  <a:lnSpc>
                    <a:spcPts val="1330"/>
                  </a:lnSpc>
                </a:pPr>
                <a:endParaRPr sz="700">
                  <a:latin typeface="Arial" panose="020B0604020202020204" pitchFamily="34" charset="0"/>
                  <a:cs typeface="Arial" panose="020B0604020202020204" pitchFamily="34" charset="0"/>
                </a:endParaRPr>
              </a:p>
            </p:txBody>
          </p:sp>
        </p:grpSp>
        <p:pic>
          <p:nvPicPr>
            <p:cNvPr id="159" name="Picture 11">
              <a:extLst>
                <a:ext uri="{FF2B5EF4-FFF2-40B4-BE49-F238E27FC236}">
                  <a16:creationId xmlns:a16="http://schemas.microsoft.com/office/drawing/2014/main" xmlns="" id="{A7F2C087-60E4-4E8D-A073-29DE3AB2E5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56866">
              <a:off x="2355392" y="1870835"/>
              <a:ext cx="3587521" cy="926234"/>
            </a:xfrm>
            <a:prstGeom prst="rect">
              <a:avLst/>
            </a:prstGeom>
          </p:spPr>
        </p:pic>
        <p:sp>
          <p:nvSpPr>
            <p:cNvPr id="160" name="TextBox 159">
              <a:extLst>
                <a:ext uri="{FF2B5EF4-FFF2-40B4-BE49-F238E27FC236}">
                  <a16:creationId xmlns:a16="http://schemas.microsoft.com/office/drawing/2014/main" xmlns="" id="{09642746-1241-4A70-BC94-84FD64C507C4}"/>
                </a:ext>
              </a:extLst>
            </p:cNvPr>
            <p:cNvSpPr txBox="1"/>
            <p:nvPr/>
          </p:nvSpPr>
          <p:spPr>
            <a:xfrm>
              <a:off x="1065992" y="3710035"/>
              <a:ext cx="5286731" cy="2783456"/>
            </a:xfrm>
            <a:prstGeom prst="rect">
              <a:avLst/>
            </a:prstGeom>
            <a:noFill/>
          </p:spPr>
          <p:txBody>
            <a:bodyPr wrap="square" rtlCol="0">
              <a:spAutoFit/>
            </a:bodyPr>
            <a:lstStyle/>
            <a:p>
              <a:pPr algn="ctr">
                <a:lnSpc>
                  <a:spcPct val="150000"/>
                </a:lnSpc>
              </a:pPr>
              <a:r>
                <a:rPr lang="en-US" sz="3000" b="1">
                  <a:latin typeface="Arial" panose="020B0604020202020204" pitchFamily="34" charset="0"/>
                  <a:ea typeface="Calibri" panose="020F0502020204030204" pitchFamily="34" charset="0"/>
                  <a:cs typeface="Arial" panose="020B0604020202020204" pitchFamily="34" charset="0"/>
                </a:rPr>
                <a:t>HƯỚNG DẪN VỀ NHÀ</a:t>
              </a:r>
              <a:endParaRPr lang="en-US" sz="3000" b="1" dirty="0">
                <a:latin typeface="Arial" panose="020B0604020202020204" pitchFamily="34" charset="0"/>
                <a:ea typeface="Calibri" panose="020F0502020204030204" pitchFamily="34" charset="0"/>
                <a:cs typeface="Arial" panose="020B0604020202020204" pitchFamily="34" charset="0"/>
              </a:endParaRPr>
            </a:p>
          </p:txBody>
        </p:sp>
      </p:grpSp>
      <p:pic>
        <p:nvPicPr>
          <p:cNvPr id="163" name="Picture 162" descr="A picture containing toy, doll&#10;&#10;Description automatically generated">
            <a:extLst>
              <a:ext uri="{FF2B5EF4-FFF2-40B4-BE49-F238E27FC236}">
                <a16:creationId xmlns:a16="http://schemas.microsoft.com/office/drawing/2014/main" xmlns="" id="{1389FBF9-F44D-4BBC-9F8F-DDF47CFF64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568" y="2794791"/>
            <a:ext cx="1792333" cy="2111836"/>
          </a:xfrm>
          <a:prstGeom prst="rect">
            <a:avLst/>
          </a:prstGeom>
        </p:spPr>
      </p:pic>
      <p:grpSp>
        <p:nvGrpSpPr>
          <p:cNvPr id="164" name="Group 163">
            <a:extLst>
              <a:ext uri="{FF2B5EF4-FFF2-40B4-BE49-F238E27FC236}">
                <a16:creationId xmlns:a16="http://schemas.microsoft.com/office/drawing/2014/main" xmlns="" id="{7BA9256B-11A2-4D4E-AF2C-063903AD706F}"/>
              </a:ext>
            </a:extLst>
          </p:cNvPr>
          <p:cNvGrpSpPr/>
          <p:nvPr/>
        </p:nvGrpSpPr>
        <p:grpSpPr>
          <a:xfrm>
            <a:off x="4226502" y="563999"/>
            <a:ext cx="4353932" cy="2194195"/>
            <a:chOff x="8082856" y="648775"/>
            <a:chExt cx="8707864" cy="4388390"/>
          </a:xfrm>
        </p:grpSpPr>
        <p:sp>
          <p:nvSpPr>
            <p:cNvPr id="165" name="Rectangle 164">
              <a:extLst>
                <a:ext uri="{FF2B5EF4-FFF2-40B4-BE49-F238E27FC236}">
                  <a16:creationId xmlns:a16="http://schemas.microsoft.com/office/drawing/2014/main" xmlns="" id="{1A3D2AAB-3945-4F38-ACF3-CB09D5BCC831}"/>
                </a:ext>
              </a:extLst>
            </p:cNvPr>
            <p:cNvSpPr/>
            <p:nvPr/>
          </p:nvSpPr>
          <p:spPr>
            <a:xfrm>
              <a:off x="8082856" y="1026329"/>
              <a:ext cx="8707864" cy="4010836"/>
            </a:xfrm>
            <a:prstGeom prst="rect">
              <a:avLst/>
            </a:prstGeom>
            <a:solidFill>
              <a:srgbClr val="FFFFFF"/>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effectLst/>
                  <a:ea typeface="Calibri" panose="020F0502020204030204" pitchFamily="34" charset="0"/>
                  <a:cs typeface="Times New Roman" panose="02020603050405020304" pitchFamily="18" charset="0"/>
                </a:rPr>
                <a:t>Xem lại kiến thức bài</a:t>
              </a:r>
              <a:r>
                <a:rPr lang="en-US" sz="2000">
                  <a:solidFill>
                    <a:srgbClr val="000000"/>
                  </a:solidFill>
                  <a:ea typeface="Calibri" panose="020F0502020204030204" pitchFamily="34" charset="0"/>
                  <a:cs typeface="Times New Roman" panose="02020603050405020304" pitchFamily="18" charset="0"/>
                </a:rPr>
                <a:t>, </a:t>
              </a:r>
              <a:r>
                <a:rPr lang="vi-VN" sz="2000">
                  <a:solidFill>
                    <a:srgbClr val="000000"/>
                  </a:solidFill>
                  <a:effectLst/>
                  <a:ea typeface="Calibri" panose="020F0502020204030204" pitchFamily="34" charset="0"/>
                  <a:cs typeface="Times New Roman" panose="02020603050405020304" pitchFamily="18" charset="0"/>
                </a:rPr>
                <a:t>hiểu, phân biệt và vận dụng được kiến thức.</a:t>
              </a:r>
              <a:endParaRPr lang="en-US" sz="2000">
                <a:solidFill>
                  <a:srgbClr val="000000"/>
                </a:solidFill>
                <a:effectLst/>
                <a:ea typeface="Calibri" panose="020F0502020204030204" pitchFamily="34" charset="0"/>
                <a:cs typeface="Times New Roman" panose="02020603050405020304" pitchFamily="18" charset="0"/>
              </a:endParaRPr>
            </a:p>
          </p:txBody>
        </p:sp>
        <p:pic>
          <p:nvPicPr>
            <p:cNvPr id="166" name="Picture 10">
              <a:extLst>
                <a:ext uri="{FF2B5EF4-FFF2-40B4-BE49-F238E27FC236}">
                  <a16:creationId xmlns:a16="http://schemas.microsoft.com/office/drawing/2014/main" xmlns="" id="{72BD233F-0A5C-4333-806F-AE6AA18A44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137196" y="648775"/>
              <a:ext cx="3587522" cy="755108"/>
            </a:xfrm>
            <a:prstGeom prst="rect">
              <a:avLst/>
            </a:prstGeom>
          </p:spPr>
        </p:pic>
      </p:grpSp>
      <p:grpSp>
        <p:nvGrpSpPr>
          <p:cNvPr id="167" name="Group 166">
            <a:extLst>
              <a:ext uri="{FF2B5EF4-FFF2-40B4-BE49-F238E27FC236}">
                <a16:creationId xmlns:a16="http://schemas.microsoft.com/office/drawing/2014/main" xmlns="" id="{925C9CAF-E09B-494C-B5E3-41DD75169519}"/>
              </a:ext>
            </a:extLst>
          </p:cNvPr>
          <p:cNvGrpSpPr/>
          <p:nvPr/>
        </p:nvGrpSpPr>
        <p:grpSpPr>
          <a:xfrm>
            <a:off x="4343400" y="2869157"/>
            <a:ext cx="4353932" cy="1776121"/>
            <a:chOff x="8118026" y="880878"/>
            <a:chExt cx="8707863" cy="3552242"/>
          </a:xfrm>
        </p:grpSpPr>
        <p:sp>
          <p:nvSpPr>
            <p:cNvPr id="168" name="Rectangle 167">
              <a:extLst>
                <a:ext uri="{FF2B5EF4-FFF2-40B4-BE49-F238E27FC236}">
                  <a16:creationId xmlns:a16="http://schemas.microsoft.com/office/drawing/2014/main" xmlns="" id="{D17D15D9-288D-45AA-AC3D-36EE99339649}"/>
                </a:ext>
              </a:extLst>
            </p:cNvPr>
            <p:cNvSpPr/>
            <p:nvPr/>
          </p:nvSpPr>
          <p:spPr>
            <a:xfrm>
              <a:off x="8118026" y="1273752"/>
              <a:ext cx="8707863" cy="3159368"/>
            </a:xfrm>
            <a:prstGeom prst="rect">
              <a:avLst/>
            </a:prstGeom>
            <a:solidFill>
              <a:srgbClr val="FFFFFF"/>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effectLst/>
                  <a:ea typeface="Calibri" panose="020F0502020204030204" pitchFamily="34" charset="0"/>
                </a:rPr>
                <a:t>Hoàn thiện phần Luyện tập và chuẩn bị cho tiết học Góc sáng tạo.</a:t>
              </a:r>
            </a:p>
          </p:txBody>
        </p:sp>
        <p:pic>
          <p:nvPicPr>
            <p:cNvPr id="169" name="Picture 10">
              <a:extLst>
                <a:ext uri="{FF2B5EF4-FFF2-40B4-BE49-F238E27FC236}">
                  <a16:creationId xmlns:a16="http://schemas.microsoft.com/office/drawing/2014/main" xmlns="" id="{2DAE4E1F-9DA2-464D-84BC-53F33143C5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172366" y="880878"/>
              <a:ext cx="3587522" cy="755108"/>
            </a:xfrm>
            <a:prstGeom prst="rect">
              <a:avLst/>
            </a:prstGeom>
          </p:spPr>
        </p:pic>
      </p:grpSp>
      <p:pic>
        <p:nvPicPr>
          <p:cNvPr id="170" name="Google Shape;219;p3">
            <a:extLst>
              <a:ext uri="{FF2B5EF4-FFF2-40B4-BE49-F238E27FC236}">
                <a16:creationId xmlns:a16="http://schemas.microsoft.com/office/drawing/2014/main" xmlns="" id="{038F7680-2258-4BD3-BDBE-E5BFD5032065}"/>
              </a:ext>
            </a:extLst>
          </p:cNvPr>
          <p:cNvPicPr preferRelativeResize="0"/>
          <p:nvPr/>
        </p:nvPicPr>
        <p:blipFill rotWithShape="1">
          <a:blip r:embed="rId8">
            <a:alphaModFix/>
          </a:blip>
          <a:srcRect/>
          <a:stretch/>
        </p:blipFill>
        <p:spPr>
          <a:xfrm>
            <a:off x="1" y="4906627"/>
            <a:ext cx="1354510" cy="235112"/>
          </a:xfrm>
          <a:prstGeom prst="rect">
            <a:avLst/>
          </a:prstGeom>
          <a:noFill/>
          <a:ln>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barn(inVertical)">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barn(inVertical)">
                                      <p:cBhvr>
                                        <p:cTn id="12"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4" name="TextBox 3">
            <a:extLst>
              <a:ext uri="{FF2B5EF4-FFF2-40B4-BE49-F238E27FC236}">
                <a16:creationId xmlns:a16="http://schemas.microsoft.com/office/drawing/2014/main" xmlns="" id="{3704D05E-050A-4201-A92B-DC9BD4948992}"/>
              </a:ext>
            </a:extLst>
          </p:cNvPr>
          <p:cNvSpPr txBox="1"/>
          <p:nvPr/>
        </p:nvSpPr>
        <p:spPr>
          <a:xfrm>
            <a:off x="1027253" y="1659288"/>
            <a:ext cx="7089494" cy="182492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4000" b="1">
                <a:latin typeface="Arial" panose="020B0604020202020204" pitchFamily="34" charset="0"/>
                <a:cs typeface="Arial" panose="020B0604020202020204" pitchFamily="34" charset="0"/>
              </a:rPr>
              <a:t>CẢM ƠN TẤT CẢ CÁC EM HỌC SINH ĐÃ LẮNG NGHE</a:t>
            </a:r>
            <a:r>
              <a:rPr kumimoji="0" lang="en-US" sz="4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t>
            </a:r>
            <a:endParaRPr kumimoji="0" lang="en-US" sz="4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5" name="Google Shape;1803;p50">
            <a:extLst>
              <a:ext uri="{FF2B5EF4-FFF2-40B4-BE49-F238E27FC236}">
                <a16:creationId xmlns:a16="http://schemas.microsoft.com/office/drawing/2014/main" xmlns="" id="{F2C206E0-2017-4EA6-9927-CD262722F06B}"/>
              </a:ext>
            </a:extLst>
          </p:cNvPr>
          <p:cNvGrpSpPr/>
          <p:nvPr/>
        </p:nvGrpSpPr>
        <p:grpSpPr>
          <a:xfrm>
            <a:off x="2946601" y="242422"/>
            <a:ext cx="1327273" cy="1353272"/>
            <a:chOff x="6651585" y="1733780"/>
            <a:chExt cx="1327273" cy="1353272"/>
          </a:xfrm>
        </p:grpSpPr>
        <p:grpSp>
          <p:nvGrpSpPr>
            <p:cNvPr id="6" name="Google Shape;1804;p50">
              <a:extLst>
                <a:ext uri="{FF2B5EF4-FFF2-40B4-BE49-F238E27FC236}">
                  <a16:creationId xmlns:a16="http://schemas.microsoft.com/office/drawing/2014/main" xmlns="" id="{B99599FF-B130-40A4-B5B5-7363E3F6F626}"/>
                </a:ext>
              </a:extLst>
            </p:cNvPr>
            <p:cNvGrpSpPr/>
            <p:nvPr/>
          </p:nvGrpSpPr>
          <p:grpSpPr>
            <a:xfrm>
              <a:off x="6651585" y="1733780"/>
              <a:ext cx="1327273" cy="1353272"/>
              <a:chOff x="6668535" y="352430"/>
              <a:chExt cx="1327273" cy="1353272"/>
            </a:xfrm>
          </p:grpSpPr>
          <p:sp>
            <p:nvSpPr>
              <p:cNvPr id="16" name="Google Shape;1805;p50">
                <a:extLst>
                  <a:ext uri="{FF2B5EF4-FFF2-40B4-BE49-F238E27FC236}">
                    <a16:creationId xmlns:a16="http://schemas.microsoft.com/office/drawing/2014/main" xmlns="" id="{0FFDB371-2DB7-4AB8-BD28-E3445D8D1557}"/>
                  </a:ext>
                </a:extLst>
              </p:cNvPr>
              <p:cNvSpPr/>
              <p:nvPr/>
            </p:nvSpPr>
            <p:spPr>
              <a:xfrm rot="-1119824" flipH="1">
                <a:off x="6853004" y="503093"/>
                <a:ext cx="955262" cy="981627"/>
              </a:xfrm>
              <a:custGeom>
                <a:avLst/>
                <a:gdLst/>
                <a:ahLst/>
                <a:cxnLst/>
                <a:rect l="l" t="t" r="r" b="b"/>
                <a:pathLst>
                  <a:path w="48736" h="50142" extrusionOk="0">
                    <a:moveTo>
                      <a:pt x="24140" y="1"/>
                    </a:moveTo>
                    <a:cubicBezTo>
                      <a:pt x="24133" y="1"/>
                      <a:pt x="24125" y="2"/>
                      <a:pt x="24118" y="5"/>
                    </a:cubicBezTo>
                    <a:cubicBezTo>
                      <a:pt x="22250" y="238"/>
                      <a:pt x="20148" y="1005"/>
                      <a:pt x="19214" y="2740"/>
                    </a:cubicBezTo>
                    <a:cubicBezTo>
                      <a:pt x="18447" y="4241"/>
                      <a:pt x="18447" y="5976"/>
                      <a:pt x="19181" y="7443"/>
                    </a:cubicBezTo>
                    <a:cubicBezTo>
                      <a:pt x="18614" y="7510"/>
                      <a:pt x="18080" y="7610"/>
                      <a:pt x="17546" y="7677"/>
                    </a:cubicBezTo>
                    <a:cubicBezTo>
                      <a:pt x="14778" y="8177"/>
                      <a:pt x="11976" y="8811"/>
                      <a:pt x="9574" y="10546"/>
                    </a:cubicBezTo>
                    <a:cubicBezTo>
                      <a:pt x="8373" y="11413"/>
                      <a:pt x="7206" y="12480"/>
                      <a:pt x="6205" y="13748"/>
                    </a:cubicBezTo>
                    <a:cubicBezTo>
                      <a:pt x="3737" y="16750"/>
                      <a:pt x="1835" y="20186"/>
                      <a:pt x="1602" y="26023"/>
                    </a:cubicBezTo>
                    <a:cubicBezTo>
                      <a:pt x="1568" y="26557"/>
                      <a:pt x="1568" y="27124"/>
                      <a:pt x="1568" y="27691"/>
                    </a:cubicBezTo>
                    <a:cubicBezTo>
                      <a:pt x="1602" y="29426"/>
                      <a:pt x="1768" y="31327"/>
                      <a:pt x="2069" y="33495"/>
                    </a:cubicBezTo>
                    <a:cubicBezTo>
                      <a:pt x="3036" y="33529"/>
                      <a:pt x="4137" y="33529"/>
                      <a:pt x="5304" y="33529"/>
                    </a:cubicBezTo>
                    <a:cubicBezTo>
                      <a:pt x="5404" y="33996"/>
                      <a:pt x="5471" y="34463"/>
                      <a:pt x="5538" y="34930"/>
                    </a:cubicBezTo>
                    <a:cubicBezTo>
                      <a:pt x="5338" y="34863"/>
                      <a:pt x="5138" y="34796"/>
                      <a:pt x="4904" y="34763"/>
                    </a:cubicBezTo>
                    <a:cubicBezTo>
                      <a:pt x="4752" y="34740"/>
                      <a:pt x="4597" y="34729"/>
                      <a:pt x="4441" y="34729"/>
                    </a:cubicBezTo>
                    <a:cubicBezTo>
                      <a:pt x="3222" y="34729"/>
                      <a:pt x="1900" y="35404"/>
                      <a:pt x="1101" y="36497"/>
                    </a:cubicBezTo>
                    <a:cubicBezTo>
                      <a:pt x="167" y="37765"/>
                      <a:pt x="1" y="39333"/>
                      <a:pt x="167" y="40700"/>
                    </a:cubicBezTo>
                    <a:cubicBezTo>
                      <a:pt x="468" y="42935"/>
                      <a:pt x="1602" y="44870"/>
                      <a:pt x="3336" y="46104"/>
                    </a:cubicBezTo>
                    <a:cubicBezTo>
                      <a:pt x="4631" y="47001"/>
                      <a:pt x="6241" y="47469"/>
                      <a:pt x="7918" y="47469"/>
                    </a:cubicBezTo>
                    <a:cubicBezTo>
                      <a:pt x="8488" y="47469"/>
                      <a:pt x="9065" y="47415"/>
                      <a:pt x="9641" y="47305"/>
                    </a:cubicBezTo>
                    <a:cubicBezTo>
                      <a:pt x="9874" y="47272"/>
                      <a:pt x="10108" y="47205"/>
                      <a:pt x="10341" y="47072"/>
                    </a:cubicBezTo>
                    <a:cubicBezTo>
                      <a:pt x="12446" y="49012"/>
                      <a:pt x="15263" y="50141"/>
                      <a:pt x="18282" y="50141"/>
                    </a:cubicBezTo>
                    <a:cubicBezTo>
                      <a:pt x="18326" y="50141"/>
                      <a:pt x="18370" y="50141"/>
                      <a:pt x="18414" y="50141"/>
                    </a:cubicBezTo>
                    <a:cubicBezTo>
                      <a:pt x="23584" y="50040"/>
                      <a:pt x="28554" y="49240"/>
                      <a:pt x="33491" y="47739"/>
                    </a:cubicBezTo>
                    <a:cubicBezTo>
                      <a:pt x="36493" y="46838"/>
                      <a:pt x="38895" y="44803"/>
                      <a:pt x="40329" y="42202"/>
                    </a:cubicBezTo>
                    <a:lnTo>
                      <a:pt x="40363" y="42202"/>
                    </a:lnTo>
                    <a:cubicBezTo>
                      <a:pt x="40540" y="42300"/>
                      <a:pt x="40741" y="42329"/>
                      <a:pt x="40945" y="42329"/>
                    </a:cubicBezTo>
                    <a:cubicBezTo>
                      <a:pt x="41085" y="42329"/>
                      <a:pt x="41227" y="42315"/>
                      <a:pt x="41363" y="42302"/>
                    </a:cubicBezTo>
                    <a:cubicBezTo>
                      <a:pt x="43665" y="42001"/>
                      <a:pt x="45700" y="40867"/>
                      <a:pt x="47001" y="39199"/>
                    </a:cubicBezTo>
                    <a:cubicBezTo>
                      <a:pt x="48268" y="37532"/>
                      <a:pt x="48735" y="35297"/>
                      <a:pt x="48335" y="33095"/>
                    </a:cubicBezTo>
                    <a:cubicBezTo>
                      <a:pt x="48068" y="31727"/>
                      <a:pt x="47401" y="30293"/>
                      <a:pt x="46167" y="29392"/>
                    </a:cubicBezTo>
                    <a:cubicBezTo>
                      <a:pt x="45407" y="28838"/>
                      <a:pt x="44470" y="28549"/>
                      <a:pt x="43574" y="28549"/>
                    </a:cubicBezTo>
                    <a:cubicBezTo>
                      <a:pt x="43015" y="28549"/>
                      <a:pt x="42471" y="28661"/>
                      <a:pt x="41997" y="28892"/>
                    </a:cubicBezTo>
                    <a:cubicBezTo>
                      <a:pt x="41664" y="29059"/>
                      <a:pt x="41363" y="29326"/>
                      <a:pt x="41097" y="29626"/>
                    </a:cubicBezTo>
                    <a:cubicBezTo>
                      <a:pt x="41030" y="29059"/>
                      <a:pt x="40930" y="28525"/>
                      <a:pt x="40863" y="27958"/>
                    </a:cubicBezTo>
                    <a:cubicBezTo>
                      <a:pt x="41764" y="27691"/>
                      <a:pt x="42631" y="27391"/>
                      <a:pt x="43398" y="27124"/>
                    </a:cubicBezTo>
                    <a:cubicBezTo>
                      <a:pt x="43131" y="25356"/>
                      <a:pt x="42798" y="23755"/>
                      <a:pt x="42397" y="22321"/>
                    </a:cubicBezTo>
                    <a:cubicBezTo>
                      <a:pt x="42164" y="21420"/>
                      <a:pt x="41897" y="20553"/>
                      <a:pt x="41597" y="19785"/>
                    </a:cubicBezTo>
                    <a:cubicBezTo>
                      <a:pt x="39629" y="14348"/>
                      <a:pt x="36760" y="11646"/>
                      <a:pt x="33524" y="9511"/>
                    </a:cubicBezTo>
                    <a:cubicBezTo>
                      <a:pt x="32190" y="8611"/>
                      <a:pt x="30789" y="7977"/>
                      <a:pt x="29355" y="7510"/>
                    </a:cubicBezTo>
                    <a:cubicBezTo>
                      <a:pt x="27899" y="7025"/>
                      <a:pt x="26425" y="6855"/>
                      <a:pt x="24957" y="6855"/>
                    </a:cubicBezTo>
                    <a:cubicBezTo>
                      <a:pt x="23599" y="6855"/>
                      <a:pt x="22246" y="7000"/>
                      <a:pt x="20915" y="7176"/>
                    </a:cubicBezTo>
                    <a:cubicBezTo>
                      <a:pt x="20649" y="7210"/>
                      <a:pt x="20382" y="7243"/>
                      <a:pt x="20115" y="7277"/>
                    </a:cubicBezTo>
                    <a:cubicBezTo>
                      <a:pt x="19514" y="4508"/>
                      <a:pt x="22350" y="1873"/>
                      <a:pt x="24218" y="238"/>
                    </a:cubicBezTo>
                    <a:cubicBezTo>
                      <a:pt x="24310" y="177"/>
                      <a:pt x="24232" y="1"/>
                      <a:pt x="24140" y="1"/>
                    </a:cubicBezTo>
                    <a:close/>
                  </a:path>
                </a:pathLst>
              </a:custGeom>
              <a:solidFill>
                <a:schemeClr val="lt2"/>
              </a:solidFill>
              <a:ln w="228600" cap="flat" cmpd="sng">
                <a:solidFill>
                  <a:schemeClr val="lt2"/>
                </a:solidFill>
                <a:prstDash val="solid"/>
                <a:round/>
                <a:headEnd type="none" w="sm" len="sm"/>
                <a:tailEnd type="none" w="sm" len="sm"/>
              </a:ln>
              <a:effectLst>
                <a:outerShdw dist="47625" dir="246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806;p50">
                <a:extLst>
                  <a:ext uri="{FF2B5EF4-FFF2-40B4-BE49-F238E27FC236}">
                    <a16:creationId xmlns:a16="http://schemas.microsoft.com/office/drawing/2014/main" xmlns="" id="{9CA3EB85-F994-41B4-AF8E-2CED4B674ADC}"/>
                  </a:ext>
                </a:extLst>
              </p:cNvPr>
              <p:cNvGrpSpPr/>
              <p:nvPr/>
            </p:nvGrpSpPr>
            <p:grpSpPr>
              <a:xfrm rot="-1497512" flipH="1">
                <a:off x="6834211" y="516566"/>
                <a:ext cx="995922" cy="1025000"/>
                <a:chOff x="853879" y="3531065"/>
                <a:chExt cx="1005363" cy="1027001"/>
              </a:xfrm>
            </p:grpSpPr>
            <p:sp>
              <p:nvSpPr>
                <p:cNvPr id="18" name="Google Shape;1807;p50">
                  <a:extLst>
                    <a:ext uri="{FF2B5EF4-FFF2-40B4-BE49-F238E27FC236}">
                      <a16:creationId xmlns:a16="http://schemas.microsoft.com/office/drawing/2014/main" xmlns="" id="{8E1C8C30-3FC8-4510-956D-3FDABE12EDC1}"/>
                    </a:ext>
                  </a:extLst>
                </p:cNvPr>
                <p:cNvSpPr/>
                <p:nvPr/>
              </p:nvSpPr>
              <p:spPr>
                <a:xfrm rot="-419147">
                  <a:off x="904983" y="4252327"/>
                  <a:ext cx="217653" cy="250352"/>
                </a:xfrm>
                <a:custGeom>
                  <a:avLst/>
                  <a:gdLst/>
                  <a:ahLst/>
                  <a:cxnLst/>
                  <a:rect l="l" t="t" r="r" b="b"/>
                  <a:pathLst>
                    <a:path w="11076" h="12740" extrusionOk="0">
                      <a:moveTo>
                        <a:pt x="4457" y="0"/>
                      </a:moveTo>
                      <a:cubicBezTo>
                        <a:pt x="3233" y="0"/>
                        <a:pt x="1903" y="702"/>
                        <a:pt x="1101" y="1801"/>
                      </a:cubicBezTo>
                      <a:cubicBezTo>
                        <a:pt x="167" y="3035"/>
                        <a:pt x="1" y="4603"/>
                        <a:pt x="167" y="5970"/>
                      </a:cubicBezTo>
                      <a:cubicBezTo>
                        <a:pt x="468" y="8205"/>
                        <a:pt x="1602" y="10140"/>
                        <a:pt x="3336" y="11374"/>
                      </a:cubicBezTo>
                      <a:cubicBezTo>
                        <a:pt x="4631" y="12271"/>
                        <a:pt x="6241" y="12739"/>
                        <a:pt x="7918" y="12739"/>
                      </a:cubicBezTo>
                      <a:cubicBezTo>
                        <a:pt x="8488" y="12739"/>
                        <a:pt x="9065" y="12685"/>
                        <a:pt x="9641" y="12575"/>
                      </a:cubicBezTo>
                      <a:cubicBezTo>
                        <a:pt x="9974" y="12508"/>
                        <a:pt x="10308" y="12442"/>
                        <a:pt x="10575" y="12175"/>
                      </a:cubicBezTo>
                      <a:cubicBezTo>
                        <a:pt x="11075" y="11708"/>
                        <a:pt x="10975" y="10941"/>
                        <a:pt x="10842" y="10340"/>
                      </a:cubicBezTo>
                      <a:cubicBezTo>
                        <a:pt x="10241" y="7972"/>
                        <a:pt x="9474" y="5670"/>
                        <a:pt x="8440" y="3502"/>
                      </a:cubicBezTo>
                      <a:cubicBezTo>
                        <a:pt x="7739" y="2101"/>
                        <a:pt x="6572" y="266"/>
                        <a:pt x="4904" y="33"/>
                      </a:cubicBezTo>
                      <a:cubicBezTo>
                        <a:pt x="4757" y="11"/>
                        <a:pt x="4608" y="0"/>
                        <a:pt x="4457"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08;p50">
                  <a:extLst>
                    <a:ext uri="{FF2B5EF4-FFF2-40B4-BE49-F238E27FC236}">
                      <a16:creationId xmlns:a16="http://schemas.microsoft.com/office/drawing/2014/main" xmlns="" id="{A2122133-A0D3-4985-BE87-5B838A6D0EC7}"/>
                    </a:ext>
                  </a:extLst>
                </p:cNvPr>
                <p:cNvSpPr/>
                <p:nvPr/>
              </p:nvSpPr>
              <p:spPr>
                <a:xfrm rot="-419147">
                  <a:off x="1659230" y="4039672"/>
                  <a:ext cx="184227" cy="270809"/>
                </a:xfrm>
                <a:custGeom>
                  <a:avLst/>
                  <a:gdLst/>
                  <a:ahLst/>
                  <a:cxnLst/>
                  <a:rect l="l" t="t" r="r" b="b"/>
                  <a:pathLst>
                    <a:path w="9375" h="13781" extrusionOk="0">
                      <a:moveTo>
                        <a:pt x="4213" y="1"/>
                      </a:moveTo>
                      <a:cubicBezTo>
                        <a:pt x="3654" y="1"/>
                        <a:pt x="3110" y="113"/>
                        <a:pt x="2636" y="344"/>
                      </a:cubicBezTo>
                      <a:cubicBezTo>
                        <a:pt x="1135" y="1111"/>
                        <a:pt x="568" y="3179"/>
                        <a:pt x="368" y="4747"/>
                      </a:cubicBezTo>
                      <a:cubicBezTo>
                        <a:pt x="34" y="7116"/>
                        <a:pt x="1" y="9551"/>
                        <a:pt x="168" y="11986"/>
                      </a:cubicBezTo>
                      <a:cubicBezTo>
                        <a:pt x="201" y="12619"/>
                        <a:pt x="368" y="13353"/>
                        <a:pt x="968" y="13654"/>
                      </a:cubicBezTo>
                      <a:cubicBezTo>
                        <a:pt x="1166" y="13752"/>
                        <a:pt x="1375" y="13781"/>
                        <a:pt x="1582" y="13781"/>
                      </a:cubicBezTo>
                      <a:cubicBezTo>
                        <a:pt x="1724" y="13781"/>
                        <a:pt x="1866" y="13767"/>
                        <a:pt x="2002" y="13754"/>
                      </a:cubicBezTo>
                      <a:cubicBezTo>
                        <a:pt x="4304" y="13453"/>
                        <a:pt x="6339" y="12319"/>
                        <a:pt x="7606" y="10651"/>
                      </a:cubicBezTo>
                      <a:cubicBezTo>
                        <a:pt x="8907" y="8984"/>
                        <a:pt x="9374" y="6749"/>
                        <a:pt x="8974" y="4547"/>
                      </a:cubicBezTo>
                      <a:cubicBezTo>
                        <a:pt x="8707" y="3179"/>
                        <a:pt x="8040" y="1745"/>
                        <a:pt x="6806" y="844"/>
                      </a:cubicBezTo>
                      <a:cubicBezTo>
                        <a:pt x="6046" y="290"/>
                        <a:pt x="5109" y="1"/>
                        <a:pt x="4213"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09;p50">
                  <a:extLst>
                    <a:ext uri="{FF2B5EF4-FFF2-40B4-BE49-F238E27FC236}">
                      <a16:creationId xmlns:a16="http://schemas.microsoft.com/office/drawing/2014/main" xmlns="" id="{F5B01124-C66F-4D03-8DE9-699204044A33}"/>
                    </a:ext>
                  </a:extLst>
                </p:cNvPr>
                <p:cNvSpPr/>
                <p:nvPr/>
              </p:nvSpPr>
              <p:spPr>
                <a:xfrm rot="-419147">
                  <a:off x="1705641" y="4112418"/>
                  <a:ext cx="105761" cy="139659"/>
                </a:xfrm>
                <a:custGeom>
                  <a:avLst/>
                  <a:gdLst/>
                  <a:ahLst/>
                  <a:cxnLst/>
                  <a:rect l="l" t="t" r="r" b="b"/>
                  <a:pathLst>
                    <a:path w="5382" h="7107" extrusionOk="0">
                      <a:moveTo>
                        <a:pt x="4058" y="1"/>
                      </a:moveTo>
                      <a:cubicBezTo>
                        <a:pt x="3288" y="1"/>
                        <a:pt x="2585" y="642"/>
                        <a:pt x="2022" y="1270"/>
                      </a:cubicBezTo>
                      <a:cubicBezTo>
                        <a:pt x="1422" y="1937"/>
                        <a:pt x="955" y="2738"/>
                        <a:pt x="621" y="3605"/>
                      </a:cubicBezTo>
                      <a:cubicBezTo>
                        <a:pt x="488" y="3972"/>
                        <a:pt x="388" y="4372"/>
                        <a:pt x="288" y="4773"/>
                      </a:cubicBezTo>
                      <a:cubicBezTo>
                        <a:pt x="154" y="5373"/>
                        <a:pt x="54" y="5973"/>
                        <a:pt x="21" y="6641"/>
                      </a:cubicBezTo>
                      <a:cubicBezTo>
                        <a:pt x="1" y="6922"/>
                        <a:pt x="247" y="7106"/>
                        <a:pt x="454" y="7106"/>
                      </a:cubicBezTo>
                      <a:cubicBezTo>
                        <a:pt x="590" y="7106"/>
                        <a:pt x="708" y="7026"/>
                        <a:pt x="721" y="6841"/>
                      </a:cubicBezTo>
                      <a:cubicBezTo>
                        <a:pt x="755" y="5873"/>
                        <a:pt x="922" y="4973"/>
                        <a:pt x="1222" y="4139"/>
                      </a:cubicBezTo>
                      <a:cubicBezTo>
                        <a:pt x="1874" y="3755"/>
                        <a:pt x="2692" y="3404"/>
                        <a:pt x="3435" y="3404"/>
                      </a:cubicBezTo>
                      <a:cubicBezTo>
                        <a:pt x="3983" y="3404"/>
                        <a:pt x="4489" y="3595"/>
                        <a:pt x="4858" y="4105"/>
                      </a:cubicBezTo>
                      <a:cubicBezTo>
                        <a:pt x="4858" y="4105"/>
                        <a:pt x="4891" y="4105"/>
                        <a:pt x="4891" y="4072"/>
                      </a:cubicBezTo>
                      <a:cubicBezTo>
                        <a:pt x="4582" y="3049"/>
                        <a:pt x="3961" y="2719"/>
                        <a:pt x="3259" y="2719"/>
                      </a:cubicBezTo>
                      <a:cubicBezTo>
                        <a:pt x="2748" y="2719"/>
                        <a:pt x="2195" y="2894"/>
                        <a:pt x="1689" y="3105"/>
                      </a:cubicBezTo>
                      <a:lnTo>
                        <a:pt x="1722" y="3005"/>
                      </a:lnTo>
                      <a:cubicBezTo>
                        <a:pt x="2283" y="2024"/>
                        <a:pt x="3361" y="526"/>
                        <a:pt x="4620" y="526"/>
                      </a:cubicBezTo>
                      <a:cubicBezTo>
                        <a:pt x="4860" y="526"/>
                        <a:pt x="5107" y="580"/>
                        <a:pt x="5358" y="703"/>
                      </a:cubicBezTo>
                      <a:cubicBezTo>
                        <a:pt x="5358" y="713"/>
                        <a:pt x="5361" y="717"/>
                        <a:pt x="5364" y="717"/>
                      </a:cubicBezTo>
                      <a:cubicBezTo>
                        <a:pt x="5372" y="717"/>
                        <a:pt x="5382" y="693"/>
                        <a:pt x="5358" y="670"/>
                      </a:cubicBezTo>
                      <a:cubicBezTo>
                        <a:pt x="4913" y="189"/>
                        <a:pt x="4476" y="1"/>
                        <a:pt x="405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10;p50">
                  <a:extLst>
                    <a:ext uri="{FF2B5EF4-FFF2-40B4-BE49-F238E27FC236}">
                      <a16:creationId xmlns:a16="http://schemas.microsoft.com/office/drawing/2014/main" xmlns="" id="{43FA1B50-874A-4A89-9F6E-FBE97546CB85}"/>
                    </a:ext>
                  </a:extLst>
                </p:cNvPr>
                <p:cNvSpPr/>
                <p:nvPr/>
              </p:nvSpPr>
              <p:spPr>
                <a:xfrm rot="-419147">
                  <a:off x="933848" y="4352942"/>
                  <a:ext cx="135984" cy="115586"/>
                </a:xfrm>
                <a:custGeom>
                  <a:avLst/>
                  <a:gdLst/>
                  <a:ahLst/>
                  <a:cxnLst/>
                  <a:rect l="l" t="t" r="r" b="b"/>
                  <a:pathLst>
                    <a:path w="6920" h="5882" extrusionOk="0">
                      <a:moveTo>
                        <a:pt x="1528" y="1"/>
                      </a:moveTo>
                      <a:cubicBezTo>
                        <a:pt x="955" y="1"/>
                        <a:pt x="416" y="287"/>
                        <a:pt x="0" y="1103"/>
                      </a:cubicBezTo>
                      <a:cubicBezTo>
                        <a:pt x="0" y="1103"/>
                        <a:pt x="15" y="1118"/>
                        <a:pt x="25" y="1118"/>
                      </a:cubicBezTo>
                      <a:cubicBezTo>
                        <a:pt x="30" y="1118"/>
                        <a:pt x="33" y="1114"/>
                        <a:pt x="33" y="1103"/>
                      </a:cubicBezTo>
                      <a:cubicBezTo>
                        <a:pt x="373" y="781"/>
                        <a:pt x="759" y="651"/>
                        <a:pt x="1160" y="651"/>
                      </a:cubicBezTo>
                      <a:cubicBezTo>
                        <a:pt x="2254" y="651"/>
                        <a:pt x="3462" y="1621"/>
                        <a:pt x="4170" y="2304"/>
                      </a:cubicBezTo>
                      <a:cubicBezTo>
                        <a:pt x="4170" y="2304"/>
                        <a:pt x="4203" y="2337"/>
                        <a:pt x="4203" y="2371"/>
                      </a:cubicBezTo>
                      <a:cubicBezTo>
                        <a:pt x="3969" y="2347"/>
                        <a:pt x="3730" y="2330"/>
                        <a:pt x="3495" y="2330"/>
                      </a:cubicBezTo>
                      <a:cubicBezTo>
                        <a:pt x="2422" y="2330"/>
                        <a:pt x="1434" y="2673"/>
                        <a:pt x="1434" y="4205"/>
                      </a:cubicBezTo>
                      <a:cubicBezTo>
                        <a:pt x="1434" y="4222"/>
                        <a:pt x="1443" y="4230"/>
                        <a:pt x="1451" y="4230"/>
                      </a:cubicBezTo>
                      <a:cubicBezTo>
                        <a:pt x="1459" y="4230"/>
                        <a:pt x="1468" y="4222"/>
                        <a:pt x="1468" y="4205"/>
                      </a:cubicBezTo>
                      <a:cubicBezTo>
                        <a:pt x="1791" y="3322"/>
                        <a:pt x="2616" y="3051"/>
                        <a:pt x="3510" y="3051"/>
                      </a:cubicBezTo>
                      <a:cubicBezTo>
                        <a:pt x="4000" y="3051"/>
                        <a:pt x="4510" y="3132"/>
                        <a:pt x="4970" y="3238"/>
                      </a:cubicBezTo>
                      <a:cubicBezTo>
                        <a:pt x="5471" y="3939"/>
                        <a:pt x="5904" y="4773"/>
                        <a:pt x="6205" y="5673"/>
                      </a:cubicBezTo>
                      <a:cubicBezTo>
                        <a:pt x="6257" y="5820"/>
                        <a:pt x="6353" y="5881"/>
                        <a:pt x="6454" y="5881"/>
                      </a:cubicBezTo>
                      <a:cubicBezTo>
                        <a:pt x="6673" y="5881"/>
                        <a:pt x="6919" y="5593"/>
                        <a:pt x="6805" y="5273"/>
                      </a:cubicBezTo>
                      <a:cubicBezTo>
                        <a:pt x="6605" y="4672"/>
                        <a:pt x="6338" y="4105"/>
                        <a:pt x="6038" y="3572"/>
                      </a:cubicBezTo>
                      <a:cubicBezTo>
                        <a:pt x="5838" y="3205"/>
                        <a:pt x="5604" y="2871"/>
                        <a:pt x="5371" y="2571"/>
                      </a:cubicBezTo>
                      <a:cubicBezTo>
                        <a:pt x="4804" y="1804"/>
                        <a:pt x="4136" y="1203"/>
                        <a:pt x="3403" y="703"/>
                      </a:cubicBezTo>
                      <a:cubicBezTo>
                        <a:pt x="2812" y="338"/>
                        <a:pt x="2150" y="1"/>
                        <a:pt x="152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11;p50">
                  <a:extLst>
                    <a:ext uri="{FF2B5EF4-FFF2-40B4-BE49-F238E27FC236}">
                      <a16:creationId xmlns:a16="http://schemas.microsoft.com/office/drawing/2014/main" xmlns="" id="{4B315D2A-6D1C-4F6B-A2C5-4F7B4E78C12F}"/>
                    </a:ext>
                  </a:extLst>
                </p:cNvPr>
                <p:cNvSpPr/>
                <p:nvPr/>
              </p:nvSpPr>
              <p:spPr>
                <a:xfrm rot="-419147">
                  <a:off x="952097" y="3747271"/>
                  <a:ext cx="756461" cy="767642"/>
                </a:xfrm>
                <a:custGeom>
                  <a:avLst/>
                  <a:gdLst/>
                  <a:ahLst/>
                  <a:cxnLst/>
                  <a:rect l="l" t="t" r="r" b="b"/>
                  <a:pathLst>
                    <a:path w="38495" h="39064" extrusionOk="0">
                      <a:moveTo>
                        <a:pt x="24060" y="0"/>
                      </a:moveTo>
                      <a:cubicBezTo>
                        <a:pt x="24013" y="0"/>
                        <a:pt x="23965" y="1"/>
                        <a:pt x="23917" y="1"/>
                      </a:cubicBezTo>
                      <a:cubicBezTo>
                        <a:pt x="18747" y="101"/>
                        <a:pt x="13743" y="869"/>
                        <a:pt x="8840" y="2403"/>
                      </a:cubicBezTo>
                      <a:cubicBezTo>
                        <a:pt x="3469" y="4037"/>
                        <a:pt x="0" y="9241"/>
                        <a:pt x="534" y="14812"/>
                      </a:cubicBezTo>
                      <a:cubicBezTo>
                        <a:pt x="1001" y="19849"/>
                        <a:pt x="1802" y="24852"/>
                        <a:pt x="2902" y="29789"/>
                      </a:cubicBezTo>
                      <a:cubicBezTo>
                        <a:pt x="4126" y="35213"/>
                        <a:pt x="8924" y="39063"/>
                        <a:pt x="14468" y="39063"/>
                      </a:cubicBezTo>
                      <a:cubicBezTo>
                        <a:pt x="14516" y="39063"/>
                        <a:pt x="14563" y="39063"/>
                        <a:pt x="14611" y="39063"/>
                      </a:cubicBezTo>
                      <a:cubicBezTo>
                        <a:pt x="19781" y="38962"/>
                        <a:pt x="24751" y="38195"/>
                        <a:pt x="29688" y="36661"/>
                      </a:cubicBezTo>
                      <a:cubicBezTo>
                        <a:pt x="35059" y="35026"/>
                        <a:pt x="38494" y="29823"/>
                        <a:pt x="37961" y="24252"/>
                      </a:cubicBezTo>
                      <a:cubicBezTo>
                        <a:pt x="37494" y="19215"/>
                        <a:pt x="36693" y="14211"/>
                        <a:pt x="35592" y="9275"/>
                      </a:cubicBezTo>
                      <a:cubicBezTo>
                        <a:pt x="34402" y="3850"/>
                        <a:pt x="29604" y="0"/>
                        <a:pt x="24060"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12;p50">
                  <a:extLst>
                    <a:ext uri="{FF2B5EF4-FFF2-40B4-BE49-F238E27FC236}">
                      <a16:creationId xmlns:a16="http://schemas.microsoft.com/office/drawing/2014/main" xmlns="" id="{B91C5993-CB4A-48AC-86D1-6B862EE873E5}"/>
                    </a:ext>
                  </a:extLst>
                </p:cNvPr>
                <p:cNvSpPr/>
                <p:nvPr/>
              </p:nvSpPr>
              <p:spPr>
                <a:xfrm rot="-419147">
                  <a:off x="1028830" y="4127347"/>
                  <a:ext cx="164380" cy="86503"/>
                </a:xfrm>
                <a:custGeom>
                  <a:avLst/>
                  <a:gdLst/>
                  <a:ahLst/>
                  <a:cxnLst/>
                  <a:rect l="l" t="t" r="r" b="b"/>
                  <a:pathLst>
                    <a:path w="8365" h="4402" extrusionOk="0">
                      <a:moveTo>
                        <a:pt x="6629" y="0"/>
                      </a:moveTo>
                      <a:cubicBezTo>
                        <a:pt x="3662" y="0"/>
                        <a:pt x="1049" y="1794"/>
                        <a:pt x="26" y="4280"/>
                      </a:cubicBezTo>
                      <a:cubicBezTo>
                        <a:pt x="0" y="4331"/>
                        <a:pt x="92" y="4402"/>
                        <a:pt x="167" y="4402"/>
                      </a:cubicBezTo>
                      <a:cubicBezTo>
                        <a:pt x="189" y="4402"/>
                        <a:pt x="210" y="4395"/>
                        <a:pt x="226" y="4380"/>
                      </a:cubicBezTo>
                      <a:cubicBezTo>
                        <a:pt x="2194" y="2145"/>
                        <a:pt x="4729" y="1344"/>
                        <a:pt x="7931" y="1111"/>
                      </a:cubicBezTo>
                      <a:cubicBezTo>
                        <a:pt x="8098" y="1111"/>
                        <a:pt x="8298" y="1044"/>
                        <a:pt x="8332" y="877"/>
                      </a:cubicBezTo>
                      <a:cubicBezTo>
                        <a:pt x="8365" y="710"/>
                        <a:pt x="8365" y="644"/>
                        <a:pt x="8298" y="477"/>
                      </a:cubicBezTo>
                      <a:cubicBezTo>
                        <a:pt x="8265" y="310"/>
                        <a:pt x="8065" y="143"/>
                        <a:pt x="7898" y="110"/>
                      </a:cubicBezTo>
                      <a:cubicBezTo>
                        <a:pt x="7470" y="36"/>
                        <a:pt x="7046" y="0"/>
                        <a:pt x="6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13;p50">
                  <a:extLst>
                    <a:ext uri="{FF2B5EF4-FFF2-40B4-BE49-F238E27FC236}">
                      <a16:creationId xmlns:a16="http://schemas.microsoft.com/office/drawing/2014/main" xmlns="" id="{E4B8377B-4A27-4D8F-B8FE-89F8F91AFC5B}"/>
                    </a:ext>
                  </a:extLst>
                </p:cNvPr>
                <p:cNvSpPr/>
                <p:nvPr/>
              </p:nvSpPr>
              <p:spPr>
                <a:xfrm rot="-419147">
                  <a:off x="1447646" y="4019492"/>
                  <a:ext cx="176760" cy="59110"/>
                </a:xfrm>
                <a:custGeom>
                  <a:avLst/>
                  <a:gdLst/>
                  <a:ahLst/>
                  <a:cxnLst/>
                  <a:rect l="l" t="t" r="r" b="b"/>
                  <a:pathLst>
                    <a:path w="8995" h="3008" extrusionOk="0">
                      <a:moveTo>
                        <a:pt x="3254" y="1"/>
                      </a:moveTo>
                      <a:cubicBezTo>
                        <a:pt x="2298" y="1"/>
                        <a:pt x="1317" y="187"/>
                        <a:pt x="368" y="588"/>
                      </a:cubicBezTo>
                      <a:cubicBezTo>
                        <a:pt x="201" y="688"/>
                        <a:pt x="68" y="888"/>
                        <a:pt x="34" y="1055"/>
                      </a:cubicBezTo>
                      <a:cubicBezTo>
                        <a:pt x="1" y="1222"/>
                        <a:pt x="34" y="1288"/>
                        <a:pt x="101" y="1422"/>
                      </a:cubicBezTo>
                      <a:cubicBezTo>
                        <a:pt x="179" y="1551"/>
                        <a:pt x="316" y="1600"/>
                        <a:pt x="452" y="1600"/>
                      </a:cubicBezTo>
                      <a:cubicBezTo>
                        <a:pt x="491" y="1600"/>
                        <a:pt x="530" y="1596"/>
                        <a:pt x="568" y="1589"/>
                      </a:cubicBezTo>
                      <a:cubicBezTo>
                        <a:pt x="1543" y="1423"/>
                        <a:pt x="2473" y="1328"/>
                        <a:pt x="3364" y="1328"/>
                      </a:cubicBezTo>
                      <a:cubicBezTo>
                        <a:pt x="5340" y="1328"/>
                        <a:pt x="7129" y="1794"/>
                        <a:pt x="8807" y="2990"/>
                      </a:cubicBezTo>
                      <a:cubicBezTo>
                        <a:pt x="8826" y="3002"/>
                        <a:pt x="8845" y="3008"/>
                        <a:pt x="8862" y="3008"/>
                      </a:cubicBezTo>
                      <a:cubicBezTo>
                        <a:pt x="8939" y="3008"/>
                        <a:pt x="8995" y="2904"/>
                        <a:pt x="8941" y="2823"/>
                      </a:cubicBezTo>
                      <a:cubicBezTo>
                        <a:pt x="7715" y="1079"/>
                        <a:pt x="5557" y="1"/>
                        <a:pt x="3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14;p50">
                  <a:extLst>
                    <a:ext uri="{FF2B5EF4-FFF2-40B4-BE49-F238E27FC236}">
                      <a16:creationId xmlns:a16="http://schemas.microsoft.com/office/drawing/2014/main" xmlns="" id="{030563BD-CFF6-406D-A5FF-722B51423F5C}"/>
                    </a:ext>
                  </a:extLst>
                </p:cNvPr>
                <p:cNvSpPr/>
                <p:nvPr/>
              </p:nvSpPr>
              <p:spPr>
                <a:xfrm rot="-419147">
                  <a:off x="882689" y="3667190"/>
                  <a:ext cx="822684" cy="523971"/>
                </a:xfrm>
                <a:custGeom>
                  <a:avLst/>
                  <a:gdLst/>
                  <a:ahLst/>
                  <a:cxnLst/>
                  <a:rect l="l" t="t" r="r" b="b"/>
                  <a:pathLst>
                    <a:path w="41865" h="26664" extrusionOk="0">
                      <a:moveTo>
                        <a:pt x="23418" y="1"/>
                      </a:moveTo>
                      <a:cubicBezTo>
                        <a:pt x="22056" y="1"/>
                        <a:pt x="20694" y="146"/>
                        <a:pt x="19348" y="322"/>
                      </a:cubicBezTo>
                      <a:cubicBezTo>
                        <a:pt x="18814" y="389"/>
                        <a:pt x="18247" y="489"/>
                        <a:pt x="17680" y="589"/>
                      </a:cubicBezTo>
                      <a:cubicBezTo>
                        <a:pt x="17113" y="656"/>
                        <a:pt x="16546" y="756"/>
                        <a:pt x="15979" y="823"/>
                      </a:cubicBezTo>
                      <a:cubicBezTo>
                        <a:pt x="13210" y="1323"/>
                        <a:pt x="10442" y="1957"/>
                        <a:pt x="8040" y="3692"/>
                      </a:cubicBezTo>
                      <a:cubicBezTo>
                        <a:pt x="6806" y="4559"/>
                        <a:pt x="5672" y="5626"/>
                        <a:pt x="4638" y="6860"/>
                      </a:cubicBezTo>
                      <a:cubicBezTo>
                        <a:pt x="2203" y="9896"/>
                        <a:pt x="268" y="13332"/>
                        <a:pt x="34" y="19169"/>
                      </a:cubicBezTo>
                      <a:cubicBezTo>
                        <a:pt x="34" y="19703"/>
                        <a:pt x="1" y="20270"/>
                        <a:pt x="34" y="20837"/>
                      </a:cubicBezTo>
                      <a:cubicBezTo>
                        <a:pt x="34" y="22572"/>
                        <a:pt x="201" y="24473"/>
                        <a:pt x="535" y="26608"/>
                      </a:cubicBezTo>
                      <a:cubicBezTo>
                        <a:pt x="1199" y="26647"/>
                        <a:pt x="1921" y="26663"/>
                        <a:pt x="2686" y="26663"/>
                      </a:cubicBezTo>
                      <a:cubicBezTo>
                        <a:pt x="3227" y="26663"/>
                        <a:pt x="3790" y="26655"/>
                        <a:pt x="4371" y="26641"/>
                      </a:cubicBezTo>
                      <a:cubicBezTo>
                        <a:pt x="4471" y="25574"/>
                        <a:pt x="4604" y="24540"/>
                        <a:pt x="4771" y="23506"/>
                      </a:cubicBezTo>
                      <a:cubicBezTo>
                        <a:pt x="4838" y="22939"/>
                        <a:pt x="4938" y="22438"/>
                        <a:pt x="5005" y="22005"/>
                      </a:cubicBezTo>
                      <a:cubicBezTo>
                        <a:pt x="5171" y="21071"/>
                        <a:pt x="5305" y="20370"/>
                        <a:pt x="5472" y="19770"/>
                      </a:cubicBezTo>
                      <a:cubicBezTo>
                        <a:pt x="5772" y="18435"/>
                        <a:pt x="6105" y="17535"/>
                        <a:pt x="6672" y="15500"/>
                      </a:cubicBezTo>
                      <a:cubicBezTo>
                        <a:pt x="6708" y="15430"/>
                        <a:pt x="6780" y="15387"/>
                        <a:pt x="6840" y="15387"/>
                      </a:cubicBezTo>
                      <a:cubicBezTo>
                        <a:pt x="6895" y="15387"/>
                        <a:pt x="6939" y="15421"/>
                        <a:pt x="6939" y="15500"/>
                      </a:cubicBezTo>
                      <a:cubicBezTo>
                        <a:pt x="6772" y="17535"/>
                        <a:pt x="6839" y="18502"/>
                        <a:pt x="6906" y="19803"/>
                      </a:cubicBezTo>
                      <a:cubicBezTo>
                        <a:pt x="6939" y="20504"/>
                        <a:pt x="7006" y="21304"/>
                        <a:pt x="7039" y="22405"/>
                      </a:cubicBezTo>
                      <a:cubicBezTo>
                        <a:pt x="7073" y="22772"/>
                        <a:pt x="7073" y="23206"/>
                        <a:pt x="7073" y="23673"/>
                      </a:cubicBezTo>
                      <a:cubicBezTo>
                        <a:pt x="7106" y="24640"/>
                        <a:pt x="7173" y="25574"/>
                        <a:pt x="7239" y="26541"/>
                      </a:cubicBezTo>
                      <a:cubicBezTo>
                        <a:pt x="8941" y="26441"/>
                        <a:pt x="10742" y="26308"/>
                        <a:pt x="12610" y="26108"/>
                      </a:cubicBezTo>
                      <a:cubicBezTo>
                        <a:pt x="12710" y="25074"/>
                        <a:pt x="12810" y="24106"/>
                        <a:pt x="12877" y="23139"/>
                      </a:cubicBezTo>
                      <a:cubicBezTo>
                        <a:pt x="12977" y="21971"/>
                        <a:pt x="13077" y="20837"/>
                        <a:pt x="13177" y="19736"/>
                      </a:cubicBezTo>
                      <a:cubicBezTo>
                        <a:pt x="13244" y="18669"/>
                        <a:pt x="13310" y="17668"/>
                        <a:pt x="13344" y="16667"/>
                      </a:cubicBezTo>
                      <a:cubicBezTo>
                        <a:pt x="13344" y="16576"/>
                        <a:pt x="13404" y="16524"/>
                        <a:pt x="13459" y="16524"/>
                      </a:cubicBezTo>
                      <a:cubicBezTo>
                        <a:pt x="13503" y="16524"/>
                        <a:pt x="13544" y="16559"/>
                        <a:pt x="13544" y="16634"/>
                      </a:cubicBezTo>
                      <a:cubicBezTo>
                        <a:pt x="13644" y="17601"/>
                        <a:pt x="13744" y="18636"/>
                        <a:pt x="13811" y="19703"/>
                      </a:cubicBezTo>
                      <a:cubicBezTo>
                        <a:pt x="13878" y="20837"/>
                        <a:pt x="13911" y="22005"/>
                        <a:pt x="13978" y="23206"/>
                      </a:cubicBezTo>
                      <a:cubicBezTo>
                        <a:pt x="14011" y="24106"/>
                        <a:pt x="14011" y="25007"/>
                        <a:pt x="14044" y="25941"/>
                      </a:cubicBezTo>
                      <a:cubicBezTo>
                        <a:pt x="15345" y="25807"/>
                        <a:pt x="16713" y="25641"/>
                        <a:pt x="18047" y="25440"/>
                      </a:cubicBezTo>
                      <a:cubicBezTo>
                        <a:pt x="18047" y="24740"/>
                        <a:pt x="18047" y="24006"/>
                        <a:pt x="18047" y="23339"/>
                      </a:cubicBezTo>
                      <a:cubicBezTo>
                        <a:pt x="18047" y="22972"/>
                        <a:pt x="18047" y="22638"/>
                        <a:pt x="18047" y="22305"/>
                      </a:cubicBezTo>
                      <a:cubicBezTo>
                        <a:pt x="18047" y="22105"/>
                        <a:pt x="18186" y="21994"/>
                        <a:pt x="18328" y="21994"/>
                      </a:cubicBezTo>
                      <a:cubicBezTo>
                        <a:pt x="18447" y="21994"/>
                        <a:pt x="18569" y="22071"/>
                        <a:pt x="18614" y="22238"/>
                      </a:cubicBezTo>
                      <a:cubicBezTo>
                        <a:pt x="18714" y="22572"/>
                        <a:pt x="18781" y="22939"/>
                        <a:pt x="18881" y="23306"/>
                      </a:cubicBezTo>
                      <a:cubicBezTo>
                        <a:pt x="19015" y="23939"/>
                        <a:pt x="19148" y="24607"/>
                        <a:pt x="19248" y="25274"/>
                      </a:cubicBezTo>
                      <a:cubicBezTo>
                        <a:pt x="21283" y="25007"/>
                        <a:pt x="23318" y="24673"/>
                        <a:pt x="25286" y="24340"/>
                      </a:cubicBezTo>
                      <a:cubicBezTo>
                        <a:pt x="25152" y="23773"/>
                        <a:pt x="25052" y="23239"/>
                        <a:pt x="24985" y="22705"/>
                      </a:cubicBezTo>
                      <a:cubicBezTo>
                        <a:pt x="24952" y="22438"/>
                        <a:pt x="24919" y="22171"/>
                        <a:pt x="24885" y="21905"/>
                      </a:cubicBezTo>
                      <a:cubicBezTo>
                        <a:pt x="24885" y="21707"/>
                        <a:pt x="24992" y="21615"/>
                        <a:pt x="25112" y="21615"/>
                      </a:cubicBezTo>
                      <a:cubicBezTo>
                        <a:pt x="25213" y="21615"/>
                        <a:pt x="25324" y="21682"/>
                        <a:pt x="25386" y="21805"/>
                      </a:cubicBezTo>
                      <a:cubicBezTo>
                        <a:pt x="25486" y="22038"/>
                        <a:pt x="25619" y="22272"/>
                        <a:pt x="25753" y="22538"/>
                      </a:cubicBezTo>
                      <a:cubicBezTo>
                        <a:pt x="25986" y="23005"/>
                        <a:pt x="26253" y="23506"/>
                        <a:pt x="26520" y="24106"/>
                      </a:cubicBezTo>
                      <a:cubicBezTo>
                        <a:pt x="28121" y="23806"/>
                        <a:pt x="29722" y="23506"/>
                        <a:pt x="31223" y="23172"/>
                      </a:cubicBezTo>
                      <a:cubicBezTo>
                        <a:pt x="31090" y="22505"/>
                        <a:pt x="30956" y="21838"/>
                        <a:pt x="30823" y="21204"/>
                      </a:cubicBezTo>
                      <a:cubicBezTo>
                        <a:pt x="30489" y="19736"/>
                        <a:pt x="30122" y="18369"/>
                        <a:pt x="29722" y="17001"/>
                      </a:cubicBezTo>
                      <a:cubicBezTo>
                        <a:pt x="29455" y="16134"/>
                        <a:pt x="29188" y="15300"/>
                        <a:pt x="28855" y="14466"/>
                      </a:cubicBezTo>
                      <a:cubicBezTo>
                        <a:pt x="28774" y="14244"/>
                        <a:pt x="28913" y="14108"/>
                        <a:pt x="29071" y="14108"/>
                      </a:cubicBezTo>
                      <a:cubicBezTo>
                        <a:pt x="29176" y="14108"/>
                        <a:pt x="29289" y="14167"/>
                        <a:pt x="29355" y="14299"/>
                      </a:cubicBezTo>
                      <a:cubicBezTo>
                        <a:pt x="29789" y="15066"/>
                        <a:pt x="30223" y="15900"/>
                        <a:pt x="30623" y="16768"/>
                      </a:cubicBezTo>
                      <a:cubicBezTo>
                        <a:pt x="31223" y="17968"/>
                        <a:pt x="31790" y="19269"/>
                        <a:pt x="32324" y="20637"/>
                      </a:cubicBezTo>
                      <a:cubicBezTo>
                        <a:pt x="32591" y="21304"/>
                        <a:pt x="32858" y="22038"/>
                        <a:pt x="33125" y="22739"/>
                      </a:cubicBezTo>
                      <a:cubicBezTo>
                        <a:pt x="34159" y="22505"/>
                        <a:pt x="35159" y="22272"/>
                        <a:pt x="36127" y="22005"/>
                      </a:cubicBezTo>
                      <a:cubicBezTo>
                        <a:pt x="35793" y="21071"/>
                        <a:pt x="35460" y="20170"/>
                        <a:pt x="35126" y="19269"/>
                      </a:cubicBezTo>
                      <a:cubicBezTo>
                        <a:pt x="34659" y="18068"/>
                        <a:pt x="34192" y="16901"/>
                        <a:pt x="33725" y="15800"/>
                      </a:cubicBezTo>
                      <a:cubicBezTo>
                        <a:pt x="32758" y="13532"/>
                        <a:pt x="31757" y="11464"/>
                        <a:pt x="30489" y="9629"/>
                      </a:cubicBezTo>
                      <a:cubicBezTo>
                        <a:pt x="30419" y="9535"/>
                        <a:pt x="30498" y="9440"/>
                        <a:pt x="30586" y="9440"/>
                      </a:cubicBezTo>
                      <a:cubicBezTo>
                        <a:pt x="30622" y="9440"/>
                        <a:pt x="30660" y="9457"/>
                        <a:pt x="30690" y="9496"/>
                      </a:cubicBezTo>
                      <a:cubicBezTo>
                        <a:pt x="32291" y="11197"/>
                        <a:pt x="33625" y="13165"/>
                        <a:pt x="34926" y="15367"/>
                      </a:cubicBezTo>
                      <a:cubicBezTo>
                        <a:pt x="35493" y="16334"/>
                        <a:pt x="36060" y="17335"/>
                        <a:pt x="36627" y="18369"/>
                      </a:cubicBezTo>
                      <a:cubicBezTo>
                        <a:pt x="36894" y="18902"/>
                        <a:pt x="37161" y="19436"/>
                        <a:pt x="37461" y="19970"/>
                      </a:cubicBezTo>
                      <a:cubicBezTo>
                        <a:pt x="37728" y="20470"/>
                        <a:pt x="37961" y="20937"/>
                        <a:pt x="38228" y="21438"/>
                      </a:cubicBezTo>
                      <a:cubicBezTo>
                        <a:pt x="39563" y="21071"/>
                        <a:pt x="40797" y="20670"/>
                        <a:pt x="41864" y="20270"/>
                      </a:cubicBezTo>
                      <a:cubicBezTo>
                        <a:pt x="41597" y="18502"/>
                        <a:pt x="41264" y="16901"/>
                        <a:pt x="40863" y="15467"/>
                      </a:cubicBezTo>
                      <a:cubicBezTo>
                        <a:pt x="40630" y="14566"/>
                        <a:pt x="40363" y="13732"/>
                        <a:pt x="40063" y="12931"/>
                      </a:cubicBezTo>
                      <a:cubicBezTo>
                        <a:pt x="38095" y="7494"/>
                        <a:pt x="35226" y="4792"/>
                        <a:pt x="31990" y="2657"/>
                      </a:cubicBezTo>
                      <a:cubicBezTo>
                        <a:pt x="30623" y="1757"/>
                        <a:pt x="29222" y="1123"/>
                        <a:pt x="27821" y="656"/>
                      </a:cubicBezTo>
                      <a:cubicBezTo>
                        <a:pt x="26365" y="171"/>
                        <a:pt x="24891" y="1"/>
                        <a:pt x="23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15;p50">
                  <a:extLst>
                    <a:ext uri="{FF2B5EF4-FFF2-40B4-BE49-F238E27FC236}">
                      <a16:creationId xmlns:a16="http://schemas.microsoft.com/office/drawing/2014/main" xmlns="" id="{D4467545-501B-42CD-8449-902C4D492C01}"/>
                    </a:ext>
                  </a:extLst>
                </p:cNvPr>
                <p:cNvSpPr/>
                <p:nvPr/>
              </p:nvSpPr>
              <p:spPr>
                <a:xfrm rot="-419147">
                  <a:off x="902877" y="4089217"/>
                  <a:ext cx="58363" cy="45236"/>
                </a:xfrm>
                <a:custGeom>
                  <a:avLst/>
                  <a:gdLst/>
                  <a:ahLst/>
                  <a:cxnLst/>
                  <a:rect l="l" t="t" r="r" b="b"/>
                  <a:pathLst>
                    <a:path w="2970" h="2302" extrusionOk="0">
                      <a:moveTo>
                        <a:pt x="0" y="0"/>
                      </a:moveTo>
                      <a:cubicBezTo>
                        <a:pt x="0" y="534"/>
                        <a:pt x="0" y="1101"/>
                        <a:pt x="0" y="1668"/>
                      </a:cubicBezTo>
                      <a:cubicBezTo>
                        <a:pt x="801" y="1935"/>
                        <a:pt x="1601" y="2135"/>
                        <a:pt x="2402" y="2302"/>
                      </a:cubicBezTo>
                      <a:cubicBezTo>
                        <a:pt x="2569" y="1668"/>
                        <a:pt x="2769" y="1034"/>
                        <a:pt x="2969" y="401"/>
                      </a:cubicBezTo>
                      <a:cubicBezTo>
                        <a:pt x="1968" y="334"/>
                        <a:pt x="1001" y="200"/>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16;p50">
                  <a:extLst>
                    <a:ext uri="{FF2B5EF4-FFF2-40B4-BE49-F238E27FC236}">
                      <a16:creationId xmlns:a16="http://schemas.microsoft.com/office/drawing/2014/main" xmlns="" id="{F5EF4902-FB00-412B-BEA3-B71264F4163C}"/>
                    </a:ext>
                  </a:extLst>
                </p:cNvPr>
                <p:cNvSpPr/>
                <p:nvPr/>
              </p:nvSpPr>
              <p:spPr>
                <a:xfrm rot="-419147">
                  <a:off x="965263" y="4091627"/>
                  <a:ext cx="45256" cy="46553"/>
                </a:xfrm>
                <a:custGeom>
                  <a:avLst/>
                  <a:gdLst/>
                  <a:ahLst/>
                  <a:cxnLst/>
                  <a:rect l="l" t="t" r="r" b="b"/>
                  <a:pathLst>
                    <a:path w="2303" h="2369" extrusionOk="0">
                      <a:moveTo>
                        <a:pt x="468" y="0"/>
                      </a:moveTo>
                      <a:cubicBezTo>
                        <a:pt x="301" y="667"/>
                        <a:pt x="134" y="1335"/>
                        <a:pt x="1" y="2002"/>
                      </a:cubicBezTo>
                      <a:cubicBezTo>
                        <a:pt x="101" y="2035"/>
                        <a:pt x="168" y="2035"/>
                        <a:pt x="268" y="2068"/>
                      </a:cubicBezTo>
                      <a:cubicBezTo>
                        <a:pt x="801" y="2169"/>
                        <a:pt x="1335" y="2269"/>
                        <a:pt x="1836" y="2369"/>
                      </a:cubicBezTo>
                      <a:cubicBezTo>
                        <a:pt x="2002" y="1435"/>
                        <a:pt x="2169" y="734"/>
                        <a:pt x="2303" y="134"/>
                      </a:cubicBezTo>
                      <a:cubicBezTo>
                        <a:pt x="2036" y="100"/>
                        <a:pt x="1735" y="100"/>
                        <a:pt x="1469" y="67"/>
                      </a:cubicBezTo>
                      <a:cubicBezTo>
                        <a:pt x="1135" y="67"/>
                        <a:pt x="801" y="34"/>
                        <a:pt x="4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7;p50">
                  <a:extLst>
                    <a:ext uri="{FF2B5EF4-FFF2-40B4-BE49-F238E27FC236}">
                      <a16:creationId xmlns:a16="http://schemas.microsoft.com/office/drawing/2014/main" xmlns="" id="{B8411E40-5562-4EC4-A63B-879DC0E9F500}"/>
                    </a:ext>
                  </a:extLst>
                </p:cNvPr>
                <p:cNvSpPr/>
                <p:nvPr/>
              </p:nvSpPr>
              <p:spPr>
                <a:xfrm rot="-419147">
                  <a:off x="1039063" y="4086925"/>
                  <a:ext cx="28867" cy="54413"/>
                </a:xfrm>
                <a:custGeom>
                  <a:avLst/>
                  <a:gdLst/>
                  <a:ahLst/>
                  <a:cxnLst/>
                  <a:rect l="l" t="t" r="r" b="b"/>
                  <a:pathLst>
                    <a:path w="1469" h="2769" extrusionOk="0">
                      <a:moveTo>
                        <a:pt x="1" y="0"/>
                      </a:moveTo>
                      <a:lnTo>
                        <a:pt x="1" y="0"/>
                      </a:lnTo>
                      <a:cubicBezTo>
                        <a:pt x="68" y="701"/>
                        <a:pt x="101" y="1501"/>
                        <a:pt x="134" y="2602"/>
                      </a:cubicBezTo>
                      <a:cubicBezTo>
                        <a:pt x="501" y="2635"/>
                        <a:pt x="868" y="2702"/>
                        <a:pt x="1235" y="2769"/>
                      </a:cubicBezTo>
                      <a:cubicBezTo>
                        <a:pt x="1268" y="1868"/>
                        <a:pt x="1369" y="934"/>
                        <a:pt x="1469" y="33"/>
                      </a:cubicBezTo>
                      <a:cubicBezTo>
                        <a:pt x="968" y="33"/>
                        <a:pt x="501" y="33"/>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18;p50">
                  <a:extLst>
                    <a:ext uri="{FF2B5EF4-FFF2-40B4-BE49-F238E27FC236}">
                      <a16:creationId xmlns:a16="http://schemas.microsoft.com/office/drawing/2014/main" xmlns="" id="{B2FD4FF1-76A3-44D5-A75C-D1215F3B8064}"/>
                    </a:ext>
                  </a:extLst>
                </p:cNvPr>
                <p:cNvSpPr/>
                <p:nvPr/>
              </p:nvSpPr>
              <p:spPr>
                <a:xfrm rot="-419147">
                  <a:off x="1130083" y="4074293"/>
                  <a:ext cx="32149" cy="66872"/>
                </a:xfrm>
                <a:custGeom>
                  <a:avLst/>
                  <a:gdLst/>
                  <a:ahLst/>
                  <a:cxnLst/>
                  <a:rect l="l" t="t" r="r" b="b"/>
                  <a:pathLst>
                    <a:path w="1636" h="3403" extrusionOk="0">
                      <a:moveTo>
                        <a:pt x="1635" y="0"/>
                      </a:moveTo>
                      <a:lnTo>
                        <a:pt x="1635" y="0"/>
                      </a:lnTo>
                      <a:cubicBezTo>
                        <a:pt x="1168" y="34"/>
                        <a:pt x="668" y="34"/>
                        <a:pt x="201" y="67"/>
                      </a:cubicBezTo>
                      <a:cubicBezTo>
                        <a:pt x="134" y="1134"/>
                        <a:pt x="34" y="2202"/>
                        <a:pt x="1" y="3269"/>
                      </a:cubicBezTo>
                      <a:cubicBezTo>
                        <a:pt x="468" y="3303"/>
                        <a:pt x="901" y="3369"/>
                        <a:pt x="1368" y="3403"/>
                      </a:cubicBezTo>
                      <a:cubicBezTo>
                        <a:pt x="1468" y="2235"/>
                        <a:pt x="1568" y="1101"/>
                        <a:pt x="16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19;p50">
                  <a:extLst>
                    <a:ext uri="{FF2B5EF4-FFF2-40B4-BE49-F238E27FC236}">
                      <a16:creationId xmlns:a16="http://schemas.microsoft.com/office/drawing/2014/main" xmlns="" id="{40489A01-F423-4C0F-9B87-9724BBC5FAA8}"/>
                    </a:ext>
                  </a:extLst>
                </p:cNvPr>
                <p:cNvSpPr/>
                <p:nvPr/>
              </p:nvSpPr>
              <p:spPr>
                <a:xfrm rot="-419147">
                  <a:off x="1075263" y="4082084"/>
                  <a:ext cx="46553" cy="60977"/>
                </a:xfrm>
                <a:custGeom>
                  <a:avLst/>
                  <a:gdLst/>
                  <a:ahLst/>
                  <a:cxnLst/>
                  <a:rect l="l" t="t" r="r" b="b"/>
                  <a:pathLst>
                    <a:path w="2369" h="3103" extrusionOk="0">
                      <a:moveTo>
                        <a:pt x="101" y="0"/>
                      </a:moveTo>
                      <a:cubicBezTo>
                        <a:pt x="67" y="968"/>
                        <a:pt x="1" y="1902"/>
                        <a:pt x="1" y="2836"/>
                      </a:cubicBezTo>
                      <a:cubicBezTo>
                        <a:pt x="668" y="2936"/>
                        <a:pt x="1335" y="3003"/>
                        <a:pt x="2035" y="3103"/>
                      </a:cubicBezTo>
                      <a:cubicBezTo>
                        <a:pt x="2069" y="2035"/>
                        <a:pt x="2235" y="1001"/>
                        <a:pt x="2369" y="0"/>
                      </a:cubicBezTo>
                      <a:cubicBezTo>
                        <a:pt x="1857" y="0"/>
                        <a:pt x="1361" y="15"/>
                        <a:pt x="859" y="15"/>
                      </a:cubicBezTo>
                      <a:cubicBezTo>
                        <a:pt x="608" y="15"/>
                        <a:pt x="356" y="12"/>
                        <a:pt x="1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20;p50">
                  <a:extLst>
                    <a:ext uri="{FF2B5EF4-FFF2-40B4-BE49-F238E27FC236}">
                      <a16:creationId xmlns:a16="http://schemas.microsoft.com/office/drawing/2014/main" xmlns="" id="{6A4A3FF6-9A0F-4859-939A-B32D191243B5}"/>
                    </a:ext>
                  </a:extLst>
                </p:cNvPr>
                <p:cNvSpPr/>
                <p:nvPr/>
              </p:nvSpPr>
              <p:spPr>
                <a:xfrm rot="-419147">
                  <a:off x="1221641" y="4045491"/>
                  <a:ext cx="93754" cy="84577"/>
                </a:xfrm>
                <a:custGeom>
                  <a:avLst/>
                  <a:gdLst/>
                  <a:ahLst/>
                  <a:cxnLst/>
                  <a:rect l="l" t="t" r="r" b="b"/>
                  <a:pathLst>
                    <a:path w="4771" h="4304" extrusionOk="0">
                      <a:moveTo>
                        <a:pt x="4103" y="1"/>
                      </a:moveTo>
                      <a:cubicBezTo>
                        <a:pt x="3870" y="34"/>
                        <a:pt x="3636" y="68"/>
                        <a:pt x="3369" y="101"/>
                      </a:cubicBezTo>
                      <a:cubicBezTo>
                        <a:pt x="2235" y="234"/>
                        <a:pt x="1134" y="368"/>
                        <a:pt x="0" y="468"/>
                      </a:cubicBezTo>
                      <a:cubicBezTo>
                        <a:pt x="100" y="1735"/>
                        <a:pt x="134" y="3003"/>
                        <a:pt x="134" y="4271"/>
                      </a:cubicBezTo>
                      <a:cubicBezTo>
                        <a:pt x="667" y="4304"/>
                        <a:pt x="1234" y="4304"/>
                        <a:pt x="1802" y="4304"/>
                      </a:cubicBezTo>
                      <a:cubicBezTo>
                        <a:pt x="1802" y="3937"/>
                        <a:pt x="1802" y="3603"/>
                        <a:pt x="1802" y="3270"/>
                      </a:cubicBezTo>
                      <a:cubicBezTo>
                        <a:pt x="1802" y="3070"/>
                        <a:pt x="1940" y="2959"/>
                        <a:pt x="2083" y="2959"/>
                      </a:cubicBezTo>
                      <a:cubicBezTo>
                        <a:pt x="2202" y="2959"/>
                        <a:pt x="2323" y="3036"/>
                        <a:pt x="2369" y="3203"/>
                      </a:cubicBezTo>
                      <a:cubicBezTo>
                        <a:pt x="2435" y="3537"/>
                        <a:pt x="2535" y="3904"/>
                        <a:pt x="2602" y="4271"/>
                      </a:cubicBezTo>
                      <a:cubicBezTo>
                        <a:pt x="2969" y="4271"/>
                        <a:pt x="3303" y="4237"/>
                        <a:pt x="3670" y="4237"/>
                      </a:cubicBezTo>
                      <a:cubicBezTo>
                        <a:pt x="4036" y="4204"/>
                        <a:pt x="4403" y="4171"/>
                        <a:pt x="4770" y="4137"/>
                      </a:cubicBezTo>
                      <a:cubicBezTo>
                        <a:pt x="4604" y="2736"/>
                        <a:pt x="4470" y="1335"/>
                        <a:pt x="4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21;p50">
                  <a:extLst>
                    <a:ext uri="{FF2B5EF4-FFF2-40B4-BE49-F238E27FC236}">
                      <a16:creationId xmlns:a16="http://schemas.microsoft.com/office/drawing/2014/main" xmlns="" id="{328C4B2D-8D90-47E8-A3FB-928C9D43F0C5}"/>
                    </a:ext>
                  </a:extLst>
                </p:cNvPr>
                <p:cNvSpPr/>
                <p:nvPr/>
              </p:nvSpPr>
              <p:spPr>
                <a:xfrm rot="-419147">
                  <a:off x="1305345" y="4014014"/>
                  <a:ext cx="118004" cy="100298"/>
                </a:xfrm>
                <a:custGeom>
                  <a:avLst/>
                  <a:gdLst/>
                  <a:ahLst/>
                  <a:cxnLst/>
                  <a:rect l="l" t="t" r="r" b="b"/>
                  <a:pathLst>
                    <a:path w="6005" h="5104" extrusionOk="0">
                      <a:moveTo>
                        <a:pt x="5170" y="0"/>
                      </a:moveTo>
                      <a:cubicBezTo>
                        <a:pt x="3469" y="400"/>
                        <a:pt x="1768" y="701"/>
                        <a:pt x="0" y="967"/>
                      </a:cubicBezTo>
                      <a:cubicBezTo>
                        <a:pt x="500" y="2302"/>
                        <a:pt x="701" y="3703"/>
                        <a:pt x="967" y="5104"/>
                      </a:cubicBezTo>
                      <a:cubicBezTo>
                        <a:pt x="2068" y="5004"/>
                        <a:pt x="3202" y="4837"/>
                        <a:pt x="4336" y="4670"/>
                      </a:cubicBezTo>
                      <a:cubicBezTo>
                        <a:pt x="4303" y="4403"/>
                        <a:pt x="4270" y="4136"/>
                        <a:pt x="4270" y="3870"/>
                      </a:cubicBezTo>
                      <a:cubicBezTo>
                        <a:pt x="4252" y="3677"/>
                        <a:pt x="4354" y="3585"/>
                        <a:pt x="4474" y="3585"/>
                      </a:cubicBezTo>
                      <a:cubicBezTo>
                        <a:pt x="4583" y="3585"/>
                        <a:pt x="4707" y="3660"/>
                        <a:pt x="4770" y="3803"/>
                      </a:cubicBezTo>
                      <a:cubicBezTo>
                        <a:pt x="4870" y="4003"/>
                        <a:pt x="4970" y="4237"/>
                        <a:pt x="5137" y="4537"/>
                      </a:cubicBezTo>
                      <a:cubicBezTo>
                        <a:pt x="5404" y="4470"/>
                        <a:pt x="5704" y="4403"/>
                        <a:pt x="6004" y="4337"/>
                      </a:cubicBezTo>
                      <a:cubicBezTo>
                        <a:pt x="5737" y="2902"/>
                        <a:pt x="5471" y="1434"/>
                        <a:pt x="517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22;p50">
                  <a:extLst>
                    <a:ext uri="{FF2B5EF4-FFF2-40B4-BE49-F238E27FC236}">
                      <a16:creationId xmlns:a16="http://schemas.microsoft.com/office/drawing/2014/main" xmlns="" id="{9B21EB1C-D789-4ADE-BEA3-F68D94D3D537}"/>
                    </a:ext>
                  </a:extLst>
                </p:cNvPr>
                <p:cNvSpPr/>
                <p:nvPr/>
              </p:nvSpPr>
              <p:spPr>
                <a:xfrm rot="-419147">
                  <a:off x="1421415" y="3982264"/>
                  <a:ext cx="80628" cy="99001"/>
                </a:xfrm>
                <a:custGeom>
                  <a:avLst/>
                  <a:gdLst/>
                  <a:ahLst/>
                  <a:cxnLst/>
                  <a:rect l="l" t="t" r="r" b="b"/>
                  <a:pathLst>
                    <a:path w="4103" h="5038" extrusionOk="0">
                      <a:moveTo>
                        <a:pt x="3002" y="0"/>
                      </a:moveTo>
                      <a:cubicBezTo>
                        <a:pt x="2001" y="267"/>
                        <a:pt x="1001" y="534"/>
                        <a:pt x="0" y="768"/>
                      </a:cubicBezTo>
                      <a:cubicBezTo>
                        <a:pt x="467" y="2169"/>
                        <a:pt x="867" y="3603"/>
                        <a:pt x="1234" y="5037"/>
                      </a:cubicBezTo>
                      <a:cubicBezTo>
                        <a:pt x="2202" y="4804"/>
                        <a:pt x="3169" y="4504"/>
                        <a:pt x="4103" y="4170"/>
                      </a:cubicBezTo>
                      <a:cubicBezTo>
                        <a:pt x="3769" y="2736"/>
                        <a:pt x="3436" y="1335"/>
                        <a:pt x="3002"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23;p50">
                  <a:extLst>
                    <a:ext uri="{FF2B5EF4-FFF2-40B4-BE49-F238E27FC236}">
                      <a16:creationId xmlns:a16="http://schemas.microsoft.com/office/drawing/2014/main" xmlns="" id="{98CED28F-5541-4158-8D78-CD2C39459AD9}"/>
                    </a:ext>
                  </a:extLst>
                </p:cNvPr>
                <p:cNvSpPr/>
                <p:nvPr/>
              </p:nvSpPr>
              <p:spPr>
                <a:xfrm rot="-419147">
                  <a:off x="1174962" y="4065233"/>
                  <a:ext cx="36727" cy="73435"/>
                </a:xfrm>
                <a:custGeom>
                  <a:avLst/>
                  <a:gdLst/>
                  <a:ahLst/>
                  <a:cxnLst/>
                  <a:rect l="l" t="t" r="r" b="b"/>
                  <a:pathLst>
                    <a:path w="1869" h="3737" extrusionOk="0">
                      <a:moveTo>
                        <a:pt x="1835" y="1"/>
                      </a:moveTo>
                      <a:lnTo>
                        <a:pt x="1835" y="1"/>
                      </a:lnTo>
                      <a:cubicBezTo>
                        <a:pt x="1234" y="34"/>
                        <a:pt x="601" y="101"/>
                        <a:pt x="0" y="134"/>
                      </a:cubicBezTo>
                      <a:cubicBezTo>
                        <a:pt x="67" y="1268"/>
                        <a:pt x="100" y="2436"/>
                        <a:pt x="134" y="3637"/>
                      </a:cubicBezTo>
                      <a:cubicBezTo>
                        <a:pt x="701" y="3670"/>
                        <a:pt x="1234" y="3703"/>
                        <a:pt x="1768" y="3737"/>
                      </a:cubicBezTo>
                      <a:cubicBezTo>
                        <a:pt x="1835" y="2502"/>
                        <a:pt x="1868" y="1235"/>
                        <a:pt x="18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24;p50">
                  <a:extLst>
                    <a:ext uri="{FF2B5EF4-FFF2-40B4-BE49-F238E27FC236}">
                      <a16:creationId xmlns:a16="http://schemas.microsoft.com/office/drawing/2014/main" xmlns="" id="{6E3400D7-FFAA-4783-B5FC-E1885ED860EB}"/>
                    </a:ext>
                  </a:extLst>
                </p:cNvPr>
                <p:cNvSpPr/>
                <p:nvPr/>
              </p:nvSpPr>
              <p:spPr>
                <a:xfrm rot="-419147">
                  <a:off x="1534290" y="3945968"/>
                  <a:ext cx="47221" cy="76049"/>
                </a:xfrm>
                <a:custGeom>
                  <a:avLst/>
                  <a:gdLst/>
                  <a:ahLst/>
                  <a:cxnLst/>
                  <a:rect l="l" t="t" r="r" b="b"/>
                  <a:pathLst>
                    <a:path w="2403" h="3870" extrusionOk="0">
                      <a:moveTo>
                        <a:pt x="1001" y="0"/>
                      </a:moveTo>
                      <a:cubicBezTo>
                        <a:pt x="901" y="34"/>
                        <a:pt x="768" y="100"/>
                        <a:pt x="667" y="134"/>
                      </a:cubicBezTo>
                      <a:cubicBezTo>
                        <a:pt x="434" y="200"/>
                        <a:pt x="200" y="267"/>
                        <a:pt x="0" y="334"/>
                      </a:cubicBezTo>
                      <a:cubicBezTo>
                        <a:pt x="567" y="1435"/>
                        <a:pt x="1168" y="2535"/>
                        <a:pt x="1601" y="3736"/>
                      </a:cubicBezTo>
                      <a:cubicBezTo>
                        <a:pt x="1635" y="3803"/>
                        <a:pt x="1635" y="3836"/>
                        <a:pt x="1668" y="3870"/>
                      </a:cubicBezTo>
                      <a:cubicBezTo>
                        <a:pt x="1902" y="3736"/>
                        <a:pt x="2135" y="3603"/>
                        <a:pt x="2402" y="3469"/>
                      </a:cubicBezTo>
                      <a:cubicBezTo>
                        <a:pt x="1935" y="2268"/>
                        <a:pt x="1501" y="1101"/>
                        <a:pt x="10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25;p50">
                  <a:extLst>
                    <a:ext uri="{FF2B5EF4-FFF2-40B4-BE49-F238E27FC236}">
                      <a16:creationId xmlns:a16="http://schemas.microsoft.com/office/drawing/2014/main" xmlns="" id="{A73B43B3-A72D-4A06-90E0-21C65006FE1D}"/>
                    </a:ext>
                  </a:extLst>
                </p:cNvPr>
                <p:cNvSpPr/>
                <p:nvPr/>
              </p:nvSpPr>
              <p:spPr>
                <a:xfrm rot="-419147">
                  <a:off x="1494996" y="3959871"/>
                  <a:ext cx="60996" cy="85226"/>
                </a:xfrm>
                <a:custGeom>
                  <a:avLst/>
                  <a:gdLst/>
                  <a:ahLst/>
                  <a:cxnLst/>
                  <a:rect l="l" t="t" r="r" b="b"/>
                  <a:pathLst>
                    <a:path w="3104" h="4337" extrusionOk="0">
                      <a:moveTo>
                        <a:pt x="1535" y="1"/>
                      </a:moveTo>
                      <a:cubicBezTo>
                        <a:pt x="1035" y="167"/>
                        <a:pt x="535" y="301"/>
                        <a:pt x="1" y="468"/>
                      </a:cubicBezTo>
                      <a:cubicBezTo>
                        <a:pt x="601" y="1668"/>
                        <a:pt x="1168" y="2969"/>
                        <a:pt x="1702" y="4337"/>
                      </a:cubicBezTo>
                      <a:cubicBezTo>
                        <a:pt x="2169" y="4137"/>
                        <a:pt x="2636" y="3937"/>
                        <a:pt x="3103" y="3703"/>
                      </a:cubicBezTo>
                      <a:cubicBezTo>
                        <a:pt x="2636" y="2436"/>
                        <a:pt x="2069" y="1235"/>
                        <a:pt x="15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26;p50">
                  <a:extLst>
                    <a:ext uri="{FF2B5EF4-FFF2-40B4-BE49-F238E27FC236}">
                      <a16:creationId xmlns:a16="http://schemas.microsoft.com/office/drawing/2014/main" xmlns="" id="{43DE2A42-43A2-4E18-A418-C194BD8B2E09}"/>
                    </a:ext>
                  </a:extLst>
                </p:cNvPr>
                <p:cNvSpPr/>
                <p:nvPr/>
              </p:nvSpPr>
              <p:spPr>
                <a:xfrm rot="-419147">
                  <a:off x="1574180" y="3916536"/>
                  <a:ext cx="59680" cy="74084"/>
                </a:xfrm>
                <a:custGeom>
                  <a:avLst/>
                  <a:gdLst/>
                  <a:ahLst/>
                  <a:cxnLst/>
                  <a:rect l="l" t="t" r="r" b="b"/>
                  <a:pathLst>
                    <a:path w="3037" h="3770" extrusionOk="0">
                      <a:moveTo>
                        <a:pt x="1869" y="0"/>
                      </a:moveTo>
                      <a:cubicBezTo>
                        <a:pt x="1268" y="267"/>
                        <a:pt x="635" y="534"/>
                        <a:pt x="1" y="768"/>
                      </a:cubicBezTo>
                      <a:cubicBezTo>
                        <a:pt x="568" y="1735"/>
                        <a:pt x="1135" y="2736"/>
                        <a:pt x="1702" y="3770"/>
                      </a:cubicBezTo>
                      <a:cubicBezTo>
                        <a:pt x="2136" y="3503"/>
                        <a:pt x="2603" y="3236"/>
                        <a:pt x="3036" y="2936"/>
                      </a:cubicBezTo>
                      <a:cubicBezTo>
                        <a:pt x="3003" y="2836"/>
                        <a:pt x="2970" y="2736"/>
                        <a:pt x="2936" y="2669"/>
                      </a:cubicBezTo>
                      <a:cubicBezTo>
                        <a:pt x="2536" y="1802"/>
                        <a:pt x="2202" y="901"/>
                        <a:pt x="186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27;p50">
                  <a:extLst>
                    <a:ext uri="{FF2B5EF4-FFF2-40B4-BE49-F238E27FC236}">
                      <a16:creationId xmlns:a16="http://schemas.microsoft.com/office/drawing/2014/main" xmlns="" id="{F2860323-7C31-4C2D-BBD4-6F8C058FD97A}"/>
                    </a:ext>
                  </a:extLst>
                </p:cNvPr>
                <p:cNvSpPr/>
                <p:nvPr/>
              </p:nvSpPr>
              <p:spPr>
                <a:xfrm rot="-419147">
                  <a:off x="1615645" y="3877752"/>
                  <a:ext cx="71470" cy="83929"/>
                </a:xfrm>
                <a:custGeom>
                  <a:avLst/>
                  <a:gdLst/>
                  <a:ahLst/>
                  <a:cxnLst/>
                  <a:rect l="l" t="t" r="r" b="b"/>
                  <a:pathLst>
                    <a:path w="3637" h="4271" extrusionOk="0">
                      <a:moveTo>
                        <a:pt x="2836" y="0"/>
                      </a:moveTo>
                      <a:cubicBezTo>
                        <a:pt x="1902" y="534"/>
                        <a:pt x="968" y="1035"/>
                        <a:pt x="1" y="1468"/>
                      </a:cubicBezTo>
                      <a:cubicBezTo>
                        <a:pt x="434" y="2402"/>
                        <a:pt x="834" y="3336"/>
                        <a:pt x="1235" y="4270"/>
                      </a:cubicBezTo>
                      <a:cubicBezTo>
                        <a:pt x="2069" y="3736"/>
                        <a:pt x="2869" y="3169"/>
                        <a:pt x="3636" y="2536"/>
                      </a:cubicBezTo>
                      <a:cubicBezTo>
                        <a:pt x="3403" y="1635"/>
                        <a:pt x="3136" y="801"/>
                        <a:pt x="28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28;p50">
                  <a:extLst>
                    <a:ext uri="{FF2B5EF4-FFF2-40B4-BE49-F238E27FC236}">
                      <a16:creationId xmlns:a16="http://schemas.microsoft.com/office/drawing/2014/main" xmlns="" id="{7E8A21B0-AD71-4843-B8DC-9004437DB145}"/>
                    </a:ext>
                  </a:extLst>
                </p:cNvPr>
                <p:cNvSpPr/>
                <p:nvPr/>
              </p:nvSpPr>
              <p:spPr>
                <a:xfrm rot="-419147">
                  <a:off x="1174688" y="3537598"/>
                  <a:ext cx="117218" cy="160155"/>
                </a:xfrm>
                <a:custGeom>
                  <a:avLst/>
                  <a:gdLst/>
                  <a:ahLst/>
                  <a:cxnLst/>
                  <a:rect l="l" t="t" r="r" b="b"/>
                  <a:pathLst>
                    <a:path w="5965" h="8150" extrusionOk="0">
                      <a:moveTo>
                        <a:pt x="5794" y="1"/>
                      </a:moveTo>
                      <a:cubicBezTo>
                        <a:pt x="5787" y="1"/>
                        <a:pt x="5779" y="2"/>
                        <a:pt x="5772" y="5"/>
                      </a:cubicBezTo>
                      <a:cubicBezTo>
                        <a:pt x="3904" y="238"/>
                        <a:pt x="1802" y="1005"/>
                        <a:pt x="868" y="2740"/>
                      </a:cubicBezTo>
                      <a:cubicBezTo>
                        <a:pt x="1" y="4441"/>
                        <a:pt x="101" y="6409"/>
                        <a:pt x="1135" y="7977"/>
                      </a:cubicBezTo>
                      <a:cubicBezTo>
                        <a:pt x="1212" y="8098"/>
                        <a:pt x="1332" y="8150"/>
                        <a:pt x="1455" y="8150"/>
                      </a:cubicBezTo>
                      <a:cubicBezTo>
                        <a:pt x="1703" y="8150"/>
                        <a:pt x="1958" y="7934"/>
                        <a:pt x="1869" y="7643"/>
                      </a:cubicBezTo>
                      <a:cubicBezTo>
                        <a:pt x="902" y="4741"/>
                        <a:pt x="3937" y="1939"/>
                        <a:pt x="5872" y="238"/>
                      </a:cubicBezTo>
                      <a:cubicBezTo>
                        <a:pt x="5964" y="177"/>
                        <a:pt x="5886" y="1"/>
                        <a:pt x="5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Google Shape;1829;p50">
              <a:extLst>
                <a:ext uri="{FF2B5EF4-FFF2-40B4-BE49-F238E27FC236}">
                  <a16:creationId xmlns:a16="http://schemas.microsoft.com/office/drawing/2014/main" xmlns="" id="{91ADDC29-C38F-4E60-A136-5F142680CC8C}"/>
                </a:ext>
              </a:extLst>
            </p:cNvPr>
            <p:cNvGrpSpPr/>
            <p:nvPr/>
          </p:nvGrpSpPr>
          <p:grpSpPr>
            <a:xfrm rot="-213194">
              <a:off x="7155396" y="2489805"/>
              <a:ext cx="500156" cy="322549"/>
              <a:chOff x="1105150" y="4148375"/>
              <a:chExt cx="659525" cy="425325"/>
            </a:xfrm>
          </p:grpSpPr>
          <p:sp>
            <p:nvSpPr>
              <p:cNvPr id="9" name="Google Shape;1830;p50">
                <a:extLst>
                  <a:ext uri="{FF2B5EF4-FFF2-40B4-BE49-F238E27FC236}">
                    <a16:creationId xmlns:a16="http://schemas.microsoft.com/office/drawing/2014/main" xmlns="" id="{AE7123E8-E109-4C91-9ABC-532A3E38C58D}"/>
                  </a:ext>
                </a:extLst>
              </p:cNvPr>
              <p:cNvSpPr/>
              <p:nvPr/>
            </p:nvSpPr>
            <p:spPr>
              <a:xfrm>
                <a:off x="1388550" y="4302350"/>
                <a:ext cx="122600" cy="63100"/>
              </a:xfrm>
              <a:custGeom>
                <a:avLst/>
                <a:gdLst/>
                <a:ahLst/>
                <a:cxnLst/>
                <a:rect l="l" t="t" r="r" b="b"/>
                <a:pathLst>
                  <a:path w="4904" h="2524" extrusionOk="0">
                    <a:moveTo>
                      <a:pt x="2535" y="0"/>
                    </a:moveTo>
                    <a:cubicBezTo>
                      <a:pt x="2406" y="0"/>
                      <a:pt x="2273" y="8"/>
                      <a:pt x="2135" y="22"/>
                    </a:cubicBezTo>
                    <a:cubicBezTo>
                      <a:pt x="1535" y="122"/>
                      <a:pt x="968" y="489"/>
                      <a:pt x="601" y="923"/>
                    </a:cubicBezTo>
                    <a:cubicBezTo>
                      <a:pt x="234" y="1390"/>
                      <a:pt x="0" y="1957"/>
                      <a:pt x="34" y="2524"/>
                    </a:cubicBezTo>
                    <a:cubicBezTo>
                      <a:pt x="234" y="2023"/>
                      <a:pt x="568" y="1590"/>
                      <a:pt x="934" y="1256"/>
                    </a:cubicBezTo>
                    <a:cubicBezTo>
                      <a:pt x="1335" y="923"/>
                      <a:pt x="1768" y="689"/>
                      <a:pt x="2235" y="622"/>
                    </a:cubicBezTo>
                    <a:cubicBezTo>
                      <a:pt x="2349" y="606"/>
                      <a:pt x="2464" y="598"/>
                      <a:pt x="2580" y="598"/>
                    </a:cubicBezTo>
                    <a:cubicBezTo>
                      <a:pt x="2941" y="598"/>
                      <a:pt x="3308" y="679"/>
                      <a:pt x="3636" y="856"/>
                    </a:cubicBezTo>
                    <a:cubicBezTo>
                      <a:pt x="4103" y="1089"/>
                      <a:pt x="4504" y="1423"/>
                      <a:pt x="4904" y="1823"/>
                    </a:cubicBezTo>
                    <a:cubicBezTo>
                      <a:pt x="4704" y="1290"/>
                      <a:pt x="4370" y="823"/>
                      <a:pt x="3903" y="456"/>
                    </a:cubicBezTo>
                    <a:cubicBezTo>
                      <a:pt x="3670" y="255"/>
                      <a:pt x="3370" y="122"/>
                      <a:pt x="3069" y="55"/>
                    </a:cubicBezTo>
                    <a:cubicBezTo>
                      <a:pt x="2893" y="16"/>
                      <a:pt x="2718" y="0"/>
                      <a:pt x="2535"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31;p50">
                <a:extLst>
                  <a:ext uri="{FF2B5EF4-FFF2-40B4-BE49-F238E27FC236}">
                    <a16:creationId xmlns:a16="http://schemas.microsoft.com/office/drawing/2014/main" xmlns="" id="{AD1E4C67-508D-467F-9707-8755BABEC60D}"/>
                  </a:ext>
                </a:extLst>
              </p:cNvPr>
              <p:cNvSpPr/>
              <p:nvPr/>
            </p:nvSpPr>
            <p:spPr>
              <a:xfrm>
                <a:off x="1253450" y="4372925"/>
                <a:ext cx="413650" cy="200650"/>
              </a:xfrm>
              <a:custGeom>
                <a:avLst/>
                <a:gdLst/>
                <a:ahLst/>
                <a:cxnLst/>
                <a:rect l="l" t="t" r="r" b="b"/>
                <a:pathLst>
                  <a:path w="16546" h="8026" extrusionOk="0">
                    <a:moveTo>
                      <a:pt x="16546" y="1"/>
                    </a:moveTo>
                    <a:lnTo>
                      <a:pt x="16546" y="1"/>
                    </a:lnTo>
                    <a:cubicBezTo>
                      <a:pt x="15145" y="101"/>
                      <a:pt x="13677" y="134"/>
                      <a:pt x="12276" y="234"/>
                    </a:cubicBezTo>
                    <a:cubicBezTo>
                      <a:pt x="9874" y="335"/>
                      <a:pt x="7573" y="668"/>
                      <a:pt x="5304" y="1235"/>
                    </a:cubicBezTo>
                    <a:cubicBezTo>
                      <a:pt x="5104" y="1269"/>
                      <a:pt x="4904" y="1335"/>
                      <a:pt x="4704" y="1369"/>
                    </a:cubicBezTo>
                    <a:lnTo>
                      <a:pt x="4704" y="1402"/>
                    </a:lnTo>
                    <a:cubicBezTo>
                      <a:pt x="3136" y="1802"/>
                      <a:pt x="1568" y="2236"/>
                      <a:pt x="1" y="2603"/>
                    </a:cubicBezTo>
                    <a:cubicBezTo>
                      <a:pt x="1380" y="5031"/>
                      <a:pt x="4780" y="8026"/>
                      <a:pt x="8336" y="8026"/>
                    </a:cubicBezTo>
                    <a:cubicBezTo>
                      <a:pt x="8737" y="8026"/>
                      <a:pt x="9139" y="7988"/>
                      <a:pt x="9541" y="7907"/>
                    </a:cubicBezTo>
                    <a:cubicBezTo>
                      <a:pt x="13410" y="7173"/>
                      <a:pt x="15945" y="2903"/>
                      <a:pt x="165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32;p50">
                <a:extLst>
                  <a:ext uri="{FF2B5EF4-FFF2-40B4-BE49-F238E27FC236}">
                    <a16:creationId xmlns:a16="http://schemas.microsoft.com/office/drawing/2014/main" xmlns="" id="{27497153-03F8-45DC-8463-3A5E3170CB88}"/>
                  </a:ext>
                </a:extLst>
              </p:cNvPr>
              <p:cNvSpPr/>
              <p:nvPr/>
            </p:nvSpPr>
            <p:spPr>
              <a:xfrm>
                <a:off x="1299325" y="4375450"/>
                <a:ext cx="327750" cy="198250"/>
              </a:xfrm>
              <a:custGeom>
                <a:avLst/>
                <a:gdLst/>
                <a:ahLst/>
                <a:cxnLst/>
                <a:rect l="l" t="t" r="r" b="b"/>
                <a:pathLst>
                  <a:path w="13110" h="7930" extrusionOk="0">
                    <a:moveTo>
                      <a:pt x="12643" y="0"/>
                    </a:moveTo>
                    <a:cubicBezTo>
                      <a:pt x="11909" y="67"/>
                      <a:pt x="11175" y="67"/>
                      <a:pt x="10441" y="133"/>
                    </a:cubicBezTo>
                    <a:cubicBezTo>
                      <a:pt x="8039" y="234"/>
                      <a:pt x="5738" y="567"/>
                      <a:pt x="3469" y="1134"/>
                    </a:cubicBezTo>
                    <a:cubicBezTo>
                      <a:pt x="3269" y="1168"/>
                      <a:pt x="3069" y="1234"/>
                      <a:pt x="2836" y="1268"/>
                    </a:cubicBezTo>
                    <a:cubicBezTo>
                      <a:pt x="1902" y="1534"/>
                      <a:pt x="968" y="1801"/>
                      <a:pt x="0" y="2035"/>
                    </a:cubicBezTo>
                    <a:cubicBezTo>
                      <a:pt x="300" y="2669"/>
                      <a:pt x="567" y="3302"/>
                      <a:pt x="834" y="3936"/>
                    </a:cubicBezTo>
                    <a:cubicBezTo>
                      <a:pt x="734" y="4437"/>
                      <a:pt x="667" y="4904"/>
                      <a:pt x="567" y="5371"/>
                    </a:cubicBezTo>
                    <a:cubicBezTo>
                      <a:pt x="2169" y="6804"/>
                      <a:pt x="4339" y="7929"/>
                      <a:pt x="6499" y="7929"/>
                    </a:cubicBezTo>
                    <a:cubicBezTo>
                      <a:pt x="6903" y="7929"/>
                      <a:pt x="7306" y="7890"/>
                      <a:pt x="7706" y="7806"/>
                    </a:cubicBezTo>
                    <a:cubicBezTo>
                      <a:pt x="9974" y="7372"/>
                      <a:pt x="11909" y="5637"/>
                      <a:pt x="13110" y="3736"/>
                    </a:cubicBezTo>
                    <a:cubicBezTo>
                      <a:pt x="12843" y="3269"/>
                      <a:pt x="12609" y="2769"/>
                      <a:pt x="12376" y="2302"/>
                    </a:cubicBezTo>
                    <a:cubicBezTo>
                      <a:pt x="12476" y="1534"/>
                      <a:pt x="12576" y="767"/>
                      <a:pt x="12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3;p50">
                <a:extLst>
                  <a:ext uri="{FF2B5EF4-FFF2-40B4-BE49-F238E27FC236}">
                    <a16:creationId xmlns:a16="http://schemas.microsoft.com/office/drawing/2014/main" xmlns="" id="{D6243AFC-81DC-4276-BB02-994880380237}"/>
                  </a:ext>
                </a:extLst>
              </p:cNvPr>
              <p:cNvSpPr/>
              <p:nvPr/>
            </p:nvSpPr>
            <p:spPr>
              <a:xfrm>
                <a:off x="1570350" y="4184825"/>
                <a:ext cx="194325" cy="71625"/>
              </a:xfrm>
              <a:custGeom>
                <a:avLst/>
                <a:gdLst/>
                <a:ahLst/>
                <a:cxnLst/>
                <a:rect l="l" t="t" r="r" b="b"/>
                <a:pathLst>
                  <a:path w="7773" h="2865" extrusionOk="0">
                    <a:moveTo>
                      <a:pt x="5180" y="1"/>
                    </a:moveTo>
                    <a:cubicBezTo>
                      <a:pt x="3182" y="1"/>
                      <a:pt x="837" y="1380"/>
                      <a:pt x="0" y="2788"/>
                    </a:cubicBezTo>
                    <a:cubicBezTo>
                      <a:pt x="0" y="2815"/>
                      <a:pt x="22" y="2864"/>
                      <a:pt x="48" y="2864"/>
                    </a:cubicBezTo>
                    <a:cubicBezTo>
                      <a:pt x="54" y="2864"/>
                      <a:pt x="61" y="2861"/>
                      <a:pt x="67" y="2855"/>
                    </a:cubicBezTo>
                    <a:cubicBezTo>
                      <a:pt x="1368" y="2221"/>
                      <a:pt x="2469" y="1421"/>
                      <a:pt x="3936" y="1187"/>
                    </a:cubicBezTo>
                    <a:cubicBezTo>
                      <a:pt x="4195" y="1141"/>
                      <a:pt x="4447" y="1122"/>
                      <a:pt x="4694" y="1122"/>
                    </a:cubicBezTo>
                    <a:cubicBezTo>
                      <a:pt x="5693" y="1122"/>
                      <a:pt x="6623" y="1427"/>
                      <a:pt x="7639" y="1454"/>
                    </a:cubicBezTo>
                    <a:cubicBezTo>
                      <a:pt x="7739" y="1454"/>
                      <a:pt x="7773" y="1354"/>
                      <a:pt x="7739" y="1287"/>
                    </a:cubicBezTo>
                    <a:cubicBezTo>
                      <a:pt x="7149" y="368"/>
                      <a:pt x="6211" y="1"/>
                      <a:pt x="5180"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34;p50">
                <a:extLst>
                  <a:ext uri="{FF2B5EF4-FFF2-40B4-BE49-F238E27FC236}">
                    <a16:creationId xmlns:a16="http://schemas.microsoft.com/office/drawing/2014/main" xmlns="" id="{1D091579-2D34-470A-8896-A8184E38165D}"/>
                  </a:ext>
                </a:extLst>
              </p:cNvPr>
              <p:cNvSpPr/>
              <p:nvPr/>
            </p:nvSpPr>
            <p:spPr>
              <a:xfrm>
                <a:off x="1583700" y="4148375"/>
                <a:ext cx="55875" cy="36950"/>
              </a:xfrm>
              <a:custGeom>
                <a:avLst/>
                <a:gdLst/>
                <a:ahLst/>
                <a:cxnLst/>
                <a:rect l="l" t="t" r="r" b="b"/>
                <a:pathLst>
                  <a:path w="2235" h="1478" extrusionOk="0">
                    <a:moveTo>
                      <a:pt x="1925" y="1"/>
                    </a:moveTo>
                    <a:cubicBezTo>
                      <a:pt x="1585" y="1"/>
                      <a:pt x="1181" y="273"/>
                      <a:pt x="934" y="410"/>
                    </a:cubicBezTo>
                    <a:cubicBezTo>
                      <a:pt x="467" y="710"/>
                      <a:pt x="234" y="977"/>
                      <a:pt x="0" y="1444"/>
                    </a:cubicBezTo>
                    <a:cubicBezTo>
                      <a:pt x="0" y="1478"/>
                      <a:pt x="33" y="1478"/>
                      <a:pt x="33" y="1478"/>
                    </a:cubicBezTo>
                    <a:cubicBezTo>
                      <a:pt x="200" y="1377"/>
                      <a:pt x="400" y="1311"/>
                      <a:pt x="567" y="1211"/>
                    </a:cubicBezTo>
                    <a:cubicBezTo>
                      <a:pt x="767" y="1111"/>
                      <a:pt x="967" y="944"/>
                      <a:pt x="1168" y="844"/>
                    </a:cubicBezTo>
                    <a:cubicBezTo>
                      <a:pt x="1468" y="677"/>
                      <a:pt x="2001" y="610"/>
                      <a:pt x="2202" y="310"/>
                    </a:cubicBezTo>
                    <a:cubicBezTo>
                      <a:pt x="2235" y="210"/>
                      <a:pt x="2235" y="110"/>
                      <a:pt x="2135" y="43"/>
                    </a:cubicBezTo>
                    <a:cubicBezTo>
                      <a:pt x="2070" y="14"/>
                      <a:pt x="1999" y="1"/>
                      <a:pt x="192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35;p50">
                <a:extLst>
                  <a:ext uri="{FF2B5EF4-FFF2-40B4-BE49-F238E27FC236}">
                    <a16:creationId xmlns:a16="http://schemas.microsoft.com/office/drawing/2014/main" xmlns="" id="{543DEABC-0B53-45D0-A13A-CB86473D49E4}"/>
                  </a:ext>
                </a:extLst>
              </p:cNvPr>
              <p:cNvSpPr/>
              <p:nvPr/>
            </p:nvSpPr>
            <p:spPr>
              <a:xfrm>
                <a:off x="1105150" y="4258575"/>
                <a:ext cx="197525" cy="57900"/>
              </a:xfrm>
              <a:custGeom>
                <a:avLst/>
                <a:gdLst/>
                <a:ahLst/>
                <a:cxnLst/>
                <a:rect l="l" t="t" r="r" b="b"/>
                <a:pathLst>
                  <a:path w="7901" h="2316" extrusionOk="0">
                    <a:moveTo>
                      <a:pt x="3683" y="0"/>
                    </a:moveTo>
                    <a:cubicBezTo>
                      <a:pt x="2025" y="0"/>
                      <a:pt x="470" y="612"/>
                      <a:pt x="28" y="2173"/>
                    </a:cubicBezTo>
                    <a:cubicBezTo>
                      <a:pt x="1" y="2256"/>
                      <a:pt x="64" y="2315"/>
                      <a:pt x="124" y="2315"/>
                    </a:cubicBezTo>
                    <a:cubicBezTo>
                      <a:pt x="137" y="2315"/>
                      <a:pt x="150" y="2313"/>
                      <a:pt x="162" y="2307"/>
                    </a:cubicBezTo>
                    <a:cubicBezTo>
                      <a:pt x="1396" y="1906"/>
                      <a:pt x="2330" y="1139"/>
                      <a:pt x="3664" y="972"/>
                    </a:cubicBezTo>
                    <a:cubicBezTo>
                      <a:pt x="3890" y="947"/>
                      <a:pt x="4112" y="935"/>
                      <a:pt x="4330" y="935"/>
                    </a:cubicBezTo>
                    <a:cubicBezTo>
                      <a:pt x="5527" y="935"/>
                      <a:pt x="6621" y="1280"/>
                      <a:pt x="7834" y="1506"/>
                    </a:cubicBezTo>
                    <a:cubicBezTo>
                      <a:pt x="7901" y="1506"/>
                      <a:pt x="7901" y="1439"/>
                      <a:pt x="7867" y="1406"/>
                    </a:cubicBezTo>
                    <a:cubicBezTo>
                      <a:pt x="6982" y="570"/>
                      <a:pt x="5285" y="0"/>
                      <a:pt x="368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36;p50">
                <a:extLst>
                  <a:ext uri="{FF2B5EF4-FFF2-40B4-BE49-F238E27FC236}">
                    <a16:creationId xmlns:a16="http://schemas.microsoft.com/office/drawing/2014/main" xmlns="" id="{718C8C13-9179-407B-BA4D-EDBC875B7C8E}"/>
                  </a:ext>
                </a:extLst>
              </p:cNvPr>
              <p:cNvSpPr/>
              <p:nvPr/>
            </p:nvSpPr>
            <p:spPr>
              <a:xfrm>
                <a:off x="1206750" y="4208650"/>
                <a:ext cx="62575" cy="23375"/>
              </a:xfrm>
              <a:custGeom>
                <a:avLst/>
                <a:gdLst/>
                <a:ahLst/>
                <a:cxnLst/>
                <a:rect l="l" t="t" r="r" b="b"/>
                <a:pathLst>
                  <a:path w="2503" h="935" extrusionOk="0">
                    <a:moveTo>
                      <a:pt x="494" y="1"/>
                    </a:moveTo>
                    <a:cubicBezTo>
                      <a:pt x="329" y="1"/>
                      <a:pt x="178" y="36"/>
                      <a:pt x="67" y="134"/>
                    </a:cubicBezTo>
                    <a:cubicBezTo>
                      <a:pt x="1" y="234"/>
                      <a:pt x="1" y="334"/>
                      <a:pt x="67" y="401"/>
                    </a:cubicBezTo>
                    <a:cubicBezTo>
                      <a:pt x="334" y="634"/>
                      <a:pt x="868" y="568"/>
                      <a:pt x="1201" y="634"/>
                    </a:cubicBezTo>
                    <a:cubicBezTo>
                      <a:pt x="1435" y="668"/>
                      <a:pt x="1635" y="768"/>
                      <a:pt x="1869" y="834"/>
                    </a:cubicBezTo>
                    <a:cubicBezTo>
                      <a:pt x="2069" y="868"/>
                      <a:pt x="2269" y="868"/>
                      <a:pt x="2469" y="935"/>
                    </a:cubicBezTo>
                    <a:cubicBezTo>
                      <a:pt x="2502" y="935"/>
                      <a:pt x="2502" y="901"/>
                      <a:pt x="2502" y="901"/>
                    </a:cubicBezTo>
                    <a:cubicBezTo>
                      <a:pt x="2135" y="501"/>
                      <a:pt x="1835" y="301"/>
                      <a:pt x="1335" y="167"/>
                    </a:cubicBezTo>
                    <a:cubicBezTo>
                      <a:pt x="1103" y="104"/>
                      <a:pt x="778" y="1"/>
                      <a:pt x="49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1837;p50">
              <a:extLst>
                <a:ext uri="{FF2B5EF4-FFF2-40B4-BE49-F238E27FC236}">
                  <a16:creationId xmlns:a16="http://schemas.microsoft.com/office/drawing/2014/main" xmlns="" id="{DBB2292D-EA0F-4595-AA96-329BCC9B2087}"/>
                </a:ext>
              </a:extLst>
            </p:cNvPr>
            <p:cNvSpPr/>
            <p:nvPr/>
          </p:nvSpPr>
          <p:spPr>
            <a:xfrm rot="-213194">
              <a:off x="7331123" y="2709474"/>
              <a:ext cx="204283" cy="38961"/>
            </a:xfrm>
            <a:custGeom>
              <a:avLst/>
              <a:gdLst/>
              <a:ahLst/>
              <a:cxnLst/>
              <a:rect l="l" t="t" r="r" b="b"/>
              <a:pathLst>
                <a:path w="10775" h="2055" extrusionOk="0">
                  <a:moveTo>
                    <a:pt x="10775" y="0"/>
                  </a:moveTo>
                  <a:lnTo>
                    <a:pt x="10775" y="0"/>
                  </a:lnTo>
                  <a:cubicBezTo>
                    <a:pt x="9040" y="601"/>
                    <a:pt x="7306" y="1168"/>
                    <a:pt x="5504" y="1435"/>
                  </a:cubicBezTo>
                  <a:cubicBezTo>
                    <a:pt x="4545" y="1574"/>
                    <a:pt x="3585" y="1623"/>
                    <a:pt x="2625" y="1623"/>
                  </a:cubicBezTo>
                  <a:cubicBezTo>
                    <a:pt x="1750" y="1623"/>
                    <a:pt x="875" y="1583"/>
                    <a:pt x="0" y="1535"/>
                  </a:cubicBezTo>
                  <a:lnTo>
                    <a:pt x="0" y="1535"/>
                  </a:lnTo>
                  <a:cubicBezTo>
                    <a:pt x="1251" y="1859"/>
                    <a:pt x="2550" y="2055"/>
                    <a:pt x="3852" y="2055"/>
                  </a:cubicBezTo>
                  <a:cubicBezTo>
                    <a:pt x="4426" y="2055"/>
                    <a:pt x="5000" y="2017"/>
                    <a:pt x="5571" y="1935"/>
                  </a:cubicBezTo>
                  <a:cubicBezTo>
                    <a:pt x="7406" y="1668"/>
                    <a:pt x="9174" y="968"/>
                    <a:pt x="107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1838;p50">
            <a:extLst>
              <a:ext uri="{FF2B5EF4-FFF2-40B4-BE49-F238E27FC236}">
                <a16:creationId xmlns:a16="http://schemas.microsoft.com/office/drawing/2014/main" xmlns="" id="{3D58ED49-0554-4976-A49F-6A7B7DED8DC2}"/>
              </a:ext>
            </a:extLst>
          </p:cNvPr>
          <p:cNvGrpSpPr/>
          <p:nvPr/>
        </p:nvGrpSpPr>
        <p:grpSpPr>
          <a:xfrm>
            <a:off x="3605898" y="3931677"/>
            <a:ext cx="1646325" cy="1118279"/>
            <a:chOff x="6570561" y="1291525"/>
            <a:chExt cx="1646325" cy="1118279"/>
          </a:xfrm>
        </p:grpSpPr>
        <p:grpSp>
          <p:nvGrpSpPr>
            <p:cNvPr id="41" name="Google Shape;1839;p50">
              <a:extLst>
                <a:ext uri="{FF2B5EF4-FFF2-40B4-BE49-F238E27FC236}">
                  <a16:creationId xmlns:a16="http://schemas.microsoft.com/office/drawing/2014/main" xmlns="" id="{5DC5E8CA-EBBB-432A-B2D5-A4AC8B54B675}"/>
                </a:ext>
              </a:extLst>
            </p:cNvPr>
            <p:cNvGrpSpPr/>
            <p:nvPr/>
          </p:nvGrpSpPr>
          <p:grpSpPr>
            <a:xfrm>
              <a:off x="6570561" y="1291525"/>
              <a:ext cx="1646325" cy="1118279"/>
              <a:chOff x="669286" y="1573888"/>
              <a:chExt cx="1646325" cy="1118279"/>
            </a:xfrm>
          </p:grpSpPr>
          <p:sp>
            <p:nvSpPr>
              <p:cNvPr id="52" name="Google Shape;1840;p50">
                <a:extLst>
                  <a:ext uri="{FF2B5EF4-FFF2-40B4-BE49-F238E27FC236}">
                    <a16:creationId xmlns:a16="http://schemas.microsoft.com/office/drawing/2014/main" xmlns="" id="{7AA90DFC-1592-4EAF-BFAE-864FDE579B0A}"/>
                  </a:ext>
                </a:extLst>
              </p:cNvPr>
              <p:cNvSpPr/>
              <p:nvPr/>
            </p:nvSpPr>
            <p:spPr>
              <a:xfrm>
                <a:off x="669286" y="1573888"/>
                <a:ext cx="1646321" cy="1118250"/>
              </a:xfrm>
              <a:custGeom>
                <a:avLst/>
                <a:gdLst/>
                <a:ahLst/>
                <a:cxnLst/>
                <a:rect l="l" t="t" r="r" b="b"/>
                <a:pathLst>
                  <a:path w="76422" h="51909" extrusionOk="0">
                    <a:moveTo>
                      <a:pt x="40463" y="0"/>
                    </a:moveTo>
                    <a:cubicBezTo>
                      <a:pt x="37460" y="34"/>
                      <a:pt x="34492" y="634"/>
                      <a:pt x="31756" y="1735"/>
                    </a:cubicBezTo>
                    <a:cubicBezTo>
                      <a:pt x="29288" y="2769"/>
                      <a:pt x="23184" y="5471"/>
                      <a:pt x="22750" y="10808"/>
                    </a:cubicBezTo>
                    <a:cubicBezTo>
                      <a:pt x="22750" y="10755"/>
                      <a:pt x="22707" y="10732"/>
                      <a:pt x="22635" y="10732"/>
                    </a:cubicBezTo>
                    <a:cubicBezTo>
                      <a:pt x="22256" y="10732"/>
                      <a:pt x="21061" y="11358"/>
                      <a:pt x="20949" y="11442"/>
                    </a:cubicBezTo>
                    <a:cubicBezTo>
                      <a:pt x="20482" y="11876"/>
                      <a:pt x="20015" y="12242"/>
                      <a:pt x="19614" y="12776"/>
                    </a:cubicBezTo>
                    <a:cubicBezTo>
                      <a:pt x="18147" y="14811"/>
                      <a:pt x="18147" y="17413"/>
                      <a:pt x="18647" y="19815"/>
                    </a:cubicBezTo>
                    <a:cubicBezTo>
                      <a:pt x="18780" y="20315"/>
                      <a:pt x="18914" y="20815"/>
                      <a:pt x="19047" y="21316"/>
                    </a:cubicBezTo>
                    <a:cubicBezTo>
                      <a:pt x="19214" y="21816"/>
                      <a:pt x="19381" y="22316"/>
                      <a:pt x="19581" y="22817"/>
                    </a:cubicBezTo>
                    <a:cubicBezTo>
                      <a:pt x="19748" y="23350"/>
                      <a:pt x="19981" y="23851"/>
                      <a:pt x="20181" y="24351"/>
                    </a:cubicBezTo>
                    <a:cubicBezTo>
                      <a:pt x="18680" y="25152"/>
                      <a:pt x="17413" y="26319"/>
                      <a:pt x="16846" y="27954"/>
                    </a:cubicBezTo>
                    <a:cubicBezTo>
                      <a:pt x="15912" y="30756"/>
                      <a:pt x="16512" y="33191"/>
                      <a:pt x="17246" y="35993"/>
                    </a:cubicBezTo>
                    <a:cubicBezTo>
                      <a:pt x="17379" y="36493"/>
                      <a:pt x="17546" y="36960"/>
                      <a:pt x="17680" y="37461"/>
                    </a:cubicBezTo>
                    <a:cubicBezTo>
                      <a:pt x="16445" y="37794"/>
                      <a:pt x="15311" y="38461"/>
                      <a:pt x="14778" y="39562"/>
                    </a:cubicBezTo>
                    <a:cubicBezTo>
                      <a:pt x="13977" y="41130"/>
                      <a:pt x="14411" y="42464"/>
                      <a:pt x="14411" y="44132"/>
                    </a:cubicBezTo>
                    <a:cubicBezTo>
                      <a:pt x="13944" y="43865"/>
                      <a:pt x="13410" y="43565"/>
                      <a:pt x="12876" y="43498"/>
                    </a:cubicBezTo>
                    <a:cubicBezTo>
                      <a:pt x="12741" y="43481"/>
                      <a:pt x="12612" y="43472"/>
                      <a:pt x="12488" y="43472"/>
                    </a:cubicBezTo>
                    <a:cubicBezTo>
                      <a:pt x="11666" y="43472"/>
                      <a:pt x="11075" y="43839"/>
                      <a:pt x="10408" y="44332"/>
                    </a:cubicBezTo>
                    <a:cubicBezTo>
                      <a:pt x="9774" y="44766"/>
                      <a:pt x="9174" y="45166"/>
                      <a:pt x="8540" y="45633"/>
                    </a:cubicBezTo>
                    <a:cubicBezTo>
                      <a:pt x="8440" y="45533"/>
                      <a:pt x="8306" y="45400"/>
                      <a:pt x="8173" y="45299"/>
                    </a:cubicBezTo>
                    <a:cubicBezTo>
                      <a:pt x="7706" y="44232"/>
                      <a:pt x="7539" y="43398"/>
                      <a:pt x="7539" y="41964"/>
                    </a:cubicBezTo>
                    <a:cubicBezTo>
                      <a:pt x="7539" y="41463"/>
                      <a:pt x="7606" y="39462"/>
                      <a:pt x="7639" y="38728"/>
                    </a:cubicBezTo>
                    <a:cubicBezTo>
                      <a:pt x="7228" y="38663"/>
                      <a:pt x="6821" y="38632"/>
                      <a:pt x="6420" y="38632"/>
                    </a:cubicBezTo>
                    <a:cubicBezTo>
                      <a:pt x="4348" y="38632"/>
                      <a:pt x="2454" y="39476"/>
                      <a:pt x="1168" y="40930"/>
                    </a:cubicBezTo>
                    <a:cubicBezTo>
                      <a:pt x="701" y="41530"/>
                      <a:pt x="301" y="42197"/>
                      <a:pt x="0" y="42931"/>
                    </a:cubicBezTo>
                    <a:cubicBezTo>
                      <a:pt x="2312" y="44917"/>
                      <a:pt x="5195" y="46871"/>
                      <a:pt x="8247" y="46871"/>
                    </a:cubicBezTo>
                    <a:cubicBezTo>
                      <a:pt x="8322" y="46871"/>
                      <a:pt x="8398" y="46870"/>
                      <a:pt x="8473" y="46867"/>
                    </a:cubicBezTo>
                    <a:cubicBezTo>
                      <a:pt x="8873" y="47801"/>
                      <a:pt x="9541" y="48702"/>
                      <a:pt x="10308" y="49369"/>
                    </a:cubicBezTo>
                    <a:cubicBezTo>
                      <a:pt x="11442" y="50336"/>
                      <a:pt x="12776" y="51137"/>
                      <a:pt x="14177" y="51404"/>
                    </a:cubicBezTo>
                    <a:cubicBezTo>
                      <a:pt x="14427" y="51454"/>
                      <a:pt x="14659" y="51477"/>
                      <a:pt x="14878" y="51477"/>
                    </a:cubicBezTo>
                    <a:cubicBezTo>
                      <a:pt x="15534" y="51477"/>
                      <a:pt x="16079" y="51270"/>
                      <a:pt x="16679" y="50970"/>
                    </a:cubicBezTo>
                    <a:cubicBezTo>
                      <a:pt x="17913" y="51437"/>
                      <a:pt x="19181" y="51871"/>
                      <a:pt x="20482" y="51904"/>
                    </a:cubicBezTo>
                    <a:cubicBezTo>
                      <a:pt x="20584" y="51907"/>
                      <a:pt x="20685" y="51908"/>
                      <a:pt x="20787" y="51908"/>
                    </a:cubicBezTo>
                    <a:cubicBezTo>
                      <a:pt x="23227" y="51908"/>
                      <a:pt x="25347" y="51131"/>
                      <a:pt x="26853" y="49369"/>
                    </a:cubicBezTo>
                    <a:cubicBezTo>
                      <a:pt x="27987" y="48035"/>
                      <a:pt x="28154" y="46534"/>
                      <a:pt x="27954" y="44832"/>
                    </a:cubicBezTo>
                    <a:cubicBezTo>
                      <a:pt x="30022" y="44099"/>
                      <a:pt x="31856" y="42864"/>
                      <a:pt x="33391" y="41363"/>
                    </a:cubicBezTo>
                    <a:cubicBezTo>
                      <a:pt x="35714" y="42283"/>
                      <a:pt x="38249" y="42711"/>
                      <a:pt x="40853" y="42711"/>
                    </a:cubicBezTo>
                    <a:cubicBezTo>
                      <a:pt x="41839" y="42711"/>
                      <a:pt x="42834" y="42650"/>
                      <a:pt x="43832" y="42531"/>
                    </a:cubicBezTo>
                    <a:lnTo>
                      <a:pt x="44065" y="42497"/>
                    </a:lnTo>
                    <a:cubicBezTo>
                      <a:pt x="47468" y="42064"/>
                      <a:pt x="50770" y="40730"/>
                      <a:pt x="53205" y="38561"/>
                    </a:cubicBezTo>
                    <a:cubicBezTo>
                      <a:pt x="53672" y="38561"/>
                      <a:pt x="54172" y="38528"/>
                      <a:pt x="54639" y="38461"/>
                    </a:cubicBezTo>
                    <a:cubicBezTo>
                      <a:pt x="55073" y="39929"/>
                      <a:pt x="55673" y="41030"/>
                      <a:pt x="57074" y="41664"/>
                    </a:cubicBezTo>
                    <a:cubicBezTo>
                      <a:pt x="57803" y="41989"/>
                      <a:pt x="58562" y="42142"/>
                      <a:pt x="59338" y="42142"/>
                    </a:cubicBezTo>
                    <a:cubicBezTo>
                      <a:pt x="60551" y="42142"/>
                      <a:pt x="61804" y="41768"/>
                      <a:pt x="63045" y="41096"/>
                    </a:cubicBezTo>
                    <a:cubicBezTo>
                      <a:pt x="64046" y="40563"/>
                      <a:pt x="64947" y="39695"/>
                      <a:pt x="65781" y="38828"/>
                    </a:cubicBezTo>
                    <a:cubicBezTo>
                      <a:pt x="66548" y="38828"/>
                      <a:pt x="67182" y="38728"/>
                      <a:pt x="67916" y="38161"/>
                    </a:cubicBezTo>
                    <a:cubicBezTo>
                      <a:pt x="68916" y="37427"/>
                      <a:pt x="69683" y="36326"/>
                      <a:pt x="70251" y="35126"/>
                    </a:cubicBezTo>
                    <a:cubicBezTo>
                      <a:pt x="70284" y="35092"/>
                      <a:pt x="70317" y="35025"/>
                      <a:pt x="70351" y="34992"/>
                    </a:cubicBezTo>
                    <a:cubicBezTo>
                      <a:pt x="70718" y="34158"/>
                      <a:pt x="70951" y="33157"/>
                      <a:pt x="70951" y="32257"/>
                    </a:cubicBezTo>
                    <a:cubicBezTo>
                      <a:pt x="71018" y="32223"/>
                      <a:pt x="71084" y="32190"/>
                      <a:pt x="71151" y="32157"/>
                    </a:cubicBezTo>
                    <a:cubicBezTo>
                      <a:pt x="73586" y="30923"/>
                      <a:pt x="75221" y="28187"/>
                      <a:pt x="76422" y="25685"/>
                    </a:cubicBezTo>
                    <a:cubicBezTo>
                      <a:pt x="76121" y="25385"/>
                      <a:pt x="75788" y="25118"/>
                      <a:pt x="75421" y="24885"/>
                    </a:cubicBezTo>
                    <a:cubicBezTo>
                      <a:pt x="74601" y="24381"/>
                      <a:pt x="73669" y="24132"/>
                      <a:pt x="72703" y="24132"/>
                    </a:cubicBezTo>
                    <a:cubicBezTo>
                      <a:pt x="71429" y="24132"/>
                      <a:pt x="70097" y="24565"/>
                      <a:pt x="68883" y="25419"/>
                    </a:cubicBezTo>
                    <a:cubicBezTo>
                      <a:pt x="69150" y="25986"/>
                      <a:pt x="69884" y="27520"/>
                      <a:pt x="70050" y="27920"/>
                    </a:cubicBezTo>
                    <a:cubicBezTo>
                      <a:pt x="70584" y="29255"/>
                      <a:pt x="70718" y="30022"/>
                      <a:pt x="70651" y="31323"/>
                    </a:cubicBezTo>
                    <a:cubicBezTo>
                      <a:pt x="69950" y="31189"/>
                      <a:pt x="69250" y="31089"/>
                      <a:pt x="68549" y="30989"/>
                    </a:cubicBezTo>
                    <a:cubicBezTo>
                      <a:pt x="68253" y="30940"/>
                      <a:pt x="67975" y="30904"/>
                      <a:pt x="67702" y="30904"/>
                    </a:cubicBezTo>
                    <a:cubicBezTo>
                      <a:pt x="67237" y="30904"/>
                      <a:pt x="66785" y="31008"/>
                      <a:pt x="66281" y="31323"/>
                    </a:cubicBezTo>
                    <a:cubicBezTo>
                      <a:pt x="65881" y="31590"/>
                      <a:pt x="65547" y="32057"/>
                      <a:pt x="65280" y="32457"/>
                    </a:cubicBezTo>
                    <a:cubicBezTo>
                      <a:pt x="64713" y="31123"/>
                      <a:pt x="64613" y="29888"/>
                      <a:pt x="63446" y="28954"/>
                    </a:cubicBezTo>
                    <a:cubicBezTo>
                      <a:pt x="62896" y="28496"/>
                      <a:pt x="62174" y="28321"/>
                      <a:pt x="61419" y="28321"/>
                    </a:cubicBezTo>
                    <a:cubicBezTo>
                      <a:pt x="61074" y="28321"/>
                      <a:pt x="60722" y="28358"/>
                      <a:pt x="60377" y="28421"/>
                    </a:cubicBezTo>
                    <a:cubicBezTo>
                      <a:pt x="60343" y="27987"/>
                      <a:pt x="60310" y="27553"/>
                      <a:pt x="60243" y="27120"/>
                    </a:cubicBezTo>
                    <a:cubicBezTo>
                      <a:pt x="59876" y="24551"/>
                      <a:pt x="59543" y="22350"/>
                      <a:pt x="57808" y="20515"/>
                    </a:cubicBezTo>
                    <a:cubicBezTo>
                      <a:pt x="57508" y="20181"/>
                      <a:pt x="57175" y="19915"/>
                      <a:pt x="56774" y="19714"/>
                    </a:cubicBezTo>
                    <a:cubicBezTo>
                      <a:pt x="56908" y="18747"/>
                      <a:pt x="56941" y="17913"/>
                      <a:pt x="56941" y="17680"/>
                    </a:cubicBezTo>
                    <a:cubicBezTo>
                      <a:pt x="56941" y="15778"/>
                      <a:pt x="56708" y="13877"/>
                      <a:pt x="56207" y="12076"/>
                    </a:cubicBezTo>
                    <a:cubicBezTo>
                      <a:pt x="56074" y="11575"/>
                      <a:pt x="55940" y="11042"/>
                      <a:pt x="55740" y="10541"/>
                    </a:cubicBezTo>
                    <a:cubicBezTo>
                      <a:pt x="55340" y="9307"/>
                      <a:pt x="54773" y="8006"/>
                      <a:pt x="54106" y="6839"/>
                    </a:cubicBezTo>
                    <a:cubicBezTo>
                      <a:pt x="53272" y="5304"/>
                      <a:pt x="52271" y="3903"/>
                      <a:pt x="51070" y="2869"/>
                    </a:cubicBezTo>
                    <a:cubicBezTo>
                      <a:pt x="48101" y="367"/>
                      <a:pt x="43965" y="0"/>
                      <a:pt x="40463" y="0"/>
                    </a:cubicBezTo>
                    <a:close/>
                  </a:path>
                </a:pathLst>
              </a:custGeom>
              <a:solidFill>
                <a:schemeClr val="lt2"/>
              </a:solidFill>
              <a:ln w="228600" cap="flat" cmpd="sng">
                <a:solidFill>
                  <a:schemeClr val="lt2"/>
                </a:solidFill>
                <a:prstDash val="solid"/>
                <a:round/>
                <a:headEnd type="none" w="sm" len="sm"/>
                <a:tailEnd type="none" w="sm" len="sm"/>
              </a:ln>
              <a:effectLst>
                <a:outerShdw dist="47625" dir="246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1841;p50">
                <a:extLst>
                  <a:ext uri="{FF2B5EF4-FFF2-40B4-BE49-F238E27FC236}">
                    <a16:creationId xmlns:a16="http://schemas.microsoft.com/office/drawing/2014/main" xmlns="" id="{AB72E32E-81D4-4B30-BFFD-DAB400D048B1}"/>
                  </a:ext>
                </a:extLst>
              </p:cNvPr>
              <p:cNvGrpSpPr/>
              <p:nvPr/>
            </p:nvGrpSpPr>
            <p:grpSpPr>
              <a:xfrm>
                <a:off x="669290" y="1573917"/>
                <a:ext cx="1646321" cy="1118250"/>
                <a:chOff x="669290" y="1689555"/>
                <a:chExt cx="1646321" cy="1118250"/>
              </a:xfrm>
            </p:grpSpPr>
            <p:grpSp>
              <p:nvGrpSpPr>
                <p:cNvPr id="54" name="Google Shape;1842;p50">
                  <a:extLst>
                    <a:ext uri="{FF2B5EF4-FFF2-40B4-BE49-F238E27FC236}">
                      <a16:creationId xmlns:a16="http://schemas.microsoft.com/office/drawing/2014/main" xmlns="" id="{6E43C053-82AA-4642-A8EA-E2CF53A5545C}"/>
                    </a:ext>
                  </a:extLst>
                </p:cNvPr>
                <p:cNvGrpSpPr/>
                <p:nvPr/>
              </p:nvGrpSpPr>
              <p:grpSpPr>
                <a:xfrm>
                  <a:off x="669290" y="1689555"/>
                  <a:ext cx="1646321" cy="1118250"/>
                  <a:chOff x="415175" y="1554775"/>
                  <a:chExt cx="1910550" cy="1297725"/>
                </a:xfrm>
              </p:grpSpPr>
              <p:sp>
                <p:nvSpPr>
                  <p:cNvPr id="56" name="Google Shape;1843;p50">
                    <a:extLst>
                      <a:ext uri="{FF2B5EF4-FFF2-40B4-BE49-F238E27FC236}">
                        <a16:creationId xmlns:a16="http://schemas.microsoft.com/office/drawing/2014/main" xmlns="" id="{6CFE8F33-4D89-418F-AD82-D96BD80CE442}"/>
                      </a:ext>
                    </a:extLst>
                  </p:cNvPr>
                  <p:cNvSpPr/>
                  <p:nvPr/>
                </p:nvSpPr>
                <p:spPr>
                  <a:xfrm>
                    <a:off x="415175" y="2150200"/>
                    <a:ext cx="894825" cy="702300"/>
                  </a:xfrm>
                  <a:custGeom>
                    <a:avLst/>
                    <a:gdLst/>
                    <a:ahLst/>
                    <a:cxnLst/>
                    <a:rect l="l" t="t" r="r" b="b"/>
                    <a:pathLst>
                      <a:path w="35793" h="28092" extrusionOk="0">
                        <a:moveTo>
                          <a:pt x="21382" y="0"/>
                        </a:moveTo>
                        <a:cubicBezTo>
                          <a:pt x="19314" y="768"/>
                          <a:pt x="17546" y="2102"/>
                          <a:pt x="16846" y="4137"/>
                        </a:cubicBezTo>
                        <a:cubicBezTo>
                          <a:pt x="15878" y="6939"/>
                          <a:pt x="16512" y="9374"/>
                          <a:pt x="17246" y="12176"/>
                        </a:cubicBezTo>
                        <a:cubicBezTo>
                          <a:pt x="17379" y="12676"/>
                          <a:pt x="17546" y="13143"/>
                          <a:pt x="17680" y="13644"/>
                        </a:cubicBezTo>
                        <a:cubicBezTo>
                          <a:pt x="16445" y="13977"/>
                          <a:pt x="15311" y="14644"/>
                          <a:pt x="14778" y="15745"/>
                        </a:cubicBezTo>
                        <a:cubicBezTo>
                          <a:pt x="13977" y="17313"/>
                          <a:pt x="14411" y="18647"/>
                          <a:pt x="14411" y="20315"/>
                        </a:cubicBezTo>
                        <a:cubicBezTo>
                          <a:pt x="13944" y="20048"/>
                          <a:pt x="13410" y="19748"/>
                          <a:pt x="12876" y="19681"/>
                        </a:cubicBezTo>
                        <a:cubicBezTo>
                          <a:pt x="12741" y="19664"/>
                          <a:pt x="12612" y="19655"/>
                          <a:pt x="12488" y="19655"/>
                        </a:cubicBezTo>
                        <a:cubicBezTo>
                          <a:pt x="11666" y="19655"/>
                          <a:pt x="11075" y="20022"/>
                          <a:pt x="10408" y="20515"/>
                        </a:cubicBezTo>
                        <a:cubicBezTo>
                          <a:pt x="9774" y="20949"/>
                          <a:pt x="9174" y="21349"/>
                          <a:pt x="8540" y="21816"/>
                        </a:cubicBezTo>
                        <a:cubicBezTo>
                          <a:pt x="8506" y="21849"/>
                          <a:pt x="8440" y="21883"/>
                          <a:pt x="8406" y="21949"/>
                        </a:cubicBezTo>
                        <a:cubicBezTo>
                          <a:pt x="8306" y="21783"/>
                          <a:pt x="8240" y="21616"/>
                          <a:pt x="8173" y="21482"/>
                        </a:cubicBezTo>
                        <a:cubicBezTo>
                          <a:pt x="7706" y="20415"/>
                          <a:pt x="7539" y="19581"/>
                          <a:pt x="7539" y="18147"/>
                        </a:cubicBezTo>
                        <a:cubicBezTo>
                          <a:pt x="7539" y="17613"/>
                          <a:pt x="7606" y="15645"/>
                          <a:pt x="7639" y="14911"/>
                        </a:cubicBezTo>
                        <a:cubicBezTo>
                          <a:pt x="7228" y="14846"/>
                          <a:pt x="6821" y="14815"/>
                          <a:pt x="6420" y="14815"/>
                        </a:cubicBezTo>
                        <a:cubicBezTo>
                          <a:pt x="4348" y="14815"/>
                          <a:pt x="2454" y="15659"/>
                          <a:pt x="1168" y="17113"/>
                        </a:cubicBezTo>
                        <a:cubicBezTo>
                          <a:pt x="701" y="17713"/>
                          <a:pt x="301" y="18380"/>
                          <a:pt x="0" y="19114"/>
                        </a:cubicBezTo>
                        <a:cubicBezTo>
                          <a:pt x="2312" y="21100"/>
                          <a:pt x="5195" y="23054"/>
                          <a:pt x="8247" y="23054"/>
                        </a:cubicBezTo>
                        <a:cubicBezTo>
                          <a:pt x="8322" y="23054"/>
                          <a:pt x="8398" y="23053"/>
                          <a:pt x="8473" y="23050"/>
                        </a:cubicBezTo>
                        <a:cubicBezTo>
                          <a:pt x="8873" y="23984"/>
                          <a:pt x="9541" y="24885"/>
                          <a:pt x="10308" y="25552"/>
                        </a:cubicBezTo>
                        <a:cubicBezTo>
                          <a:pt x="11442" y="26519"/>
                          <a:pt x="12776" y="27320"/>
                          <a:pt x="14177" y="27587"/>
                        </a:cubicBezTo>
                        <a:cubicBezTo>
                          <a:pt x="14427" y="27637"/>
                          <a:pt x="14659" y="27660"/>
                          <a:pt x="14878" y="27660"/>
                        </a:cubicBezTo>
                        <a:cubicBezTo>
                          <a:pt x="15534" y="27660"/>
                          <a:pt x="16079" y="27453"/>
                          <a:pt x="16679" y="27153"/>
                        </a:cubicBezTo>
                        <a:cubicBezTo>
                          <a:pt x="17913" y="27620"/>
                          <a:pt x="19181" y="28054"/>
                          <a:pt x="20482" y="28087"/>
                        </a:cubicBezTo>
                        <a:cubicBezTo>
                          <a:pt x="20584" y="28090"/>
                          <a:pt x="20685" y="28091"/>
                          <a:pt x="20787" y="28091"/>
                        </a:cubicBezTo>
                        <a:cubicBezTo>
                          <a:pt x="23227" y="28091"/>
                          <a:pt x="25347" y="27314"/>
                          <a:pt x="26853" y="25552"/>
                        </a:cubicBezTo>
                        <a:cubicBezTo>
                          <a:pt x="27987" y="24218"/>
                          <a:pt x="28154" y="22717"/>
                          <a:pt x="27954" y="21015"/>
                        </a:cubicBezTo>
                        <a:cubicBezTo>
                          <a:pt x="30622" y="20081"/>
                          <a:pt x="32924" y="18314"/>
                          <a:pt x="34658" y="16145"/>
                        </a:cubicBezTo>
                        <a:cubicBezTo>
                          <a:pt x="35192" y="15445"/>
                          <a:pt x="35459" y="14711"/>
                          <a:pt x="35793" y="13877"/>
                        </a:cubicBezTo>
                        <a:cubicBezTo>
                          <a:pt x="35693" y="13644"/>
                          <a:pt x="35626" y="13410"/>
                          <a:pt x="35559" y="13210"/>
                        </a:cubicBezTo>
                        <a:cubicBezTo>
                          <a:pt x="34492" y="10341"/>
                          <a:pt x="32991" y="7839"/>
                          <a:pt x="30689" y="5671"/>
                        </a:cubicBezTo>
                        <a:cubicBezTo>
                          <a:pt x="27954" y="3069"/>
                          <a:pt x="24785" y="1535"/>
                          <a:pt x="2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44;p50">
                    <a:extLst>
                      <a:ext uri="{FF2B5EF4-FFF2-40B4-BE49-F238E27FC236}">
                        <a16:creationId xmlns:a16="http://schemas.microsoft.com/office/drawing/2014/main" xmlns="" id="{7E4B7C09-6C99-4AEE-8AC0-492E5F95239B}"/>
                      </a:ext>
                    </a:extLst>
                  </p:cNvPr>
                  <p:cNvSpPr/>
                  <p:nvPr/>
                </p:nvSpPr>
                <p:spPr>
                  <a:xfrm>
                    <a:off x="1561825" y="2029600"/>
                    <a:ext cx="763900" cy="578725"/>
                  </a:xfrm>
                  <a:custGeom>
                    <a:avLst/>
                    <a:gdLst/>
                    <a:ahLst/>
                    <a:cxnLst/>
                    <a:rect l="l" t="t" r="r" b="b"/>
                    <a:pathLst>
                      <a:path w="30556" h="23149" extrusionOk="0">
                        <a:moveTo>
                          <a:pt x="7926" y="1"/>
                        </a:moveTo>
                        <a:cubicBezTo>
                          <a:pt x="7600" y="1"/>
                          <a:pt x="7270" y="19"/>
                          <a:pt x="6939" y="54"/>
                        </a:cubicBezTo>
                        <a:cubicBezTo>
                          <a:pt x="4704" y="2656"/>
                          <a:pt x="2702" y="5158"/>
                          <a:pt x="1368" y="8327"/>
                        </a:cubicBezTo>
                        <a:cubicBezTo>
                          <a:pt x="534" y="10362"/>
                          <a:pt x="101" y="12363"/>
                          <a:pt x="34" y="14398"/>
                        </a:cubicBezTo>
                        <a:cubicBezTo>
                          <a:pt x="0" y="15232"/>
                          <a:pt x="0" y="16099"/>
                          <a:pt x="67" y="16966"/>
                        </a:cubicBezTo>
                        <a:cubicBezTo>
                          <a:pt x="601" y="17467"/>
                          <a:pt x="1068" y="17934"/>
                          <a:pt x="1735" y="18301"/>
                        </a:cubicBezTo>
                        <a:cubicBezTo>
                          <a:pt x="3385" y="19112"/>
                          <a:pt x="5260" y="19575"/>
                          <a:pt x="7184" y="19575"/>
                        </a:cubicBezTo>
                        <a:cubicBezTo>
                          <a:pt x="7712" y="19575"/>
                          <a:pt x="8242" y="19540"/>
                          <a:pt x="8773" y="19468"/>
                        </a:cubicBezTo>
                        <a:cubicBezTo>
                          <a:pt x="9207" y="20936"/>
                          <a:pt x="9807" y="22037"/>
                          <a:pt x="11208" y="22671"/>
                        </a:cubicBezTo>
                        <a:cubicBezTo>
                          <a:pt x="11937" y="22996"/>
                          <a:pt x="12696" y="23149"/>
                          <a:pt x="13472" y="23149"/>
                        </a:cubicBezTo>
                        <a:cubicBezTo>
                          <a:pt x="14685" y="23149"/>
                          <a:pt x="15938" y="22775"/>
                          <a:pt x="17179" y="22103"/>
                        </a:cubicBezTo>
                        <a:cubicBezTo>
                          <a:pt x="18180" y="21570"/>
                          <a:pt x="19081" y="20702"/>
                          <a:pt x="19915" y="19835"/>
                        </a:cubicBezTo>
                        <a:cubicBezTo>
                          <a:pt x="20682" y="19835"/>
                          <a:pt x="21316" y="19735"/>
                          <a:pt x="22050" y="19168"/>
                        </a:cubicBezTo>
                        <a:cubicBezTo>
                          <a:pt x="23050" y="18434"/>
                          <a:pt x="23817" y="17333"/>
                          <a:pt x="24385" y="16133"/>
                        </a:cubicBezTo>
                        <a:cubicBezTo>
                          <a:pt x="24418" y="16099"/>
                          <a:pt x="24451" y="16032"/>
                          <a:pt x="24485" y="15999"/>
                        </a:cubicBezTo>
                        <a:cubicBezTo>
                          <a:pt x="24852" y="15165"/>
                          <a:pt x="25118" y="14164"/>
                          <a:pt x="25118" y="13264"/>
                        </a:cubicBezTo>
                        <a:cubicBezTo>
                          <a:pt x="25152" y="13230"/>
                          <a:pt x="25218" y="13197"/>
                          <a:pt x="25285" y="13164"/>
                        </a:cubicBezTo>
                        <a:cubicBezTo>
                          <a:pt x="27720" y="11930"/>
                          <a:pt x="29388" y="9194"/>
                          <a:pt x="30556" y="6692"/>
                        </a:cubicBezTo>
                        <a:cubicBezTo>
                          <a:pt x="30255" y="6392"/>
                          <a:pt x="29922" y="6125"/>
                          <a:pt x="29555" y="5892"/>
                        </a:cubicBezTo>
                        <a:cubicBezTo>
                          <a:pt x="28735" y="5388"/>
                          <a:pt x="27803" y="5139"/>
                          <a:pt x="26837" y="5139"/>
                        </a:cubicBezTo>
                        <a:cubicBezTo>
                          <a:pt x="25563" y="5139"/>
                          <a:pt x="24231" y="5572"/>
                          <a:pt x="23017" y="6426"/>
                        </a:cubicBezTo>
                        <a:cubicBezTo>
                          <a:pt x="23284" y="6993"/>
                          <a:pt x="24018" y="8527"/>
                          <a:pt x="24184" y="8927"/>
                        </a:cubicBezTo>
                        <a:cubicBezTo>
                          <a:pt x="24718" y="10262"/>
                          <a:pt x="24852" y="11029"/>
                          <a:pt x="24785" y="12330"/>
                        </a:cubicBezTo>
                        <a:cubicBezTo>
                          <a:pt x="24084" y="12196"/>
                          <a:pt x="23384" y="12096"/>
                          <a:pt x="22683" y="11996"/>
                        </a:cubicBezTo>
                        <a:cubicBezTo>
                          <a:pt x="22387" y="11947"/>
                          <a:pt x="22109" y="11911"/>
                          <a:pt x="21836" y="11911"/>
                        </a:cubicBezTo>
                        <a:cubicBezTo>
                          <a:pt x="21371" y="11911"/>
                          <a:pt x="20919" y="12015"/>
                          <a:pt x="20415" y="12330"/>
                        </a:cubicBezTo>
                        <a:cubicBezTo>
                          <a:pt x="20015" y="12597"/>
                          <a:pt x="19681" y="13064"/>
                          <a:pt x="19414" y="13464"/>
                        </a:cubicBezTo>
                        <a:cubicBezTo>
                          <a:pt x="18847" y="12130"/>
                          <a:pt x="18714" y="10895"/>
                          <a:pt x="17580" y="9961"/>
                        </a:cubicBezTo>
                        <a:cubicBezTo>
                          <a:pt x="17030" y="9503"/>
                          <a:pt x="16308" y="9328"/>
                          <a:pt x="15553" y="9328"/>
                        </a:cubicBezTo>
                        <a:cubicBezTo>
                          <a:pt x="15208" y="9328"/>
                          <a:pt x="14856" y="9365"/>
                          <a:pt x="14511" y="9428"/>
                        </a:cubicBezTo>
                        <a:cubicBezTo>
                          <a:pt x="14477" y="8994"/>
                          <a:pt x="14444" y="8560"/>
                          <a:pt x="14377" y="8127"/>
                        </a:cubicBezTo>
                        <a:cubicBezTo>
                          <a:pt x="14010" y="5558"/>
                          <a:pt x="13677" y="3357"/>
                          <a:pt x="11942" y="1522"/>
                        </a:cubicBezTo>
                        <a:cubicBezTo>
                          <a:pt x="10923" y="420"/>
                          <a:pt x="9472" y="1"/>
                          <a:pt x="7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45;p50">
                    <a:extLst>
                      <a:ext uri="{FF2B5EF4-FFF2-40B4-BE49-F238E27FC236}">
                        <a16:creationId xmlns:a16="http://schemas.microsoft.com/office/drawing/2014/main" xmlns="" id="{85AC0975-DCE7-44AF-B879-CC3441FC18B4}"/>
                      </a:ext>
                    </a:extLst>
                  </p:cNvPr>
                  <p:cNvSpPr/>
                  <p:nvPr/>
                </p:nvSpPr>
                <p:spPr>
                  <a:xfrm>
                    <a:off x="415175" y="2480425"/>
                    <a:ext cx="894825" cy="372075"/>
                  </a:xfrm>
                  <a:custGeom>
                    <a:avLst/>
                    <a:gdLst/>
                    <a:ahLst/>
                    <a:cxnLst/>
                    <a:rect l="l" t="t" r="r" b="b"/>
                    <a:pathLst>
                      <a:path w="35793" h="14883" extrusionOk="0">
                        <a:moveTo>
                          <a:pt x="35559" y="1"/>
                        </a:moveTo>
                        <a:cubicBezTo>
                          <a:pt x="32257" y="2636"/>
                          <a:pt x="28221" y="4304"/>
                          <a:pt x="24018" y="4604"/>
                        </a:cubicBezTo>
                        <a:cubicBezTo>
                          <a:pt x="24284" y="6672"/>
                          <a:pt x="23284" y="8841"/>
                          <a:pt x="21549" y="10008"/>
                        </a:cubicBezTo>
                        <a:cubicBezTo>
                          <a:pt x="20642" y="10601"/>
                          <a:pt x="19563" y="10902"/>
                          <a:pt x="18481" y="10902"/>
                        </a:cubicBezTo>
                        <a:cubicBezTo>
                          <a:pt x="17494" y="10902"/>
                          <a:pt x="16505" y="10651"/>
                          <a:pt x="15645" y="10141"/>
                        </a:cubicBezTo>
                        <a:cubicBezTo>
                          <a:pt x="14811" y="10716"/>
                          <a:pt x="13655" y="11143"/>
                          <a:pt x="12626" y="11143"/>
                        </a:cubicBezTo>
                        <a:cubicBezTo>
                          <a:pt x="12461" y="11143"/>
                          <a:pt x="12299" y="11132"/>
                          <a:pt x="12142" y="11109"/>
                        </a:cubicBezTo>
                        <a:cubicBezTo>
                          <a:pt x="11008" y="10909"/>
                          <a:pt x="9941" y="10275"/>
                          <a:pt x="9240" y="9374"/>
                        </a:cubicBezTo>
                        <a:cubicBezTo>
                          <a:pt x="9040" y="9107"/>
                          <a:pt x="8807" y="8841"/>
                          <a:pt x="8540" y="8607"/>
                        </a:cubicBezTo>
                        <a:cubicBezTo>
                          <a:pt x="8440" y="8507"/>
                          <a:pt x="8306" y="8374"/>
                          <a:pt x="8173" y="8273"/>
                        </a:cubicBezTo>
                        <a:cubicBezTo>
                          <a:pt x="6372" y="6772"/>
                          <a:pt x="3903" y="6039"/>
                          <a:pt x="2002" y="4537"/>
                        </a:cubicBezTo>
                        <a:cubicBezTo>
                          <a:pt x="1735" y="4337"/>
                          <a:pt x="1468" y="4137"/>
                          <a:pt x="1168" y="3904"/>
                        </a:cubicBezTo>
                        <a:cubicBezTo>
                          <a:pt x="701" y="4504"/>
                          <a:pt x="301" y="5171"/>
                          <a:pt x="0" y="5905"/>
                        </a:cubicBezTo>
                        <a:cubicBezTo>
                          <a:pt x="2312" y="7891"/>
                          <a:pt x="5195" y="9845"/>
                          <a:pt x="8247" y="9845"/>
                        </a:cubicBezTo>
                        <a:cubicBezTo>
                          <a:pt x="8322" y="9845"/>
                          <a:pt x="8398" y="9844"/>
                          <a:pt x="8473" y="9841"/>
                        </a:cubicBezTo>
                        <a:cubicBezTo>
                          <a:pt x="8873" y="10775"/>
                          <a:pt x="9541" y="11676"/>
                          <a:pt x="10308" y="12343"/>
                        </a:cubicBezTo>
                        <a:cubicBezTo>
                          <a:pt x="11442" y="13310"/>
                          <a:pt x="12776" y="14111"/>
                          <a:pt x="14177" y="14378"/>
                        </a:cubicBezTo>
                        <a:cubicBezTo>
                          <a:pt x="14427" y="14428"/>
                          <a:pt x="14659" y="14451"/>
                          <a:pt x="14878" y="14451"/>
                        </a:cubicBezTo>
                        <a:cubicBezTo>
                          <a:pt x="15534" y="14451"/>
                          <a:pt x="16079" y="14244"/>
                          <a:pt x="16679" y="13944"/>
                        </a:cubicBezTo>
                        <a:cubicBezTo>
                          <a:pt x="17913" y="14411"/>
                          <a:pt x="19181" y="14845"/>
                          <a:pt x="20482" y="14878"/>
                        </a:cubicBezTo>
                        <a:cubicBezTo>
                          <a:pt x="20584" y="14881"/>
                          <a:pt x="20685" y="14882"/>
                          <a:pt x="20787" y="14882"/>
                        </a:cubicBezTo>
                        <a:cubicBezTo>
                          <a:pt x="23227" y="14882"/>
                          <a:pt x="25347" y="14105"/>
                          <a:pt x="26853" y="12343"/>
                        </a:cubicBezTo>
                        <a:cubicBezTo>
                          <a:pt x="27987" y="11009"/>
                          <a:pt x="28154" y="9508"/>
                          <a:pt x="27954" y="7806"/>
                        </a:cubicBezTo>
                        <a:cubicBezTo>
                          <a:pt x="30622" y="6872"/>
                          <a:pt x="32924" y="5105"/>
                          <a:pt x="34658" y="2936"/>
                        </a:cubicBezTo>
                        <a:cubicBezTo>
                          <a:pt x="35192" y="2236"/>
                          <a:pt x="35459" y="1502"/>
                          <a:pt x="35793" y="668"/>
                        </a:cubicBezTo>
                        <a:cubicBezTo>
                          <a:pt x="35693" y="435"/>
                          <a:pt x="35626" y="201"/>
                          <a:pt x="35559"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46;p50">
                    <a:extLst>
                      <a:ext uri="{FF2B5EF4-FFF2-40B4-BE49-F238E27FC236}">
                        <a16:creationId xmlns:a16="http://schemas.microsoft.com/office/drawing/2014/main" xmlns="" id="{A9B30672-127A-41A3-86DF-B2A8D95E069D}"/>
                      </a:ext>
                    </a:extLst>
                  </p:cNvPr>
                  <p:cNvSpPr/>
                  <p:nvPr/>
                </p:nvSpPr>
                <p:spPr>
                  <a:xfrm>
                    <a:off x="1561825" y="2389525"/>
                    <a:ext cx="609625" cy="218800"/>
                  </a:xfrm>
                  <a:custGeom>
                    <a:avLst/>
                    <a:gdLst/>
                    <a:ahLst/>
                    <a:cxnLst/>
                    <a:rect l="l" t="t" r="r" b="b"/>
                    <a:pathLst>
                      <a:path w="24385" h="8752" extrusionOk="0">
                        <a:moveTo>
                          <a:pt x="34" y="1"/>
                        </a:moveTo>
                        <a:cubicBezTo>
                          <a:pt x="0" y="835"/>
                          <a:pt x="0" y="1702"/>
                          <a:pt x="67" y="2569"/>
                        </a:cubicBezTo>
                        <a:cubicBezTo>
                          <a:pt x="601" y="3070"/>
                          <a:pt x="1068" y="3537"/>
                          <a:pt x="1735" y="3904"/>
                        </a:cubicBezTo>
                        <a:cubicBezTo>
                          <a:pt x="3385" y="4715"/>
                          <a:pt x="5260" y="5178"/>
                          <a:pt x="7184" y="5178"/>
                        </a:cubicBezTo>
                        <a:cubicBezTo>
                          <a:pt x="7712" y="5178"/>
                          <a:pt x="8242" y="5143"/>
                          <a:pt x="8773" y="5071"/>
                        </a:cubicBezTo>
                        <a:cubicBezTo>
                          <a:pt x="9207" y="6539"/>
                          <a:pt x="9807" y="7640"/>
                          <a:pt x="11208" y="8274"/>
                        </a:cubicBezTo>
                        <a:cubicBezTo>
                          <a:pt x="11937" y="8599"/>
                          <a:pt x="12696" y="8752"/>
                          <a:pt x="13472" y="8752"/>
                        </a:cubicBezTo>
                        <a:cubicBezTo>
                          <a:pt x="14685" y="8752"/>
                          <a:pt x="15938" y="8378"/>
                          <a:pt x="17179" y="7706"/>
                        </a:cubicBezTo>
                        <a:cubicBezTo>
                          <a:pt x="18180" y="7173"/>
                          <a:pt x="19081" y="6305"/>
                          <a:pt x="19915" y="5438"/>
                        </a:cubicBezTo>
                        <a:cubicBezTo>
                          <a:pt x="20682" y="5438"/>
                          <a:pt x="21316" y="5338"/>
                          <a:pt x="22050" y="4771"/>
                        </a:cubicBezTo>
                        <a:cubicBezTo>
                          <a:pt x="23050" y="4037"/>
                          <a:pt x="23817" y="2936"/>
                          <a:pt x="24385" y="1736"/>
                        </a:cubicBezTo>
                        <a:lnTo>
                          <a:pt x="24385" y="1736"/>
                        </a:lnTo>
                        <a:cubicBezTo>
                          <a:pt x="24218" y="1936"/>
                          <a:pt x="24051" y="2136"/>
                          <a:pt x="23817" y="2303"/>
                        </a:cubicBezTo>
                        <a:cubicBezTo>
                          <a:pt x="23167" y="2786"/>
                          <a:pt x="22350" y="3028"/>
                          <a:pt x="21532" y="3028"/>
                        </a:cubicBezTo>
                        <a:cubicBezTo>
                          <a:pt x="20715" y="3028"/>
                          <a:pt x="19898" y="2786"/>
                          <a:pt x="19248" y="2303"/>
                        </a:cubicBezTo>
                        <a:cubicBezTo>
                          <a:pt x="18495" y="3635"/>
                          <a:pt x="17211" y="4175"/>
                          <a:pt x="15830" y="4175"/>
                        </a:cubicBezTo>
                        <a:cubicBezTo>
                          <a:pt x="13719" y="4175"/>
                          <a:pt x="11383" y="2915"/>
                          <a:pt x="10375" y="1302"/>
                        </a:cubicBezTo>
                        <a:cubicBezTo>
                          <a:pt x="10352" y="1271"/>
                          <a:pt x="10115" y="1260"/>
                          <a:pt x="9759" y="1260"/>
                        </a:cubicBezTo>
                        <a:cubicBezTo>
                          <a:pt x="8766" y="1260"/>
                          <a:pt x="6842" y="1347"/>
                          <a:pt x="6000" y="1347"/>
                        </a:cubicBezTo>
                        <a:cubicBezTo>
                          <a:pt x="5829" y="1347"/>
                          <a:pt x="5703" y="1344"/>
                          <a:pt x="5638" y="1335"/>
                        </a:cubicBezTo>
                        <a:cubicBezTo>
                          <a:pt x="4003" y="1168"/>
                          <a:pt x="2402" y="835"/>
                          <a:pt x="834" y="301"/>
                        </a:cubicBezTo>
                        <a:cubicBezTo>
                          <a:pt x="568" y="201"/>
                          <a:pt x="301" y="101"/>
                          <a:pt x="3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47;p50">
                    <a:extLst>
                      <a:ext uri="{FF2B5EF4-FFF2-40B4-BE49-F238E27FC236}">
                        <a16:creationId xmlns:a16="http://schemas.microsoft.com/office/drawing/2014/main" xmlns="" id="{BEEE6E46-0A89-482E-8443-9E6D791E6E7F}"/>
                      </a:ext>
                    </a:extLst>
                  </p:cNvPr>
                  <p:cNvSpPr/>
                  <p:nvPr/>
                </p:nvSpPr>
                <p:spPr>
                  <a:xfrm>
                    <a:off x="2188100" y="2176875"/>
                    <a:ext cx="137625" cy="181825"/>
                  </a:xfrm>
                  <a:custGeom>
                    <a:avLst/>
                    <a:gdLst/>
                    <a:ahLst/>
                    <a:cxnLst/>
                    <a:rect l="l" t="t" r="r" b="b"/>
                    <a:pathLst>
                      <a:path w="5505" h="7273" extrusionOk="0">
                        <a:moveTo>
                          <a:pt x="4504" y="1"/>
                        </a:moveTo>
                        <a:cubicBezTo>
                          <a:pt x="3770" y="2569"/>
                          <a:pt x="2202" y="4871"/>
                          <a:pt x="1" y="6372"/>
                        </a:cubicBezTo>
                        <a:cubicBezTo>
                          <a:pt x="101" y="6672"/>
                          <a:pt x="201" y="6973"/>
                          <a:pt x="234" y="7273"/>
                        </a:cubicBezTo>
                        <a:cubicBezTo>
                          <a:pt x="2669" y="6039"/>
                          <a:pt x="4337" y="3303"/>
                          <a:pt x="5505" y="801"/>
                        </a:cubicBezTo>
                        <a:cubicBezTo>
                          <a:pt x="5204" y="501"/>
                          <a:pt x="4871" y="234"/>
                          <a:pt x="450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48;p50">
                    <a:extLst>
                      <a:ext uri="{FF2B5EF4-FFF2-40B4-BE49-F238E27FC236}">
                        <a16:creationId xmlns:a16="http://schemas.microsoft.com/office/drawing/2014/main" xmlns="" id="{F6FE2C04-4D77-4B13-B7AE-ADE6D561E53B}"/>
                      </a:ext>
                    </a:extLst>
                  </p:cNvPr>
                  <p:cNvSpPr/>
                  <p:nvPr/>
                </p:nvSpPr>
                <p:spPr>
                  <a:xfrm>
                    <a:off x="1691075" y="2092025"/>
                    <a:ext cx="219350" cy="324475"/>
                  </a:xfrm>
                  <a:custGeom>
                    <a:avLst/>
                    <a:gdLst/>
                    <a:ahLst/>
                    <a:cxnLst/>
                    <a:rect l="l" t="t" r="r" b="b"/>
                    <a:pathLst>
                      <a:path w="8774" h="12979" extrusionOk="0">
                        <a:moveTo>
                          <a:pt x="3871" y="1"/>
                        </a:moveTo>
                        <a:cubicBezTo>
                          <a:pt x="3323" y="1"/>
                          <a:pt x="2792" y="118"/>
                          <a:pt x="2336" y="359"/>
                        </a:cubicBezTo>
                        <a:cubicBezTo>
                          <a:pt x="935" y="1093"/>
                          <a:pt x="434" y="3061"/>
                          <a:pt x="268" y="4529"/>
                        </a:cubicBezTo>
                        <a:cubicBezTo>
                          <a:pt x="1" y="6764"/>
                          <a:pt x="34" y="9066"/>
                          <a:pt x="234" y="11334"/>
                        </a:cubicBezTo>
                        <a:cubicBezTo>
                          <a:pt x="268" y="11901"/>
                          <a:pt x="434" y="12601"/>
                          <a:pt x="1035" y="12868"/>
                        </a:cubicBezTo>
                        <a:cubicBezTo>
                          <a:pt x="1211" y="12946"/>
                          <a:pt x="1398" y="12979"/>
                          <a:pt x="1583" y="12979"/>
                        </a:cubicBezTo>
                        <a:cubicBezTo>
                          <a:pt x="1714" y="12979"/>
                          <a:pt x="1845" y="12963"/>
                          <a:pt x="1969" y="12935"/>
                        </a:cubicBezTo>
                        <a:cubicBezTo>
                          <a:pt x="4137" y="12635"/>
                          <a:pt x="6038" y="11534"/>
                          <a:pt x="7206" y="9933"/>
                        </a:cubicBezTo>
                        <a:cubicBezTo>
                          <a:pt x="8340" y="8332"/>
                          <a:pt x="8774" y="6230"/>
                          <a:pt x="8340" y="4195"/>
                        </a:cubicBezTo>
                        <a:cubicBezTo>
                          <a:pt x="8073" y="2894"/>
                          <a:pt x="7439" y="1560"/>
                          <a:pt x="6239" y="760"/>
                        </a:cubicBezTo>
                        <a:cubicBezTo>
                          <a:pt x="5540" y="261"/>
                          <a:pt x="4687" y="1"/>
                          <a:pt x="3871"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49;p50">
                    <a:extLst>
                      <a:ext uri="{FF2B5EF4-FFF2-40B4-BE49-F238E27FC236}">
                        <a16:creationId xmlns:a16="http://schemas.microsoft.com/office/drawing/2014/main" xmlns="" id="{ED1D3851-0AE8-409D-BEB8-96C463DFF693}"/>
                      </a:ext>
                    </a:extLst>
                  </p:cNvPr>
                  <p:cNvSpPr/>
                  <p:nvPr/>
                </p:nvSpPr>
                <p:spPr>
                  <a:xfrm>
                    <a:off x="1758625" y="2172675"/>
                    <a:ext cx="110100" cy="192950"/>
                  </a:xfrm>
                  <a:custGeom>
                    <a:avLst/>
                    <a:gdLst/>
                    <a:ahLst/>
                    <a:cxnLst/>
                    <a:rect l="l" t="t" r="r" b="b"/>
                    <a:pathLst>
                      <a:path w="4404" h="7718" extrusionOk="0">
                        <a:moveTo>
                          <a:pt x="3045" y="0"/>
                        </a:moveTo>
                        <a:cubicBezTo>
                          <a:pt x="2152" y="0"/>
                          <a:pt x="1516" y="852"/>
                          <a:pt x="1035" y="1670"/>
                        </a:cubicBezTo>
                        <a:cubicBezTo>
                          <a:pt x="568" y="2437"/>
                          <a:pt x="301" y="3304"/>
                          <a:pt x="134" y="4238"/>
                        </a:cubicBezTo>
                        <a:cubicBezTo>
                          <a:pt x="67" y="4605"/>
                          <a:pt x="34" y="5006"/>
                          <a:pt x="34" y="5439"/>
                        </a:cubicBezTo>
                        <a:cubicBezTo>
                          <a:pt x="1" y="6040"/>
                          <a:pt x="34" y="6674"/>
                          <a:pt x="134" y="7307"/>
                        </a:cubicBezTo>
                        <a:cubicBezTo>
                          <a:pt x="170" y="7574"/>
                          <a:pt x="385" y="7718"/>
                          <a:pt x="569" y="7718"/>
                        </a:cubicBezTo>
                        <a:cubicBezTo>
                          <a:pt x="730" y="7718"/>
                          <a:pt x="866" y="7608"/>
                          <a:pt x="835" y="7374"/>
                        </a:cubicBezTo>
                        <a:cubicBezTo>
                          <a:pt x="701" y="6407"/>
                          <a:pt x="701" y="5506"/>
                          <a:pt x="801" y="4639"/>
                        </a:cubicBezTo>
                        <a:cubicBezTo>
                          <a:pt x="1489" y="4042"/>
                          <a:pt x="2414" y="3446"/>
                          <a:pt x="3271" y="3446"/>
                        </a:cubicBezTo>
                        <a:cubicBezTo>
                          <a:pt x="3661" y="3446"/>
                          <a:pt x="4037" y="3569"/>
                          <a:pt x="4371" y="3872"/>
                        </a:cubicBezTo>
                        <a:cubicBezTo>
                          <a:pt x="4404" y="3872"/>
                          <a:pt x="4404" y="3872"/>
                          <a:pt x="4404" y="3838"/>
                        </a:cubicBezTo>
                        <a:cubicBezTo>
                          <a:pt x="3994" y="3066"/>
                          <a:pt x="3473" y="2793"/>
                          <a:pt x="2922" y="2793"/>
                        </a:cubicBezTo>
                        <a:cubicBezTo>
                          <a:pt x="2305" y="2793"/>
                          <a:pt x="1649" y="3135"/>
                          <a:pt x="1068" y="3505"/>
                        </a:cubicBezTo>
                        <a:cubicBezTo>
                          <a:pt x="1068" y="3471"/>
                          <a:pt x="1102" y="3471"/>
                          <a:pt x="1102" y="3438"/>
                        </a:cubicBezTo>
                        <a:cubicBezTo>
                          <a:pt x="1462" y="2296"/>
                          <a:pt x="2310" y="396"/>
                          <a:pt x="3718" y="396"/>
                        </a:cubicBezTo>
                        <a:cubicBezTo>
                          <a:pt x="3873" y="396"/>
                          <a:pt x="4035" y="419"/>
                          <a:pt x="4204" y="469"/>
                        </a:cubicBezTo>
                        <a:cubicBezTo>
                          <a:pt x="4204" y="469"/>
                          <a:pt x="4237" y="436"/>
                          <a:pt x="4204" y="436"/>
                        </a:cubicBezTo>
                        <a:cubicBezTo>
                          <a:pt x="3775" y="128"/>
                          <a:pt x="3391" y="0"/>
                          <a:pt x="3045"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50;p50">
                    <a:extLst>
                      <a:ext uri="{FF2B5EF4-FFF2-40B4-BE49-F238E27FC236}">
                        <a16:creationId xmlns:a16="http://schemas.microsoft.com/office/drawing/2014/main" xmlns="" id="{C5CF2B96-E0C1-4852-95D6-BFF560F68893}"/>
                      </a:ext>
                    </a:extLst>
                  </p:cNvPr>
                  <p:cNvSpPr/>
                  <p:nvPr/>
                </p:nvSpPr>
                <p:spPr>
                  <a:xfrm>
                    <a:off x="953050" y="1704750"/>
                    <a:ext cx="891500" cy="917975"/>
                  </a:xfrm>
                  <a:custGeom>
                    <a:avLst/>
                    <a:gdLst/>
                    <a:ahLst/>
                    <a:cxnLst/>
                    <a:rect l="l" t="t" r="r" b="b"/>
                    <a:pathLst>
                      <a:path w="35660" h="36719" extrusionOk="0">
                        <a:moveTo>
                          <a:pt x="22305" y="0"/>
                        </a:moveTo>
                        <a:cubicBezTo>
                          <a:pt x="22187" y="0"/>
                          <a:pt x="22068" y="2"/>
                          <a:pt x="21950" y="6"/>
                        </a:cubicBezTo>
                        <a:cubicBezTo>
                          <a:pt x="17113" y="206"/>
                          <a:pt x="12443" y="1006"/>
                          <a:pt x="7840" y="2541"/>
                        </a:cubicBezTo>
                        <a:cubicBezTo>
                          <a:pt x="5171" y="3408"/>
                          <a:pt x="2903" y="5309"/>
                          <a:pt x="1569" y="7778"/>
                        </a:cubicBezTo>
                        <a:cubicBezTo>
                          <a:pt x="101" y="10446"/>
                          <a:pt x="1" y="13582"/>
                          <a:pt x="301" y="16551"/>
                        </a:cubicBezTo>
                        <a:cubicBezTo>
                          <a:pt x="801" y="21054"/>
                          <a:pt x="1969" y="25691"/>
                          <a:pt x="4537" y="29493"/>
                        </a:cubicBezTo>
                        <a:cubicBezTo>
                          <a:pt x="7980" y="34586"/>
                          <a:pt x="13484" y="36718"/>
                          <a:pt x="19292" y="36718"/>
                        </a:cubicBezTo>
                        <a:cubicBezTo>
                          <a:pt x="20294" y="36718"/>
                          <a:pt x="21305" y="36655"/>
                          <a:pt x="22317" y="36532"/>
                        </a:cubicBezTo>
                        <a:lnTo>
                          <a:pt x="22550" y="36498"/>
                        </a:lnTo>
                        <a:cubicBezTo>
                          <a:pt x="28921" y="35698"/>
                          <a:pt x="34992" y="31728"/>
                          <a:pt x="35593" y="24857"/>
                        </a:cubicBezTo>
                        <a:cubicBezTo>
                          <a:pt x="35660" y="24056"/>
                          <a:pt x="35660" y="23256"/>
                          <a:pt x="35559" y="22488"/>
                        </a:cubicBezTo>
                        <a:cubicBezTo>
                          <a:pt x="35026" y="17785"/>
                          <a:pt x="34192" y="13115"/>
                          <a:pt x="33091" y="8512"/>
                        </a:cubicBezTo>
                        <a:cubicBezTo>
                          <a:pt x="31885" y="3491"/>
                          <a:pt x="27397" y="0"/>
                          <a:pt x="2230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851;p50">
                    <a:extLst>
                      <a:ext uri="{FF2B5EF4-FFF2-40B4-BE49-F238E27FC236}">
                        <a16:creationId xmlns:a16="http://schemas.microsoft.com/office/drawing/2014/main" xmlns="" id="{55C77747-6E9F-41E9-97BA-8BE69FB25AC0}"/>
                      </a:ext>
                    </a:extLst>
                  </p:cNvPr>
                  <p:cNvSpPr/>
                  <p:nvPr/>
                </p:nvSpPr>
                <p:spPr>
                  <a:xfrm>
                    <a:off x="864650" y="2269675"/>
                    <a:ext cx="262725" cy="297475"/>
                  </a:xfrm>
                  <a:custGeom>
                    <a:avLst/>
                    <a:gdLst/>
                    <a:ahLst/>
                    <a:cxnLst/>
                    <a:rect l="l" t="t" r="r" b="b"/>
                    <a:pathLst>
                      <a:path w="10509" h="11899" extrusionOk="0">
                        <a:moveTo>
                          <a:pt x="4135" y="0"/>
                        </a:moveTo>
                        <a:cubicBezTo>
                          <a:pt x="2988" y="0"/>
                          <a:pt x="1720" y="676"/>
                          <a:pt x="968" y="1759"/>
                        </a:cubicBezTo>
                        <a:cubicBezTo>
                          <a:pt x="134" y="2927"/>
                          <a:pt x="1" y="4395"/>
                          <a:pt x="201" y="5696"/>
                        </a:cubicBezTo>
                        <a:cubicBezTo>
                          <a:pt x="501" y="7764"/>
                          <a:pt x="1602" y="9598"/>
                          <a:pt x="3270" y="10699"/>
                        </a:cubicBezTo>
                        <a:cubicBezTo>
                          <a:pt x="4439" y="11486"/>
                          <a:pt x="5881" y="11898"/>
                          <a:pt x="7376" y="11898"/>
                        </a:cubicBezTo>
                        <a:cubicBezTo>
                          <a:pt x="7971" y="11898"/>
                          <a:pt x="8575" y="11833"/>
                          <a:pt x="9174" y="11700"/>
                        </a:cubicBezTo>
                        <a:cubicBezTo>
                          <a:pt x="9474" y="11633"/>
                          <a:pt x="9808" y="11566"/>
                          <a:pt x="10041" y="11333"/>
                        </a:cubicBezTo>
                        <a:cubicBezTo>
                          <a:pt x="10508" y="10866"/>
                          <a:pt x="10408" y="10165"/>
                          <a:pt x="10275" y="9598"/>
                        </a:cubicBezTo>
                        <a:cubicBezTo>
                          <a:pt x="9674" y="7397"/>
                          <a:pt x="8874" y="5229"/>
                          <a:pt x="7873" y="3227"/>
                        </a:cubicBezTo>
                        <a:cubicBezTo>
                          <a:pt x="7206" y="1893"/>
                          <a:pt x="6105" y="225"/>
                          <a:pt x="4504" y="25"/>
                        </a:cubicBezTo>
                        <a:cubicBezTo>
                          <a:pt x="4383" y="8"/>
                          <a:pt x="4259" y="0"/>
                          <a:pt x="413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852;p50">
                    <a:extLst>
                      <a:ext uri="{FF2B5EF4-FFF2-40B4-BE49-F238E27FC236}">
                        <a16:creationId xmlns:a16="http://schemas.microsoft.com/office/drawing/2014/main" xmlns="" id="{C4E3788A-3331-4DD6-993B-995CBE92F8C0}"/>
                      </a:ext>
                    </a:extLst>
                  </p:cNvPr>
                  <p:cNvSpPr/>
                  <p:nvPr/>
                </p:nvSpPr>
                <p:spPr>
                  <a:xfrm>
                    <a:off x="903025" y="2377475"/>
                    <a:ext cx="171550" cy="148425"/>
                  </a:xfrm>
                  <a:custGeom>
                    <a:avLst/>
                    <a:gdLst/>
                    <a:ahLst/>
                    <a:cxnLst/>
                    <a:rect l="l" t="t" r="r" b="b"/>
                    <a:pathLst>
                      <a:path w="6862" h="5937" extrusionOk="0">
                        <a:moveTo>
                          <a:pt x="1494" y="0"/>
                        </a:moveTo>
                        <a:cubicBezTo>
                          <a:pt x="933" y="0"/>
                          <a:pt x="408" y="284"/>
                          <a:pt x="0" y="1083"/>
                        </a:cubicBezTo>
                        <a:cubicBezTo>
                          <a:pt x="0" y="1083"/>
                          <a:pt x="0" y="1098"/>
                          <a:pt x="10" y="1098"/>
                        </a:cubicBezTo>
                        <a:cubicBezTo>
                          <a:pt x="15" y="1098"/>
                          <a:pt x="23" y="1094"/>
                          <a:pt x="34" y="1083"/>
                        </a:cubicBezTo>
                        <a:cubicBezTo>
                          <a:pt x="376" y="776"/>
                          <a:pt x="758" y="651"/>
                          <a:pt x="1151" y="651"/>
                        </a:cubicBezTo>
                        <a:cubicBezTo>
                          <a:pt x="2253" y="651"/>
                          <a:pt x="3448" y="1629"/>
                          <a:pt x="4137" y="2318"/>
                        </a:cubicBezTo>
                        <a:cubicBezTo>
                          <a:pt x="4167" y="2348"/>
                          <a:pt x="4170" y="2378"/>
                          <a:pt x="4195" y="2383"/>
                        </a:cubicBezTo>
                        <a:lnTo>
                          <a:pt x="4195" y="2383"/>
                        </a:lnTo>
                        <a:cubicBezTo>
                          <a:pt x="3964" y="2360"/>
                          <a:pt x="3728" y="2344"/>
                          <a:pt x="3495" y="2344"/>
                        </a:cubicBezTo>
                        <a:cubicBezTo>
                          <a:pt x="2421" y="2344"/>
                          <a:pt x="1429" y="2687"/>
                          <a:pt x="1401" y="4219"/>
                        </a:cubicBezTo>
                        <a:cubicBezTo>
                          <a:pt x="1401" y="4219"/>
                          <a:pt x="1401" y="4234"/>
                          <a:pt x="1411" y="4234"/>
                        </a:cubicBezTo>
                        <a:cubicBezTo>
                          <a:pt x="1416" y="4234"/>
                          <a:pt x="1424" y="4230"/>
                          <a:pt x="1435" y="4219"/>
                        </a:cubicBezTo>
                        <a:cubicBezTo>
                          <a:pt x="1753" y="3349"/>
                          <a:pt x="2570" y="3073"/>
                          <a:pt x="3449" y="3073"/>
                        </a:cubicBezTo>
                        <a:cubicBezTo>
                          <a:pt x="3952" y="3073"/>
                          <a:pt x="4476" y="3164"/>
                          <a:pt x="4937" y="3285"/>
                        </a:cubicBezTo>
                        <a:cubicBezTo>
                          <a:pt x="5438" y="3985"/>
                          <a:pt x="5838" y="4819"/>
                          <a:pt x="6138" y="5720"/>
                        </a:cubicBezTo>
                        <a:cubicBezTo>
                          <a:pt x="6193" y="5873"/>
                          <a:pt x="6294" y="5936"/>
                          <a:pt x="6400" y="5936"/>
                        </a:cubicBezTo>
                        <a:cubicBezTo>
                          <a:pt x="6619" y="5936"/>
                          <a:pt x="6862" y="5667"/>
                          <a:pt x="6772" y="5353"/>
                        </a:cubicBezTo>
                        <a:cubicBezTo>
                          <a:pt x="6538" y="4753"/>
                          <a:pt x="6305" y="4152"/>
                          <a:pt x="6005" y="3619"/>
                        </a:cubicBezTo>
                        <a:cubicBezTo>
                          <a:pt x="5804" y="3252"/>
                          <a:pt x="5604" y="2918"/>
                          <a:pt x="5371" y="2618"/>
                        </a:cubicBezTo>
                        <a:cubicBezTo>
                          <a:pt x="4804" y="1851"/>
                          <a:pt x="4137" y="1217"/>
                          <a:pt x="3403" y="750"/>
                        </a:cubicBezTo>
                        <a:cubicBezTo>
                          <a:pt x="2802" y="361"/>
                          <a:pt x="2126" y="0"/>
                          <a:pt x="149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853;p50">
                    <a:extLst>
                      <a:ext uri="{FF2B5EF4-FFF2-40B4-BE49-F238E27FC236}">
                        <a16:creationId xmlns:a16="http://schemas.microsoft.com/office/drawing/2014/main" xmlns="" id="{A099A7CD-90FC-41F2-974D-504DE9933540}"/>
                      </a:ext>
                    </a:extLst>
                  </p:cNvPr>
                  <p:cNvSpPr/>
                  <p:nvPr/>
                </p:nvSpPr>
                <p:spPr>
                  <a:xfrm>
                    <a:off x="868825" y="1554775"/>
                    <a:ext cx="970725" cy="804875"/>
                  </a:xfrm>
                  <a:custGeom>
                    <a:avLst/>
                    <a:gdLst/>
                    <a:ahLst/>
                    <a:cxnLst/>
                    <a:rect l="l" t="t" r="r" b="b"/>
                    <a:pathLst>
                      <a:path w="38829" h="32195" extrusionOk="0">
                        <a:moveTo>
                          <a:pt x="22317" y="0"/>
                        </a:moveTo>
                        <a:cubicBezTo>
                          <a:pt x="19314" y="34"/>
                          <a:pt x="16346" y="634"/>
                          <a:pt x="13610" y="1735"/>
                        </a:cubicBezTo>
                        <a:cubicBezTo>
                          <a:pt x="11142" y="2769"/>
                          <a:pt x="5038" y="5471"/>
                          <a:pt x="4604" y="10808"/>
                        </a:cubicBezTo>
                        <a:cubicBezTo>
                          <a:pt x="4604" y="10755"/>
                          <a:pt x="4561" y="10732"/>
                          <a:pt x="4489" y="10732"/>
                        </a:cubicBezTo>
                        <a:cubicBezTo>
                          <a:pt x="4110" y="10732"/>
                          <a:pt x="2915" y="11358"/>
                          <a:pt x="2803" y="11442"/>
                        </a:cubicBezTo>
                        <a:cubicBezTo>
                          <a:pt x="2336" y="11876"/>
                          <a:pt x="1869" y="12242"/>
                          <a:pt x="1468" y="12776"/>
                        </a:cubicBezTo>
                        <a:cubicBezTo>
                          <a:pt x="1" y="14811"/>
                          <a:pt x="1" y="17413"/>
                          <a:pt x="501" y="19815"/>
                        </a:cubicBezTo>
                        <a:cubicBezTo>
                          <a:pt x="634" y="20315"/>
                          <a:pt x="768" y="20815"/>
                          <a:pt x="901" y="21316"/>
                        </a:cubicBezTo>
                        <a:cubicBezTo>
                          <a:pt x="1068" y="21816"/>
                          <a:pt x="1235" y="22316"/>
                          <a:pt x="1435" y="22817"/>
                        </a:cubicBezTo>
                        <a:cubicBezTo>
                          <a:pt x="2236" y="24985"/>
                          <a:pt x="3336" y="27020"/>
                          <a:pt x="4737" y="28854"/>
                        </a:cubicBezTo>
                        <a:cubicBezTo>
                          <a:pt x="5236" y="29547"/>
                          <a:pt x="6792" y="32194"/>
                          <a:pt x="7440" y="32194"/>
                        </a:cubicBezTo>
                        <a:cubicBezTo>
                          <a:pt x="7572" y="32194"/>
                          <a:pt x="7667" y="32084"/>
                          <a:pt x="7706" y="31823"/>
                        </a:cubicBezTo>
                        <a:cubicBezTo>
                          <a:pt x="8140" y="29088"/>
                          <a:pt x="9040" y="26519"/>
                          <a:pt x="10175" y="24151"/>
                        </a:cubicBezTo>
                        <a:cubicBezTo>
                          <a:pt x="11109" y="22150"/>
                          <a:pt x="12243" y="20315"/>
                          <a:pt x="13410" y="18680"/>
                        </a:cubicBezTo>
                        <a:cubicBezTo>
                          <a:pt x="16746" y="13944"/>
                          <a:pt x="20282" y="10942"/>
                          <a:pt x="20482" y="10942"/>
                        </a:cubicBezTo>
                        <a:cubicBezTo>
                          <a:pt x="21549" y="11042"/>
                          <a:pt x="24485" y="11575"/>
                          <a:pt x="27754" y="13143"/>
                        </a:cubicBezTo>
                        <a:cubicBezTo>
                          <a:pt x="29055" y="13744"/>
                          <a:pt x="30389" y="14511"/>
                          <a:pt x="31690" y="15445"/>
                        </a:cubicBezTo>
                        <a:cubicBezTo>
                          <a:pt x="34058" y="17179"/>
                          <a:pt x="36327" y="19514"/>
                          <a:pt x="37961" y="22683"/>
                        </a:cubicBezTo>
                        <a:cubicBezTo>
                          <a:pt x="37991" y="22713"/>
                          <a:pt x="38035" y="22730"/>
                          <a:pt x="38076" y="22730"/>
                        </a:cubicBezTo>
                        <a:cubicBezTo>
                          <a:pt x="38128" y="22730"/>
                          <a:pt x="38176" y="22705"/>
                          <a:pt x="38195" y="22650"/>
                        </a:cubicBezTo>
                        <a:cubicBezTo>
                          <a:pt x="38562" y="21216"/>
                          <a:pt x="38795" y="18180"/>
                          <a:pt x="38795" y="17680"/>
                        </a:cubicBezTo>
                        <a:cubicBezTo>
                          <a:pt x="38828" y="15778"/>
                          <a:pt x="38562" y="13877"/>
                          <a:pt x="38061" y="12076"/>
                        </a:cubicBezTo>
                        <a:cubicBezTo>
                          <a:pt x="37928" y="11575"/>
                          <a:pt x="37794" y="11042"/>
                          <a:pt x="37594" y="10541"/>
                        </a:cubicBezTo>
                        <a:cubicBezTo>
                          <a:pt x="37194" y="9307"/>
                          <a:pt x="36627" y="8006"/>
                          <a:pt x="35960" y="6839"/>
                        </a:cubicBezTo>
                        <a:cubicBezTo>
                          <a:pt x="35126" y="5304"/>
                          <a:pt x="34125" y="3903"/>
                          <a:pt x="32924" y="2869"/>
                        </a:cubicBezTo>
                        <a:cubicBezTo>
                          <a:pt x="29955" y="367"/>
                          <a:pt x="25819" y="0"/>
                          <a:pt x="22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854;p50">
                    <a:extLst>
                      <a:ext uri="{FF2B5EF4-FFF2-40B4-BE49-F238E27FC236}">
                        <a16:creationId xmlns:a16="http://schemas.microsoft.com/office/drawing/2014/main" xmlns="" id="{A9E21201-2135-4F8E-8D5F-21E02336C5B5}"/>
                      </a:ext>
                    </a:extLst>
                  </p:cNvPr>
                  <p:cNvSpPr/>
                  <p:nvPr/>
                </p:nvSpPr>
                <p:spPr>
                  <a:xfrm>
                    <a:off x="881350" y="2049300"/>
                    <a:ext cx="53375" cy="88425"/>
                  </a:xfrm>
                  <a:custGeom>
                    <a:avLst/>
                    <a:gdLst/>
                    <a:ahLst/>
                    <a:cxnLst/>
                    <a:rect l="l" t="t" r="r" b="b"/>
                    <a:pathLst>
                      <a:path w="2135" h="3537" extrusionOk="0">
                        <a:moveTo>
                          <a:pt x="0" y="0"/>
                        </a:moveTo>
                        <a:lnTo>
                          <a:pt x="0" y="0"/>
                        </a:lnTo>
                        <a:cubicBezTo>
                          <a:pt x="133" y="534"/>
                          <a:pt x="267" y="1034"/>
                          <a:pt x="400" y="1535"/>
                        </a:cubicBezTo>
                        <a:cubicBezTo>
                          <a:pt x="567" y="2035"/>
                          <a:pt x="734" y="2535"/>
                          <a:pt x="934" y="3036"/>
                        </a:cubicBezTo>
                        <a:cubicBezTo>
                          <a:pt x="1334" y="3236"/>
                          <a:pt x="1735" y="3369"/>
                          <a:pt x="2135" y="3536"/>
                        </a:cubicBezTo>
                        <a:cubicBezTo>
                          <a:pt x="2035" y="3036"/>
                          <a:pt x="1935" y="2535"/>
                          <a:pt x="1868" y="2035"/>
                        </a:cubicBezTo>
                        <a:cubicBezTo>
                          <a:pt x="1768" y="1535"/>
                          <a:pt x="1701" y="1001"/>
                          <a:pt x="1668" y="467"/>
                        </a:cubicBezTo>
                        <a:cubicBezTo>
                          <a:pt x="1234" y="367"/>
                          <a:pt x="801" y="267"/>
                          <a:pt x="400" y="134"/>
                        </a:cubicBezTo>
                        <a:cubicBezTo>
                          <a:pt x="267" y="100"/>
                          <a:pt x="133" y="67"/>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855;p50">
                    <a:extLst>
                      <a:ext uri="{FF2B5EF4-FFF2-40B4-BE49-F238E27FC236}">
                        <a16:creationId xmlns:a16="http://schemas.microsoft.com/office/drawing/2014/main" xmlns="" id="{B624BE0F-2EB5-42C9-BBA1-70AEF1BFD7F2}"/>
                      </a:ext>
                    </a:extLst>
                  </p:cNvPr>
                  <p:cNvSpPr/>
                  <p:nvPr/>
                </p:nvSpPr>
                <p:spPr>
                  <a:xfrm>
                    <a:off x="937200" y="2063475"/>
                    <a:ext cx="103450" cy="96750"/>
                  </a:xfrm>
                  <a:custGeom>
                    <a:avLst/>
                    <a:gdLst/>
                    <a:ahLst/>
                    <a:cxnLst/>
                    <a:rect l="l" t="t" r="r" b="b"/>
                    <a:pathLst>
                      <a:path w="4138" h="3870" extrusionOk="0">
                        <a:moveTo>
                          <a:pt x="1" y="0"/>
                        </a:moveTo>
                        <a:lnTo>
                          <a:pt x="1" y="0"/>
                        </a:lnTo>
                        <a:cubicBezTo>
                          <a:pt x="134" y="1068"/>
                          <a:pt x="368" y="2135"/>
                          <a:pt x="668" y="3136"/>
                        </a:cubicBezTo>
                        <a:cubicBezTo>
                          <a:pt x="668" y="3169"/>
                          <a:pt x="668" y="3203"/>
                          <a:pt x="668" y="3236"/>
                        </a:cubicBezTo>
                        <a:cubicBezTo>
                          <a:pt x="1469" y="3469"/>
                          <a:pt x="2269" y="3670"/>
                          <a:pt x="3070" y="3803"/>
                        </a:cubicBezTo>
                        <a:cubicBezTo>
                          <a:pt x="3270" y="3836"/>
                          <a:pt x="3470" y="3836"/>
                          <a:pt x="3670" y="3870"/>
                        </a:cubicBezTo>
                        <a:cubicBezTo>
                          <a:pt x="3770" y="2602"/>
                          <a:pt x="3937" y="1368"/>
                          <a:pt x="4137" y="134"/>
                        </a:cubicBezTo>
                        <a:lnTo>
                          <a:pt x="4137" y="134"/>
                        </a:lnTo>
                        <a:cubicBezTo>
                          <a:pt x="3608" y="197"/>
                          <a:pt x="3084" y="226"/>
                          <a:pt x="2563" y="226"/>
                        </a:cubicBezTo>
                        <a:cubicBezTo>
                          <a:pt x="1704" y="226"/>
                          <a:pt x="852" y="146"/>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856;p50">
                    <a:extLst>
                      <a:ext uri="{FF2B5EF4-FFF2-40B4-BE49-F238E27FC236}">
                        <a16:creationId xmlns:a16="http://schemas.microsoft.com/office/drawing/2014/main" xmlns="" id="{95975A37-7954-4CA0-8EAF-26824CE4A77C}"/>
                      </a:ext>
                    </a:extLst>
                  </p:cNvPr>
                  <p:cNvSpPr/>
                  <p:nvPr/>
                </p:nvSpPr>
                <p:spPr>
                  <a:xfrm>
                    <a:off x="1059800" y="2021775"/>
                    <a:ext cx="144300" cy="140950"/>
                  </a:xfrm>
                  <a:custGeom>
                    <a:avLst/>
                    <a:gdLst/>
                    <a:ahLst/>
                    <a:cxnLst/>
                    <a:rect l="l" t="t" r="r" b="b"/>
                    <a:pathLst>
                      <a:path w="5772" h="5638" extrusionOk="0">
                        <a:moveTo>
                          <a:pt x="5771" y="0"/>
                        </a:moveTo>
                        <a:cubicBezTo>
                          <a:pt x="4003" y="768"/>
                          <a:pt x="2135" y="1301"/>
                          <a:pt x="34" y="1668"/>
                        </a:cubicBezTo>
                        <a:cubicBezTo>
                          <a:pt x="34" y="3003"/>
                          <a:pt x="0" y="4303"/>
                          <a:pt x="0" y="5638"/>
                        </a:cubicBezTo>
                        <a:cubicBezTo>
                          <a:pt x="868" y="5638"/>
                          <a:pt x="1702" y="5604"/>
                          <a:pt x="2536" y="5471"/>
                        </a:cubicBezTo>
                        <a:cubicBezTo>
                          <a:pt x="3470" y="3470"/>
                          <a:pt x="4604" y="1635"/>
                          <a:pt x="577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857;p50">
                    <a:extLst>
                      <a:ext uri="{FF2B5EF4-FFF2-40B4-BE49-F238E27FC236}">
                        <a16:creationId xmlns:a16="http://schemas.microsoft.com/office/drawing/2014/main" xmlns="" id="{93FC36F0-EC2F-4A66-86F5-C4A64C7C957D}"/>
                      </a:ext>
                    </a:extLst>
                  </p:cNvPr>
                  <p:cNvSpPr/>
                  <p:nvPr/>
                </p:nvSpPr>
                <p:spPr>
                  <a:xfrm>
                    <a:off x="1562650" y="1839975"/>
                    <a:ext cx="156800" cy="100925"/>
                  </a:xfrm>
                  <a:custGeom>
                    <a:avLst/>
                    <a:gdLst/>
                    <a:ahLst/>
                    <a:cxnLst/>
                    <a:rect l="l" t="t" r="r" b="b"/>
                    <a:pathLst>
                      <a:path w="6272" h="4037" extrusionOk="0">
                        <a:moveTo>
                          <a:pt x="3103" y="1"/>
                        </a:moveTo>
                        <a:cubicBezTo>
                          <a:pt x="3003" y="67"/>
                          <a:pt x="2903" y="134"/>
                          <a:pt x="2836" y="201"/>
                        </a:cubicBezTo>
                        <a:cubicBezTo>
                          <a:pt x="1869" y="868"/>
                          <a:pt x="968" y="1368"/>
                          <a:pt x="1" y="1735"/>
                        </a:cubicBezTo>
                        <a:cubicBezTo>
                          <a:pt x="1268" y="2336"/>
                          <a:pt x="2636" y="3103"/>
                          <a:pt x="3937" y="4037"/>
                        </a:cubicBezTo>
                        <a:cubicBezTo>
                          <a:pt x="4771" y="3803"/>
                          <a:pt x="5538" y="3470"/>
                          <a:pt x="6272" y="3036"/>
                        </a:cubicBezTo>
                        <a:cubicBezTo>
                          <a:pt x="5905" y="2602"/>
                          <a:pt x="5505" y="2202"/>
                          <a:pt x="5071" y="1802"/>
                        </a:cubicBezTo>
                        <a:cubicBezTo>
                          <a:pt x="4471" y="1235"/>
                          <a:pt x="3804" y="601"/>
                          <a:pt x="3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858;p50">
                    <a:extLst>
                      <a:ext uri="{FF2B5EF4-FFF2-40B4-BE49-F238E27FC236}">
                        <a16:creationId xmlns:a16="http://schemas.microsoft.com/office/drawing/2014/main" xmlns="" id="{B5C4F85E-0949-4BCE-B789-4E26A23FB45A}"/>
                      </a:ext>
                    </a:extLst>
                  </p:cNvPr>
                  <p:cNvSpPr/>
                  <p:nvPr/>
                </p:nvSpPr>
                <p:spPr>
                  <a:xfrm>
                    <a:off x="1749450" y="1724900"/>
                    <a:ext cx="59250" cy="106750"/>
                  </a:xfrm>
                  <a:custGeom>
                    <a:avLst/>
                    <a:gdLst/>
                    <a:ahLst/>
                    <a:cxnLst/>
                    <a:rect l="l" t="t" r="r" b="b"/>
                    <a:pathLst>
                      <a:path w="2370" h="4270" extrusionOk="0">
                        <a:moveTo>
                          <a:pt x="768" y="0"/>
                        </a:moveTo>
                        <a:cubicBezTo>
                          <a:pt x="501" y="334"/>
                          <a:pt x="268" y="601"/>
                          <a:pt x="1" y="901"/>
                        </a:cubicBezTo>
                        <a:cubicBezTo>
                          <a:pt x="801" y="1935"/>
                          <a:pt x="1469" y="3069"/>
                          <a:pt x="2069" y="4270"/>
                        </a:cubicBezTo>
                        <a:cubicBezTo>
                          <a:pt x="2169" y="4070"/>
                          <a:pt x="2269" y="3903"/>
                          <a:pt x="2369" y="3703"/>
                        </a:cubicBezTo>
                        <a:cubicBezTo>
                          <a:pt x="1969" y="2502"/>
                          <a:pt x="1402" y="1201"/>
                          <a:pt x="7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859;p50">
                    <a:extLst>
                      <a:ext uri="{FF2B5EF4-FFF2-40B4-BE49-F238E27FC236}">
                        <a16:creationId xmlns:a16="http://schemas.microsoft.com/office/drawing/2014/main" xmlns="" id="{352AA294-1C49-4009-BA47-782766C35859}"/>
                      </a:ext>
                    </a:extLst>
                  </p:cNvPr>
                  <p:cNvSpPr/>
                  <p:nvPr/>
                </p:nvSpPr>
                <p:spPr>
                  <a:xfrm>
                    <a:off x="1654400" y="1754925"/>
                    <a:ext cx="133450" cy="144275"/>
                  </a:xfrm>
                  <a:custGeom>
                    <a:avLst/>
                    <a:gdLst/>
                    <a:ahLst/>
                    <a:cxnLst/>
                    <a:rect l="l" t="t" r="r" b="b"/>
                    <a:pathLst>
                      <a:path w="5338" h="5771" extrusionOk="0">
                        <a:moveTo>
                          <a:pt x="3503" y="0"/>
                        </a:moveTo>
                        <a:cubicBezTo>
                          <a:pt x="2469" y="1068"/>
                          <a:pt x="1301" y="2035"/>
                          <a:pt x="0" y="2969"/>
                        </a:cubicBezTo>
                        <a:cubicBezTo>
                          <a:pt x="601" y="3403"/>
                          <a:pt x="1134" y="3836"/>
                          <a:pt x="1701" y="4270"/>
                        </a:cubicBezTo>
                        <a:cubicBezTo>
                          <a:pt x="2302" y="4737"/>
                          <a:pt x="2902" y="5237"/>
                          <a:pt x="3503" y="5771"/>
                        </a:cubicBezTo>
                        <a:cubicBezTo>
                          <a:pt x="4203" y="5204"/>
                          <a:pt x="4804" y="4537"/>
                          <a:pt x="5337" y="3836"/>
                        </a:cubicBezTo>
                        <a:cubicBezTo>
                          <a:pt x="4837" y="2502"/>
                          <a:pt x="4236" y="1234"/>
                          <a:pt x="35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1860;p50">
                  <a:extLst>
                    <a:ext uri="{FF2B5EF4-FFF2-40B4-BE49-F238E27FC236}">
                      <a16:creationId xmlns:a16="http://schemas.microsoft.com/office/drawing/2014/main" xmlns="" id="{A557BB9B-0B57-4395-BF5E-1FD29373616C}"/>
                    </a:ext>
                  </a:extLst>
                </p:cNvPr>
                <p:cNvSpPr/>
                <p:nvPr/>
              </p:nvSpPr>
              <p:spPr>
                <a:xfrm>
                  <a:off x="1784625" y="2328950"/>
                  <a:ext cx="107100" cy="1070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69EA1">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 name="Google Shape;1861;p50">
              <a:extLst>
                <a:ext uri="{FF2B5EF4-FFF2-40B4-BE49-F238E27FC236}">
                  <a16:creationId xmlns:a16="http://schemas.microsoft.com/office/drawing/2014/main" xmlns="" id="{F854477C-D400-447A-B1F6-16F4F20A8D98}"/>
                </a:ext>
              </a:extLst>
            </p:cNvPr>
            <p:cNvSpPr/>
            <p:nvPr/>
          </p:nvSpPr>
          <p:spPr>
            <a:xfrm rot="-444119">
              <a:off x="7208042" y="1895910"/>
              <a:ext cx="112733" cy="11273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DB722F">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62;p50">
              <a:extLst>
                <a:ext uri="{FF2B5EF4-FFF2-40B4-BE49-F238E27FC236}">
                  <a16:creationId xmlns:a16="http://schemas.microsoft.com/office/drawing/2014/main" xmlns="" id="{6F777772-4911-446D-A8A2-46CC6A900FBD}"/>
                </a:ext>
              </a:extLst>
            </p:cNvPr>
            <p:cNvSpPr/>
            <p:nvPr/>
          </p:nvSpPr>
          <p:spPr>
            <a:xfrm rot="-444119">
              <a:off x="7633821" y="1861267"/>
              <a:ext cx="112733" cy="11273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DB722F">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63;p50">
              <a:extLst>
                <a:ext uri="{FF2B5EF4-FFF2-40B4-BE49-F238E27FC236}">
                  <a16:creationId xmlns:a16="http://schemas.microsoft.com/office/drawing/2014/main" xmlns="" id="{08357C8E-684E-45A8-A17E-07EA405B4986}"/>
                </a:ext>
              </a:extLst>
            </p:cNvPr>
            <p:cNvSpPr/>
            <p:nvPr/>
          </p:nvSpPr>
          <p:spPr>
            <a:xfrm rot="154740">
              <a:off x="7437737" y="1878295"/>
              <a:ext cx="119740" cy="48418"/>
            </a:xfrm>
            <a:custGeom>
              <a:avLst/>
              <a:gdLst/>
              <a:ahLst/>
              <a:cxnLst/>
              <a:rect l="l" t="t" r="r" b="b"/>
              <a:pathLst>
                <a:path w="6472" h="2617" extrusionOk="0">
                  <a:moveTo>
                    <a:pt x="3533" y="1"/>
                  </a:moveTo>
                  <a:cubicBezTo>
                    <a:pt x="3337" y="1"/>
                    <a:pt x="3138" y="15"/>
                    <a:pt x="2936" y="48"/>
                  </a:cubicBezTo>
                  <a:cubicBezTo>
                    <a:pt x="2502" y="114"/>
                    <a:pt x="2102" y="248"/>
                    <a:pt x="1769" y="415"/>
                  </a:cubicBezTo>
                  <a:cubicBezTo>
                    <a:pt x="1402" y="581"/>
                    <a:pt x="1101" y="782"/>
                    <a:pt x="835" y="1048"/>
                  </a:cubicBezTo>
                  <a:cubicBezTo>
                    <a:pt x="368" y="1515"/>
                    <a:pt x="101" y="2083"/>
                    <a:pt x="1" y="2616"/>
                  </a:cubicBezTo>
                  <a:cubicBezTo>
                    <a:pt x="401" y="2149"/>
                    <a:pt x="801" y="1682"/>
                    <a:pt x="1302" y="1315"/>
                  </a:cubicBezTo>
                  <a:cubicBezTo>
                    <a:pt x="1802" y="948"/>
                    <a:pt x="2369" y="715"/>
                    <a:pt x="3003" y="615"/>
                  </a:cubicBezTo>
                  <a:cubicBezTo>
                    <a:pt x="3195" y="583"/>
                    <a:pt x="3395" y="568"/>
                    <a:pt x="3596" y="568"/>
                  </a:cubicBezTo>
                  <a:cubicBezTo>
                    <a:pt x="4024" y="568"/>
                    <a:pt x="4463" y="635"/>
                    <a:pt x="4871" y="748"/>
                  </a:cubicBezTo>
                  <a:cubicBezTo>
                    <a:pt x="5471" y="948"/>
                    <a:pt x="6038" y="1215"/>
                    <a:pt x="6472" y="1616"/>
                  </a:cubicBezTo>
                  <a:cubicBezTo>
                    <a:pt x="6339" y="1082"/>
                    <a:pt x="5838" y="615"/>
                    <a:pt x="5204" y="348"/>
                  </a:cubicBezTo>
                  <a:cubicBezTo>
                    <a:pt x="4724" y="146"/>
                    <a:pt x="4147" y="1"/>
                    <a:pt x="3533"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64;p50">
              <a:extLst>
                <a:ext uri="{FF2B5EF4-FFF2-40B4-BE49-F238E27FC236}">
                  <a16:creationId xmlns:a16="http://schemas.microsoft.com/office/drawing/2014/main" xmlns="" id="{05277895-2666-46A3-A1CC-01D0506BFD88}"/>
                </a:ext>
              </a:extLst>
            </p:cNvPr>
            <p:cNvSpPr/>
            <p:nvPr/>
          </p:nvSpPr>
          <p:spPr>
            <a:xfrm rot="-10723340">
              <a:off x="7324832" y="2001980"/>
              <a:ext cx="345591" cy="118656"/>
            </a:xfrm>
            <a:custGeom>
              <a:avLst/>
              <a:gdLst/>
              <a:ahLst/>
              <a:cxnLst/>
              <a:rect l="l" t="t" r="r" b="b"/>
              <a:pathLst>
                <a:path w="18681" h="6414" extrusionOk="0">
                  <a:moveTo>
                    <a:pt x="18680" y="1"/>
                  </a:moveTo>
                  <a:cubicBezTo>
                    <a:pt x="17012" y="234"/>
                    <a:pt x="15278" y="501"/>
                    <a:pt x="13477" y="802"/>
                  </a:cubicBezTo>
                  <a:lnTo>
                    <a:pt x="13477" y="768"/>
                  </a:lnTo>
                  <a:cubicBezTo>
                    <a:pt x="13243" y="802"/>
                    <a:pt x="13010" y="868"/>
                    <a:pt x="12743" y="902"/>
                  </a:cubicBezTo>
                  <a:cubicBezTo>
                    <a:pt x="10141" y="1302"/>
                    <a:pt x="7372" y="1702"/>
                    <a:pt x="4737" y="2102"/>
                  </a:cubicBezTo>
                  <a:lnTo>
                    <a:pt x="4670" y="2102"/>
                  </a:lnTo>
                  <a:cubicBezTo>
                    <a:pt x="3102" y="2303"/>
                    <a:pt x="1501" y="2536"/>
                    <a:pt x="0" y="2770"/>
                  </a:cubicBezTo>
                  <a:cubicBezTo>
                    <a:pt x="1219" y="4801"/>
                    <a:pt x="1514" y="6414"/>
                    <a:pt x="5954" y="6414"/>
                  </a:cubicBezTo>
                  <a:cubicBezTo>
                    <a:pt x="6983" y="6414"/>
                    <a:pt x="8236" y="6327"/>
                    <a:pt x="9774" y="6139"/>
                  </a:cubicBezTo>
                  <a:cubicBezTo>
                    <a:pt x="17646" y="4638"/>
                    <a:pt x="17746" y="3303"/>
                    <a:pt x="186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65;p50">
              <a:extLst>
                <a:ext uri="{FF2B5EF4-FFF2-40B4-BE49-F238E27FC236}">
                  <a16:creationId xmlns:a16="http://schemas.microsoft.com/office/drawing/2014/main" xmlns="" id="{DE6F29C6-6347-43DF-B665-836ED4B4DBCC}"/>
                </a:ext>
              </a:extLst>
            </p:cNvPr>
            <p:cNvSpPr/>
            <p:nvPr/>
          </p:nvSpPr>
          <p:spPr>
            <a:xfrm rot="154740">
              <a:off x="7590329" y="1795313"/>
              <a:ext cx="143681" cy="54949"/>
            </a:xfrm>
            <a:custGeom>
              <a:avLst/>
              <a:gdLst/>
              <a:ahLst/>
              <a:cxnLst/>
              <a:rect l="l" t="t" r="r" b="b"/>
              <a:pathLst>
                <a:path w="7766" h="2970" extrusionOk="0">
                  <a:moveTo>
                    <a:pt x="5221" y="1"/>
                  </a:moveTo>
                  <a:cubicBezTo>
                    <a:pt x="3204" y="1"/>
                    <a:pt x="828" y="1447"/>
                    <a:pt x="27" y="2894"/>
                  </a:cubicBezTo>
                  <a:cubicBezTo>
                    <a:pt x="0" y="2921"/>
                    <a:pt x="17" y="2970"/>
                    <a:pt x="59" y="2970"/>
                  </a:cubicBezTo>
                  <a:cubicBezTo>
                    <a:pt x="70" y="2970"/>
                    <a:pt x="81" y="2967"/>
                    <a:pt x="94" y="2961"/>
                  </a:cubicBezTo>
                  <a:cubicBezTo>
                    <a:pt x="1361" y="2294"/>
                    <a:pt x="2462" y="1493"/>
                    <a:pt x="3897" y="1193"/>
                  </a:cubicBezTo>
                  <a:cubicBezTo>
                    <a:pt x="4177" y="1144"/>
                    <a:pt x="4448" y="1124"/>
                    <a:pt x="4712" y="1124"/>
                  </a:cubicBezTo>
                  <a:cubicBezTo>
                    <a:pt x="5703" y="1124"/>
                    <a:pt x="6605" y="1400"/>
                    <a:pt x="7633" y="1426"/>
                  </a:cubicBezTo>
                  <a:cubicBezTo>
                    <a:pt x="7733" y="1426"/>
                    <a:pt x="7766" y="1326"/>
                    <a:pt x="7733" y="1259"/>
                  </a:cubicBezTo>
                  <a:cubicBezTo>
                    <a:pt x="7144" y="360"/>
                    <a:pt x="6227" y="1"/>
                    <a:pt x="5221"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866;p50">
              <a:extLst>
                <a:ext uri="{FF2B5EF4-FFF2-40B4-BE49-F238E27FC236}">
                  <a16:creationId xmlns:a16="http://schemas.microsoft.com/office/drawing/2014/main" xmlns="" id="{EECDD61A-1E87-420C-9C6A-1884FEC3C054}"/>
                </a:ext>
              </a:extLst>
            </p:cNvPr>
            <p:cNvSpPr/>
            <p:nvPr/>
          </p:nvSpPr>
          <p:spPr>
            <a:xfrm rot="154341">
              <a:off x="7602791" y="1726905"/>
              <a:ext cx="126640" cy="70834"/>
            </a:xfrm>
            <a:custGeom>
              <a:avLst/>
              <a:gdLst/>
              <a:ahLst/>
              <a:cxnLst/>
              <a:rect l="l" t="t" r="r" b="b"/>
              <a:pathLst>
                <a:path w="2203" h="1523" extrusionOk="0">
                  <a:moveTo>
                    <a:pt x="1846" y="0"/>
                  </a:moveTo>
                  <a:cubicBezTo>
                    <a:pt x="1518" y="0"/>
                    <a:pt x="1144" y="293"/>
                    <a:pt x="901" y="455"/>
                  </a:cubicBezTo>
                  <a:cubicBezTo>
                    <a:pt x="434" y="722"/>
                    <a:pt x="201" y="1022"/>
                    <a:pt x="0" y="1489"/>
                  </a:cubicBezTo>
                  <a:cubicBezTo>
                    <a:pt x="0" y="1489"/>
                    <a:pt x="0" y="1522"/>
                    <a:pt x="0" y="1522"/>
                  </a:cubicBezTo>
                  <a:cubicBezTo>
                    <a:pt x="201" y="1422"/>
                    <a:pt x="367" y="1322"/>
                    <a:pt x="534" y="1222"/>
                  </a:cubicBezTo>
                  <a:cubicBezTo>
                    <a:pt x="768" y="1122"/>
                    <a:pt x="934" y="955"/>
                    <a:pt x="1135" y="855"/>
                  </a:cubicBezTo>
                  <a:cubicBezTo>
                    <a:pt x="1435" y="655"/>
                    <a:pt x="1969" y="588"/>
                    <a:pt x="2135" y="288"/>
                  </a:cubicBezTo>
                  <a:cubicBezTo>
                    <a:pt x="2202" y="188"/>
                    <a:pt x="2169" y="88"/>
                    <a:pt x="2069" y="55"/>
                  </a:cubicBezTo>
                  <a:cubicBezTo>
                    <a:pt x="1999" y="16"/>
                    <a:pt x="1924" y="0"/>
                    <a:pt x="1846"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67;p50">
              <a:extLst>
                <a:ext uri="{FF2B5EF4-FFF2-40B4-BE49-F238E27FC236}">
                  <a16:creationId xmlns:a16="http://schemas.microsoft.com/office/drawing/2014/main" xmlns="" id="{924CBEC7-A5FC-42FC-B45D-761032500ADD}"/>
                </a:ext>
              </a:extLst>
            </p:cNvPr>
            <p:cNvSpPr/>
            <p:nvPr/>
          </p:nvSpPr>
          <p:spPr>
            <a:xfrm rot="154740">
              <a:off x="7245057" y="1841227"/>
              <a:ext cx="145549" cy="44199"/>
            </a:xfrm>
            <a:custGeom>
              <a:avLst/>
              <a:gdLst/>
              <a:ahLst/>
              <a:cxnLst/>
              <a:rect l="l" t="t" r="r" b="b"/>
              <a:pathLst>
                <a:path w="7867" h="2389" extrusionOk="0">
                  <a:moveTo>
                    <a:pt x="3763" y="0"/>
                  </a:moveTo>
                  <a:cubicBezTo>
                    <a:pt x="2067" y="0"/>
                    <a:pt x="462" y="629"/>
                    <a:pt x="28" y="2247"/>
                  </a:cubicBezTo>
                  <a:cubicBezTo>
                    <a:pt x="0" y="2329"/>
                    <a:pt x="63" y="2389"/>
                    <a:pt x="123" y="2389"/>
                  </a:cubicBezTo>
                  <a:cubicBezTo>
                    <a:pt x="136" y="2389"/>
                    <a:pt x="149" y="2386"/>
                    <a:pt x="161" y="2380"/>
                  </a:cubicBezTo>
                  <a:cubicBezTo>
                    <a:pt x="1395" y="1946"/>
                    <a:pt x="2296" y="1179"/>
                    <a:pt x="3630" y="979"/>
                  </a:cubicBezTo>
                  <a:cubicBezTo>
                    <a:pt x="3908" y="941"/>
                    <a:pt x="4181" y="925"/>
                    <a:pt x="4449" y="925"/>
                  </a:cubicBezTo>
                  <a:cubicBezTo>
                    <a:pt x="5595" y="925"/>
                    <a:pt x="6664" y="1223"/>
                    <a:pt x="7800" y="1413"/>
                  </a:cubicBezTo>
                  <a:cubicBezTo>
                    <a:pt x="7866" y="1413"/>
                    <a:pt x="7866" y="1346"/>
                    <a:pt x="7833" y="1313"/>
                  </a:cubicBezTo>
                  <a:cubicBezTo>
                    <a:pt x="6955" y="530"/>
                    <a:pt x="5320" y="0"/>
                    <a:pt x="376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68;p50">
              <a:extLst>
                <a:ext uri="{FF2B5EF4-FFF2-40B4-BE49-F238E27FC236}">
                  <a16:creationId xmlns:a16="http://schemas.microsoft.com/office/drawing/2014/main" xmlns="" id="{B8E2A3A4-C773-4009-897B-5F1CDFC3A944}"/>
                </a:ext>
              </a:extLst>
            </p:cNvPr>
            <p:cNvSpPr/>
            <p:nvPr/>
          </p:nvSpPr>
          <p:spPr>
            <a:xfrm rot="154565">
              <a:off x="7232157" y="1785147"/>
              <a:ext cx="135839" cy="34478"/>
            </a:xfrm>
            <a:custGeom>
              <a:avLst/>
              <a:gdLst/>
              <a:ahLst/>
              <a:cxnLst/>
              <a:rect l="l" t="t" r="r" b="b"/>
              <a:pathLst>
                <a:path w="2536" h="893" extrusionOk="0">
                  <a:moveTo>
                    <a:pt x="559" y="0"/>
                  </a:moveTo>
                  <a:cubicBezTo>
                    <a:pt x="383" y="0"/>
                    <a:pt x="219" y="41"/>
                    <a:pt x="101" y="159"/>
                  </a:cubicBezTo>
                  <a:cubicBezTo>
                    <a:pt x="1" y="225"/>
                    <a:pt x="34" y="325"/>
                    <a:pt x="101" y="392"/>
                  </a:cubicBezTo>
                  <a:cubicBezTo>
                    <a:pt x="368" y="659"/>
                    <a:pt x="901" y="559"/>
                    <a:pt x="1235" y="626"/>
                  </a:cubicBezTo>
                  <a:cubicBezTo>
                    <a:pt x="1468" y="659"/>
                    <a:pt x="1702" y="759"/>
                    <a:pt x="1935" y="792"/>
                  </a:cubicBezTo>
                  <a:cubicBezTo>
                    <a:pt x="2136" y="826"/>
                    <a:pt x="2336" y="859"/>
                    <a:pt x="2502" y="892"/>
                  </a:cubicBezTo>
                  <a:cubicBezTo>
                    <a:pt x="2536" y="892"/>
                    <a:pt x="2536" y="859"/>
                    <a:pt x="2536" y="859"/>
                  </a:cubicBezTo>
                  <a:cubicBezTo>
                    <a:pt x="2169" y="459"/>
                    <a:pt x="1869" y="292"/>
                    <a:pt x="1335" y="159"/>
                  </a:cubicBezTo>
                  <a:cubicBezTo>
                    <a:pt x="1132" y="98"/>
                    <a:pt x="831" y="0"/>
                    <a:pt x="559"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69;p50">
              <a:extLst>
                <a:ext uri="{FF2B5EF4-FFF2-40B4-BE49-F238E27FC236}">
                  <a16:creationId xmlns:a16="http://schemas.microsoft.com/office/drawing/2014/main" xmlns="" id="{8E66112B-2A61-4000-9CE2-5ECF86B9E3C5}"/>
                </a:ext>
              </a:extLst>
            </p:cNvPr>
            <p:cNvSpPr/>
            <p:nvPr/>
          </p:nvSpPr>
          <p:spPr>
            <a:xfrm rot="10713203">
              <a:off x="7350755" y="1985532"/>
              <a:ext cx="297298" cy="122301"/>
            </a:xfrm>
            <a:custGeom>
              <a:avLst/>
              <a:gdLst/>
              <a:ahLst/>
              <a:cxnLst/>
              <a:rect l="l" t="t" r="r" b="b"/>
              <a:pathLst>
                <a:path w="13110" h="7930" extrusionOk="0">
                  <a:moveTo>
                    <a:pt x="12643" y="0"/>
                  </a:moveTo>
                  <a:cubicBezTo>
                    <a:pt x="11909" y="67"/>
                    <a:pt x="11175" y="67"/>
                    <a:pt x="10441" y="133"/>
                  </a:cubicBezTo>
                  <a:cubicBezTo>
                    <a:pt x="8039" y="234"/>
                    <a:pt x="5738" y="567"/>
                    <a:pt x="3469" y="1134"/>
                  </a:cubicBezTo>
                  <a:cubicBezTo>
                    <a:pt x="3269" y="1168"/>
                    <a:pt x="3069" y="1234"/>
                    <a:pt x="2836" y="1268"/>
                  </a:cubicBezTo>
                  <a:cubicBezTo>
                    <a:pt x="1902" y="1534"/>
                    <a:pt x="968" y="1801"/>
                    <a:pt x="0" y="2035"/>
                  </a:cubicBezTo>
                  <a:cubicBezTo>
                    <a:pt x="300" y="2669"/>
                    <a:pt x="567" y="3302"/>
                    <a:pt x="834" y="3936"/>
                  </a:cubicBezTo>
                  <a:cubicBezTo>
                    <a:pt x="734" y="4437"/>
                    <a:pt x="667" y="4904"/>
                    <a:pt x="567" y="5371"/>
                  </a:cubicBezTo>
                  <a:cubicBezTo>
                    <a:pt x="2169" y="6804"/>
                    <a:pt x="4339" y="7929"/>
                    <a:pt x="6499" y="7929"/>
                  </a:cubicBezTo>
                  <a:cubicBezTo>
                    <a:pt x="6903" y="7929"/>
                    <a:pt x="7306" y="7890"/>
                    <a:pt x="7706" y="7806"/>
                  </a:cubicBezTo>
                  <a:cubicBezTo>
                    <a:pt x="9974" y="7372"/>
                    <a:pt x="11909" y="5637"/>
                    <a:pt x="13110" y="3736"/>
                  </a:cubicBezTo>
                  <a:cubicBezTo>
                    <a:pt x="12843" y="3269"/>
                    <a:pt x="12609" y="2769"/>
                    <a:pt x="12376" y="2302"/>
                  </a:cubicBezTo>
                  <a:cubicBezTo>
                    <a:pt x="12476" y="1534"/>
                    <a:pt x="12576" y="767"/>
                    <a:pt x="12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70;p50">
              <a:extLst>
                <a:ext uri="{FF2B5EF4-FFF2-40B4-BE49-F238E27FC236}">
                  <a16:creationId xmlns:a16="http://schemas.microsoft.com/office/drawing/2014/main" xmlns="" id="{CD1028DD-735E-4CE6-AD08-761A1D2811A2}"/>
                </a:ext>
              </a:extLst>
            </p:cNvPr>
            <p:cNvSpPr/>
            <p:nvPr/>
          </p:nvSpPr>
          <p:spPr>
            <a:xfrm rot="10713203">
              <a:off x="7377229" y="2030827"/>
              <a:ext cx="244347" cy="31693"/>
            </a:xfrm>
            <a:custGeom>
              <a:avLst/>
              <a:gdLst/>
              <a:ahLst/>
              <a:cxnLst/>
              <a:rect l="l" t="t" r="r" b="b"/>
              <a:pathLst>
                <a:path w="10775" h="2055" extrusionOk="0">
                  <a:moveTo>
                    <a:pt x="10775" y="0"/>
                  </a:moveTo>
                  <a:lnTo>
                    <a:pt x="10775" y="0"/>
                  </a:lnTo>
                  <a:cubicBezTo>
                    <a:pt x="9040" y="601"/>
                    <a:pt x="7306" y="1168"/>
                    <a:pt x="5504" y="1435"/>
                  </a:cubicBezTo>
                  <a:cubicBezTo>
                    <a:pt x="4545" y="1574"/>
                    <a:pt x="3585" y="1623"/>
                    <a:pt x="2625" y="1623"/>
                  </a:cubicBezTo>
                  <a:cubicBezTo>
                    <a:pt x="1750" y="1623"/>
                    <a:pt x="875" y="1583"/>
                    <a:pt x="0" y="1535"/>
                  </a:cubicBezTo>
                  <a:lnTo>
                    <a:pt x="0" y="1535"/>
                  </a:lnTo>
                  <a:cubicBezTo>
                    <a:pt x="1251" y="1859"/>
                    <a:pt x="2550" y="2055"/>
                    <a:pt x="3852" y="2055"/>
                  </a:cubicBezTo>
                  <a:cubicBezTo>
                    <a:pt x="4426" y="2055"/>
                    <a:pt x="5000" y="2017"/>
                    <a:pt x="5571" y="1935"/>
                  </a:cubicBezTo>
                  <a:cubicBezTo>
                    <a:pt x="7406" y="1668"/>
                    <a:pt x="9174" y="968"/>
                    <a:pt x="107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1799;p50">
            <a:extLst>
              <a:ext uri="{FF2B5EF4-FFF2-40B4-BE49-F238E27FC236}">
                <a16:creationId xmlns:a16="http://schemas.microsoft.com/office/drawing/2014/main" xmlns="" id="{49774214-9106-41F3-93BE-52F88498A85B}"/>
              </a:ext>
            </a:extLst>
          </p:cNvPr>
          <p:cNvGrpSpPr/>
          <p:nvPr/>
        </p:nvGrpSpPr>
        <p:grpSpPr>
          <a:xfrm rot="-1187364" flipH="1">
            <a:off x="5782367" y="3398025"/>
            <a:ext cx="1025085" cy="886895"/>
            <a:chOff x="968013" y="650077"/>
            <a:chExt cx="777108" cy="672348"/>
          </a:xfrm>
        </p:grpSpPr>
        <p:sp>
          <p:nvSpPr>
            <p:cNvPr id="74" name="Google Shape;1800;p50">
              <a:extLst>
                <a:ext uri="{FF2B5EF4-FFF2-40B4-BE49-F238E27FC236}">
                  <a16:creationId xmlns:a16="http://schemas.microsoft.com/office/drawing/2014/main" xmlns="" id="{5B8CF811-EC8F-4D5E-9C69-9229F31A3168}"/>
                </a:ext>
              </a:extLst>
            </p:cNvPr>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801;p50">
              <a:extLst>
                <a:ext uri="{FF2B5EF4-FFF2-40B4-BE49-F238E27FC236}">
                  <a16:creationId xmlns:a16="http://schemas.microsoft.com/office/drawing/2014/main" xmlns="" id="{BB190015-1CFC-4B47-A325-7FA19A6C6A7C}"/>
                </a:ext>
              </a:extLst>
            </p:cNvPr>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802;p50">
              <a:extLst>
                <a:ext uri="{FF2B5EF4-FFF2-40B4-BE49-F238E27FC236}">
                  <a16:creationId xmlns:a16="http://schemas.microsoft.com/office/drawing/2014/main" xmlns="" id="{40A2A3CF-4A1D-4D4B-8764-AA32DA8F6E77}"/>
                </a:ext>
              </a:extLst>
            </p:cNvPr>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2187;p61">
            <a:extLst>
              <a:ext uri="{FF2B5EF4-FFF2-40B4-BE49-F238E27FC236}">
                <a16:creationId xmlns:a16="http://schemas.microsoft.com/office/drawing/2014/main" xmlns="" id="{E1B3B275-CAA1-4EB7-8A40-B60E01897A9D}"/>
              </a:ext>
            </a:extLst>
          </p:cNvPr>
          <p:cNvGrpSpPr/>
          <p:nvPr/>
        </p:nvGrpSpPr>
        <p:grpSpPr>
          <a:xfrm>
            <a:off x="4482474" y="388480"/>
            <a:ext cx="1346984" cy="1010994"/>
            <a:chOff x="939574" y="3499738"/>
            <a:chExt cx="1288610" cy="967180"/>
          </a:xfrm>
        </p:grpSpPr>
        <p:sp>
          <p:nvSpPr>
            <p:cNvPr id="78" name="Google Shape;2188;p61">
              <a:extLst>
                <a:ext uri="{FF2B5EF4-FFF2-40B4-BE49-F238E27FC236}">
                  <a16:creationId xmlns:a16="http://schemas.microsoft.com/office/drawing/2014/main" xmlns="" id="{D30F895A-609B-4163-9BC1-E36F52A40251}"/>
                </a:ext>
              </a:extLst>
            </p:cNvPr>
            <p:cNvSpPr/>
            <p:nvPr/>
          </p:nvSpPr>
          <p:spPr>
            <a:xfrm>
              <a:off x="942721" y="3499738"/>
              <a:ext cx="1285464" cy="967157"/>
            </a:xfrm>
            <a:custGeom>
              <a:avLst/>
              <a:gdLst/>
              <a:ahLst/>
              <a:cxnLst/>
              <a:rect l="l" t="t" r="r" b="b"/>
              <a:pathLst>
                <a:path w="58610" h="44097" extrusionOk="0">
                  <a:moveTo>
                    <a:pt x="29237" y="1"/>
                  </a:moveTo>
                  <a:cubicBezTo>
                    <a:pt x="26559" y="1"/>
                    <a:pt x="23816" y="300"/>
                    <a:pt x="21049" y="1627"/>
                  </a:cubicBezTo>
                  <a:cubicBezTo>
                    <a:pt x="19381" y="2461"/>
                    <a:pt x="17680" y="3528"/>
                    <a:pt x="15979" y="4929"/>
                  </a:cubicBezTo>
                  <a:cubicBezTo>
                    <a:pt x="11509" y="8699"/>
                    <a:pt x="7172" y="13602"/>
                    <a:pt x="3203" y="24677"/>
                  </a:cubicBezTo>
                  <a:cubicBezTo>
                    <a:pt x="2102" y="27779"/>
                    <a:pt x="1035" y="31348"/>
                    <a:pt x="1" y="35485"/>
                  </a:cubicBezTo>
                  <a:cubicBezTo>
                    <a:pt x="1535" y="35985"/>
                    <a:pt x="3003" y="36485"/>
                    <a:pt x="4471" y="36952"/>
                  </a:cubicBezTo>
                  <a:cubicBezTo>
                    <a:pt x="5038" y="35018"/>
                    <a:pt x="5571" y="33083"/>
                    <a:pt x="6272" y="31181"/>
                  </a:cubicBezTo>
                  <a:cubicBezTo>
                    <a:pt x="6272" y="31165"/>
                    <a:pt x="6289" y="31156"/>
                    <a:pt x="6305" y="31156"/>
                  </a:cubicBezTo>
                  <a:cubicBezTo>
                    <a:pt x="6322" y="31156"/>
                    <a:pt x="6339" y="31165"/>
                    <a:pt x="6339" y="31181"/>
                  </a:cubicBezTo>
                  <a:cubicBezTo>
                    <a:pt x="6505" y="33150"/>
                    <a:pt x="6138" y="35051"/>
                    <a:pt x="5738" y="36952"/>
                  </a:cubicBezTo>
                  <a:cubicBezTo>
                    <a:pt x="5705" y="37086"/>
                    <a:pt x="5705" y="37219"/>
                    <a:pt x="5671" y="37353"/>
                  </a:cubicBezTo>
                  <a:cubicBezTo>
                    <a:pt x="13177" y="39721"/>
                    <a:pt x="19982" y="41556"/>
                    <a:pt x="26386" y="42723"/>
                  </a:cubicBezTo>
                  <a:cubicBezTo>
                    <a:pt x="26586" y="42189"/>
                    <a:pt x="26820" y="41656"/>
                    <a:pt x="26987" y="41222"/>
                  </a:cubicBezTo>
                  <a:cubicBezTo>
                    <a:pt x="27016" y="41163"/>
                    <a:pt x="27077" y="41137"/>
                    <a:pt x="27137" y="41137"/>
                  </a:cubicBezTo>
                  <a:cubicBezTo>
                    <a:pt x="27213" y="41137"/>
                    <a:pt x="27287" y="41180"/>
                    <a:pt x="27287" y="41255"/>
                  </a:cubicBezTo>
                  <a:cubicBezTo>
                    <a:pt x="27320" y="41822"/>
                    <a:pt x="27287" y="42323"/>
                    <a:pt x="27187" y="42856"/>
                  </a:cubicBezTo>
                  <a:cubicBezTo>
                    <a:pt x="27754" y="42957"/>
                    <a:pt x="28321" y="43057"/>
                    <a:pt x="28888" y="43157"/>
                  </a:cubicBezTo>
                  <a:cubicBezTo>
                    <a:pt x="29088" y="42156"/>
                    <a:pt x="29355" y="41222"/>
                    <a:pt x="29622" y="40255"/>
                  </a:cubicBezTo>
                  <a:cubicBezTo>
                    <a:pt x="29637" y="40225"/>
                    <a:pt x="29672" y="40208"/>
                    <a:pt x="29709" y="40208"/>
                  </a:cubicBezTo>
                  <a:cubicBezTo>
                    <a:pt x="29755" y="40208"/>
                    <a:pt x="29804" y="40233"/>
                    <a:pt x="29822" y="40288"/>
                  </a:cubicBezTo>
                  <a:cubicBezTo>
                    <a:pt x="29855" y="41289"/>
                    <a:pt x="29822" y="42289"/>
                    <a:pt x="29755" y="43290"/>
                  </a:cubicBezTo>
                  <a:cubicBezTo>
                    <a:pt x="33410" y="43814"/>
                    <a:pt x="36929" y="44096"/>
                    <a:pt x="40369" y="44096"/>
                  </a:cubicBezTo>
                  <a:cubicBezTo>
                    <a:pt x="44370" y="44096"/>
                    <a:pt x="48264" y="43715"/>
                    <a:pt x="52138" y="42890"/>
                  </a:cubicBezTo>
                  <a:cubicBezTo>
                    <a:pt x="52238" y="41689"/>
                    <a:pt x="52438" y="40521"/>
                    <a:pt x="52772" y="39321"/>
                  </a:cubicBezTo>
                  <a:cubicBezTo>
                    <a:pt x="52786" y="39279"/>
                    <a:pt x="52817" y="39260"/>
                    <a:pt x="52849" y="39260"/>
                  </a:cubicBezTo>
                  <a:cubicBezTo>
                    <a:pt x="52893" y="39260"/>
                    <a:pt x="52938" y="39296"/>
                    <a:pt x="52938" y="39354"/>
                  </a:cubicBezTo>
                  <a:cubicBezTo>
                    <a:pt x="52938" y="40388"/>
                    <a:pt x="53039" y="41522"/>
                    <a:pt x="53105" y="42690"/>
                  </a:cubicBezTo>
                  <a:cubicBezTo>
                    <a:pt x="53639" y="42556"/>
                    <a:pt x="54206" y="42423"/>
                    <a:pt x="54740" y="42289"/>
                  </a:cubicBezTo>
                  <a:cubicBezTo>
                    <a:pt x="54673" y="39988"/>
                    <a:pt x="54440" y="37719"/>
                    <a:pt x="54339" y="35418"/>
                  </a:cubicBezTo>
                  <a:cubicBezTo>
                    <a:pt x="54339" y="35399"/>
                    <a:pt x="54362" y="35379"/>
                    <a:pt x="54381" y="35379"/>
                  </a:cubicBezTo>
                  <a:cubicBezTo>
                    <a:pt x="54394" y="35379"/>
                    <a:pt x="54406" y="35390"/>
                    <a:pt x="54406" y="35418"/>
                  </a:cubicBezTo>
                  <a:cubicBezTo>
                    <a:pt x="54773" y="37619"/>
                    <a:pt x="55207" y="39854"/>
                    <a:pt x="55574" y="42056"/>
                  </a:cubicBezTo>
                  <a:cubicBezTo>
                    <a:pt x="56374" y="41856"/>
                    <a:pt x="57141" y="41622"/>
                    <a:pt x="57942" y="41355"/>
                  </a:cubicBezTo>
                  <a:cubicBezTo>
                    <a:pt x="58609" y="41122"/>
                    <a:pt x="57809" y="32049"/>
                    <a:pt x="57709" y="31482"/>
                  </a:cubicBezTo>
                  <a:cubicBezTo>
                    <a:pt x="57642" y="31181"/>
                    <a:pt x="57575" y="30915"/>
                    <a:pt x="57542" y="30614"/>
                  </a:cubicBezTo>
                  <a:cubicBezTo>
                    <a:pt x="56941" y="27546"/>
                    <a:pt x="56408" y="23476"/>
                    <a:pt x="55707" y="21008"/>
                  </a:cubicBezTo>
                  <a:cubicBezTo>
                    <a:pt x="54106" y="15570"/>
                    <a:pt x="51638" y="11601"/>
                    <a:pt x="48936" y="8599"/>
                  </a:cubicBezTo>
                  <a:cubicBezTo>
                    <a:pt x="47401" y="6530"/>
                    <a:pt x="45333" y="4929"/>
                    <a:pt x="43265" y="3695"/>
                  </a:cubicBezTo>
                  <a:cubicBezTo>
                    <a:pt x="43098" y="3562"/>
                    <a:pt x="42931" y="3462"/>
                    <a:pt x="42765" y="3362"/>
                  </a:cubicBezTo>
                  <a:cubicBezTo>
                    <a:pt x="38862" y="726"/>
                    <a:pt x="34759" y="126"/>
                    <a:pt x="30689" y="26"/>
                  </a:cubicBezTo>
                  <a:cubicBezTo>
                    <a:pt x="30208" y="10"/>
                    <a:pt x="29724" y="1"/>
                    <a:pt x="29237" y="1"/>
                  </a:cubicBezTo>
                  <a:close/>
                </a:path>
              </a:pathLst>
            </a:custGeom>
            <a:solidFill>
              <a:schemeClr val="lt2"/>
            </a:solidFill>
            <a:ln w="228600" cap="flat" cmpd="sng">
              <a:solidFill>
                <a:schemeClr val="lt2"/>
              </a:solidFill>
              <a:prstDash val="solid"/>
              <a:round/>
              <a:headEnd type="none" w="sm" len="sm"/>
              <a:tailEnd type="none" w="sm" len="sm"/>
            </a:ln>
            <a:effectLst>
              <a:outerShdw dist="38100" dir="2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2189;p61">
              <a:extLst>
                <a:ext uri="{FF2B5EF4-FFF2-40B4-BE49-F238E27FC236}">
                  <a16:creationId xmlns:a16="http://schemas.microsoft.com/office/drawing/2014/main" xmlns="" id="{FFD66562-5B81-42CB-B8B3-E346F5155CF4}"/>
                </a:ext>
              </a:extLst>
            </p:cNvPr>
            <p:cNvGrpSpPr/>
            <p:nvPr/>
          </p:nvGrpSpPr>
          <p:grpSpPr>
            <a:xfrm>
              <a:off x="939574" y="3499760"/>
              <a:ext cx="1285464" cy="967157"/>
              <a:chOff x="787850" y="3378725"/>
              <a:chExt cx="1465250" cy="1102425"/>
            </a:xfrm>
          </p:grpSpPr>
          <p:sp>
            <p:nvSpPr>
              <p:cNvPr id="80" name="Google Shape;2190;p61">
                <a:extLst>
                  <a:ext uri="{FF2B5EF4-FFF2-40B4-BE49-F238E27FC236}">
                    <a16:creationId xmlns:a16="http://schemas.microsoft.com/office/drawing/2014/main" xmlns="" id="{A29C77E5-694A-4BB7-9782-67FB40A7EA92}"/>
                  </a:ext>
                </a:extLst>
              </p:cNvPr>
              <p:cNvSpPr/>
              <p:nvPr/>
            </p:nvSpPr>
            <p:spPr>
              <a:xfrm>
                <a:off x="787850" y="3378725"/>
                <a:ext cx="1465250" cy="1102425"/>
              </a:xfrm>
              <a:custGeom>
                <a:avLst/>
                <a:gdLst/>
                <a:ahLst/>
                <a:cxnLst/>
                <a:rect l="l" t="t" r="r" b="b"/>
                <a:pathLst>
                  <a:path w="58610" h="44097" extrusionOk="0">
                    <a:moveTo>
                      <a:pt x="29237" y="1"/>
                    </a:moveTo>
                    <a:cubicBezTo>
                      <a:pt x="26559" y="1"/>
                      <a:pt x="23816" y="300"/>
                      <a:pt x="21049" y="1627"/>
                    </a:cubicBezTo>
                    <a:cubicBezTo>
                      <a:pt x="19381" y="2461"/>
                      <a:pt x="17680" y="3528"/>
                      <a:pt x="15979" y="4929"/>
                    </a:cubicBezTo>
                    <a:cubicBezTo>
                      <a:pt x="11509" y="8699"/>
                      <a:pt x="7172" y="13602"/>
                      <a:pt x="3203" y="24677"/>
                    </a:cubicBezTo>
                    <a:cubicBezTo>
                      <a:pt x="2102" y="27779"/>
                      <a:pt x="1035" y="31348"/>
                      <a:pt x="1" y="35485"/>
                    </a:cubicBezTo>
                    <a:cubicBezTo>
                      <a:pt x="1535" y="35985"/>
                      <a:pt x="3003" y="36485"/>
                      <a:pt x="4471" y="36952"/>
                    </a:cubicBezTo>
                    <a:cubicBezTo>
                      <a:pt x="5038" y="35018"/>
                      <a:pt x="5571" y="33083"/>
                      <a:pt x="6272" y="31181"/>
                    </a:cubicBezTo>
                    <a:cubicBezTo>
                      <a:pt x="6272" y="31165"/>
                      <a:pt x="6289" y="31156"/>
                      <a:pt x="6305" y="31156"/>
                    </a:cubicBezTo>
                    <a:cubicBezTo>
                      <a:pt x="6322" y="31156"/>
                      <a:pt x="6339" y="31165"/>
                      <a:pt x="6339" y="31181"/>
                    </a:cubicBezTo>
                    <a:cubicBezTo>
                      <a:pt x="6505" y="33150"/>
                      <a:pt x="6138" y="35084"/>
                      <a:pt x="5738" y="36952"/>
                    </a:cubicBezTo>
                    <a:cubicBezTo>
                      <a:pt x="5705" y="37086"/>
                      <a:pt x="5705" y="37219"/>
                      <a:pt x="5671" y="37353"/>
                    </a:cubicBezTo>
                    <a:cubicBezTo>
                      <a:pt x="13177" y="39721"/>
                      <a:pt x="19982" y="41556"/>
                      <a:pt x="26386" y="42723"/>
                    </a:cubicBezTo>
                    <a:cubicBezTo>
                      <a:pt x="26586" y="42189"/>
                      <a:pt x="26820" y="41656"/>
                      <a:pt x="26987" y="41222"/>
                    </a:cubicBezTo>
                    <a:cubicBezTo>
                      <a:pt x="27001" y="41163"/>
                      <a:pt x="27061" y="41137"/>
                      <a:pt x="27123" y="41137"/>
                    </a:cubicBezTo>
                    <a:cubicBezTo>
                      <a:pt x="27203" y="41137"/>
                      <a:pt x="27287" y="41180"/>
                      <a:pt x="27287" y="41255"/>
                    </a:cubicBezTo>
                    <a:cubicBezTo>
                      <a:pt x="27320" y="41822"/>
                      <a:pt x="27287" y="42323"/>
                      <a:pt x="27187" y="42856"/>
                    </a:cubicBezTo>
                    <a:cubicBezTo>
                      <a:pt x="27754" y="42957"/>
                      <a:pt x="28321" y="43057"/>
                      <a:pt x="28888" y="43157"/>
                    </a:cubicBezTo>
                    <a:cubicBezTo>
                      <a:pt x="29088" y="42189"/>
                      <a:pt x="29355" y="41222"/>
                      <a:pt x="29622" y="40255"/>
                    </a:cubicBezTo>
                    <a:cubicBezTo>
                      <a:pt x="29637" y="40225"/>
                      <a:pt x="29679" y="40208"/>
                      <a:pt x="29720" y="40208"/>
                    </a:cubicBezTo>
                    <a:cubicBezTo>
                      <a:pt x="29771" y="40208"/>
                      <a:pt x="29822" y="40233"/>
                      <a:pt x="29822" y="40288"/>
                    </a:cubicBezTo>
                    <a:cubicBezTo>
                      <a:pt x="29855" y="41289"/>
                      <a:pt x="29822" y="42289"/>
                      <a:pt x="29755" y="43290"/>
                    </a:cubicBezTo>
                    <a:cubicBezTo>
                      <a:pt x="33395" y="43814"/>
                      <a:pt x="36913" y="44096"/>
                      <a:pt x="40356" y="44096"/>
                    </a:cubicBezTo>
                    <a:cubicBezTo>
                      <a:pt x="44360" y="44096"/>
                      <a:pt x="48264" y="43715"/>
                      <a:pt x="52138" y="42890"/>
                    </a:cubicBezTo>
                    <a:cubicBezTo>
                      <a:pt x="52238" y="41689"/>
                      <a:pt x="52438" y="40521"/>
                      <a:pt x="52772" y="39321"/>
                    </a:cubicBezTo>
                    <a:cubicBezTo>
                      <a:pt x="52786" y="39279"/>
                      <a:pt x="52817" y="39260"/>
                      <a:pt x="52849" y="39260"/>
                    </a:cubicBezTo>
                    <a:cubicBezTo>
                      <a:pt x="52893" y="39260"/>
                      <a:pt x="52938" y="39296"/>
                      <a:pt x="52938" y="39354"/>
                    </a:cubicBezTo>
                    <a:cubicBezTo>
                      <a:pt x="52938" y="40388"/>
                      <a:pt x="53039" y="41522"/>
                      <a:pt x="53105" y="42690"/>
                    </a:cubicBezTo>
                    <a:cubicBezTo>
                      <a:pt x="53639" y="42556"/>
                      <a:pt x="54206" y="42423"/>
                      <a:pt x="54740" y="42289"/>
                    </a:cubicBezTo>
                    <a:cubicBezTo>
                      <a:pt x="54673" y="39988"/>
                      <a:pt x="54440" y="37719"/>
                      <a:pt x="54339" y="35418"/>
                    </a:cubicBezTo>
                    <a:cubicBezTo>
                      <a:pt x="54339" y="35401"/>
                      <a:pt x="54356" y="35393"/>
                      <a:pt x="54373" y="35393"/>
                    </a:cubicBezTo>
                    <a:cubicBezTo>
                      <a:pt x="54390" y="35393"/>
                      <a:pt x="54406" y="35401"/>
                      <a:pt x="54406" y="35418"/>
                    </a:cubicBezTo>
                    <a:cubicBezTo>
                      <a:pt x="54773" y="37619"/>
                      <a:pt x="55207" y="39854"/>
                      <a:pt x="55574" y="42056"/>
                    </a:cubicBezTo>
                    <a:cubicBezTo>
                      <a:pt x="56374" y="41856"/>
                      <a:pt x="57141" y="41622"/>
                      <a:pt x="57942" y="41355"/>
                    </a:cubicBezTo>
                    <a:cubicBezTo>
                      <a:pt x="58609" y="41122"/>
                      <a:pt x="57809" y="32049"/>
                      <a:pt x="57709" y="31482"/>
                    </a:cubicBezTo>
                    <a:cubicBezTo>
                      <a:pt x="57642" y="31181"/>
                      <a:pt x="57575" y="30915"/>
                      <a:pt x="57542" y="30614"/>
                    </a:cubicBezTo>
                    <a:cubicBezTo>
                      <a:pt x="56941" y="27546"/>
                      <a:pt x="56408" y="23476"/>
                      <a:pt x="55707" y="20974"/>
                    </a:cubicBezTo>
                    <a:cubicBezTo>
                      <a:pt x="52905" y="11467"/>
                      <a:pt x="47401" y="6464"/>
                      <a:pt x="42765" y="3362"/>
                    </a:cubicBezTo>
                    <a:cubicBezTo>
                      <a:pt x="38862" y="726"/>
                      <a:pt x="34759" y="126"/>
                      <a:pt x="30689" y="26"/>
                    </a:cubicBezTo>
                    <a:cubicBezTo>
                      <a:pt x="30208" y="10"/>
                      <a:pt x="29724" y="1"/>
                      <a:pt x="292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91;p61">
                <a:extLst>
                  <a:ext uri="{FF2B5EF4-FFF2-40B4-BE49-F238E27FC236}">
                    <a16:creationId xmlns:a16="http://schemas.microsoft.com/office/drawing/2014/main" xmlns="" id="{61043F39-3449-4630-9699-B5D3FCFA7032}"/>
                  </a:ext>
                </a:extLst>
              </p:cNvPr>
              <p:cNvSpPr/>
              <p:nvPr/>
            </p:nvSpPr>
            <p:spPr>
              <a:xfrm>
                <a:off x="787850" y="3995625"/>
                <a:ext cx="1465250" cy="485525"/>
              </a:xfrm>
              <a:custGeom>
                <a:avLst/>
                <a:gdLst/>
                <a:ahLst/>
                <a:cxnLst/>
                <a:rect l="l" t="t" r="r" b="b"/>
                <a:pathLst>
                  <a:path w="58610" h="19421" extrusionOk="0">
                    <a:moveTo>
                      <a:pt x="3203" y="1"/>
                    </a:moveTo>
                    <a:cubicBezTo>
                      <a:pt x="2102" y="3103"/>
                      <a:pt x="1035" y="6672"/>
                      <a:pt x="1" y="10809"/>
                    </a:cubicBezTo>
                    <a:cubicBezTo>
                      <a:pt x="1535" y="11309"/>
                      <a:pt x="3003" y="11809"/>
                      <a:pt x="4471" y="12276"/>
                    </a:cubicBezTo>
                    <a:cubicBezTo>
                      <a:pt x="5038" y="10342"/>
                      <a:pt x="5571" y="8407"/>
                      <a:pt x="6272" y="6505"/>
                    </a:cubicBezTo>
                    <a:cubicBezTo>
                      <a:pt x="6272" y="6489"/>
                      <a:pt x="6289" y="6480"/>
                      <a:pt x="6305" y="6480"/>
                    </a:cubicBezTo>
                    <a:cubicBezTo>
                      <a:pt x="6322" y="6480"/>
                      <a:pt x="6339" y="6489"/>
                      <a:pt x="6339" y="6505"/>
                    </a:cubicBezTo>
                    <a:cubicBezTo>
                      <a:pt x="6505" y="8474"/>
                      <a:pt x="6138" y="10408"/>
                      <a:pt x="5738" y="12276"/>
                    </a:cubicBezTo>
                    <a:cubicBezTo>
                      <a:pt x="5705" y="12410"/>
                      <a:pt x="5705" y="12543"/>
                      <a:pt x="5671" y="12677"/>
                    </a:cubicBezTo>
                    <a:cubicBezTo>
                      <a:pt x="13177" y="15045"/>
                      <a:pt x="19982" y="16880"/>
                      <a:pt x="26386" y="18047"/>
                    </a:cubicBezTo>
                    <a:cubicBezTo>
                      <a:pt x="26586" y="17513"/>
                      <a:pt x="26820" y="16980"/>
                      <a:pt x="26987" y="16546"/>
                    </a:cubicBezTo>
                    <a:cubicBezTo>
                      <a:pt x="27001" y="16487"/>
                      <a:pt x="27061" y="16461"/>
                      <a:pt x="27123" y="16461"/>
                    </a:cubicBezTo>
                    <a:cubicBezTo>
                      <a:pt x="27203" y="16461"/>
                      <a:pt x="27287" y="16504"/>
                      <a:pt x="27287" y="16579"/>
                    </a:cubicBezTo>
                    <a:cubicBezTo>
                      <a:pt x="27320" y="17146"/>
                      <a:pt x="27287" y="17647"/>
                      <a:pt x="27187" y="18180"/>
                    </a:cubicBezTo>
                    <a:cubicBezTo>
                      <a:pt x="27754" y="18281"/>
                      <a:pt x="28321" y="18381"/>
                      <a:pt x="28888" y="18481"/>
                    </a:cubicBezTo>
                    <a:cubicBezTo>
                      <a:pt x="29088" y="17513"/>
                      <a:pt x="29355" y="16546"/>
                      <a:pt x="29622" y="15579"/>
                    </a:cubicBezTo>
                    <a:cubicBezTo>
                      <a:pt x="29637" y="15549"/>
                      <a:pt x="29679" y="15532"/>
                      <a:pt x="29720" y="15532"/>
                    </a:cubicBezTo>
                    <a:cubicBezTo>
                      <a:pt x="29771" y="15532"/>
                      <a:pt x="29822" y="15557"/>
                      <a:pt x="29822" y="15612"/>
                    </a:cubicBezTo>
                    <a:cubicBezTo>
                      <a:pt x="29855" y="16613"/>
                      <a:pt x="29822" y="17613"/>
                      <a:pt x="29755" y="18614"/>
                    </a:cubicBezTo>
                    <a:cubicBezTo>
                      <a:pt x="33395" y="19138"/>
                      <a:pt x="36913" y="19420"/>
                      <a:pt x="40356" y="19420"/>
                    </a:cubicBezTo>
                    <a:cubicBezTo>
                      <a:pt x="44360" y="19420"/>
                      <a:pt x="48264" y="19039"/>
                      <a:pt x="52138" y="18214"/>
                    </a:cubicBezTo>
                    <a:cubicBezTo>
                      <a:pt x="52238" y="17013"/>
                      <a:pt x="52438" y="15845"/>
                      <a:pt x="52772" y="14645"/>
                    </a:cubicBezTo>
                    <a:cubicBezTo>
                      <a:pt x="52786" y="14603"/>
                      <a:pt x="52817" y="14584"/>
                      <a:pt x="52849" y="14584"/>
                    </a:cubicBezTo>
                    <a:cubicBezTo>
                      <a:pt x="52893" y="14584"/>
                      <a:pt x="52938" y="14620"/>
                      <a:pt x="52938" y="14678"/>
                    </a:cubicBezTo>
                    <a:cubicBezTo>
                      <a:pt x="52938" y="15712"/>
                      <a:pt x="53039" y="16846"/>
                      <a:pt x="53105" y="18014"/>
                    </a:cubicBezTo>
                    <a:cubicBezTo>
                      <a:pt x="53639" y="17880"/>
                      <a:pt x="54206" y="17747"/>
                      <a:pt x="54740" y="17613"/>
                    </a:cubicBezTo>
                    <a:cubicBezTo>
                      <a:pt x="54673" y="15312"/>
                      <a:pt x="54440" y="13043"/>
                      <a:pt x="54339" y="10742"/>
                    </a:cubicBezTo>
                    <a:cubicBezTo>
                      <a:pt x="54339" y="10725"/>
                      <a:pt x="54356" y="10717"/>
                      <a:pt x="54373" y="10717"/>
                    </a:cubicBezTo>
                    <a:cubicBezTo>
                      <a:pt x="54390" y="10717"/>
                      <a:pt x="54406" y="10725"/>
                      <a:pt x="54406" y="10742"/>
                    </a:cubicBezTo>
                    <a:cubicBezTo>
                      <a:pt x="54773" y="12943"/>
                      <a:pt x="55207" y="15178"/>
                      <a:pt x="55574" y="17380"/>
                    </a:cubicBezTo>
                    <a:cubicBezTo>
                      <a:pt x="56374" y="17180"/>
                      <a:pt x="57141" y="16946"/>
                      <a:pt x="57942" y="16679"/>
                    </a:cubicBezTo>
                    <a:cubicBezTo>
                      <a:pt x="58609" y="16446"/>
                      <a:pt x="57809" y="7373"/>
                      <a:pt x="57709" y="6772"/>
                    </a:cubicBezTo>
                    <a:cubicBezTo>
                      <a:pt x="57642" y="6505"/>
                      <a:pt x="57575" y="6239"/>
                      <a:pt x="57542" y="5938"/>
                    </a:cubicBezTo>
                    <a:cubicBezTo>
                      <a:pt x="51178" y="7340"/>
                      <a:pt x="44659" y="8049"/>
                      <a:pt x="38143" y="8049"/>
                    </a:cubicBezTo>
                    <a:cubicBezTo>
                      <a:pt x="31475" y="8049"/>
                      <a:pt x="24809" y="7306"/>
                      <a:pt x="18314" y="5805"/>
                    </a:cubicBezTo>
                    <a:cubicBezTo>
                      <a:pt x="13043" y="4604"/>
                      <a:pt x="7773" y="2836"/>
                      <a:pt x="3203"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92;p61">
                <a:extLst>
                  <a:ext uri="{FF2B5EF4-FFF2-40B4-BE49-F238E27FC236}">
                    <a16:creationId xmlns:a16="http://schemas.microsoft.com/office/drawing/2014/main" xmlns="" id="{F915F68D-93AD-4487-B8A5-EF498D903E07}"/>
                  </a:ext>
                </a:extLst>
              </p:cNvPr>
              <p:cNvSpPr/>
              <p:nvPr/>
            </p:nvSpPr>
            <p:spPr>
              <a:xfrm>
                <a:off x="950475" y="3863150"/>
                <a:ext cx="236025" cy="342250"/>
              </a:xfrm>
              <a:custGeom>
                <a:avLst/>
                <a:gdLst/>
                <a:ahLst/>
                <a:cxnLst/>
                <a:rect l="l" t="t" r="r" b="b"/>
                <a:pathLst>
                  <a:path w="9441" h="13690" extrusionOk="0">
                    <a:moveTo>
                      <a:pt x="5102" y="0"/>
                    </a:moveTo>
                    <a:cubicBezTo>
                      <a:pt x="4167" y="0"/>
                      <a:pt x="3180" y="325"/>
                      <a:pt x="2402" y="930"/>
                    </a:cubicBezTo>
                    <a:cubicBezTo>
                      <a:pt x="1168" y="1864"/>
                      <a:pt x="567" y="3298"/>
                      <a:pt x="367" y="4666"/>
                    </a:cubicBezTo>
                    <a:cubicBezTo>
                      <a:pt x="0" y="6901"/>
                      <a:pt x="567" y="9103"/>
                      <a:pt x="1868" y="10737"/>
                    </a:cubicBezTo>
                    <a:cubicBezTo>
                      <a:pt x="3203" y="12372"/>
                      <a:pt x="5271" y="13439"/>
                      <a:pt x="7572" y="13672"/>
                    </a:cubicBezTo>
                    <a:cubicBezTo>
                      <a:pt x="7686" y="13683"/>
                      <a:pt x="7799" y="13690"/>
                      <a:pt x="7911" y="13690"/>
                    </a:cubicBezTo>
                    <a:cubicBezTo>
                      <a:pt x="8160" y="13690"/>
                      <a:pt x="8399" y="13654"/>
                      <a:pt x="8606" y="13539"/>
                    </a:cubicBezTo>
                    <a:cubicBezTo>
                      <a:pt x="9207" y="13239"/>
                      <a:pt x="9340" y="12472"/>
                      <a:pt x="9374" y="11871"/>
                    </a:cubicBezTo>
                    <a:cubicBezTo>
                      <a:pt x="9440" y="9436"/>
                      <a:pt x="9340" y="6968"/>
                      <a:pt x="8940" y="4633"/>
                    </a:cubicBezTo>
                    <a:cubicBezTo>
                      <a:pt x="8707" y="3065"/>
                      <a:pt x="8073" y="997"/>
                      <a:pt x="6538" y="296"/>
                    </a:cubicBezTo>
                    <a:cubicBezTo>
                      <a:pt x="6103" y="96"/>
                      <a:pt x="5610" y="0"/>
                      <a:pt x="5102" y="0"/>
                    </a:cubicBezTo>
                    <a:close/>
                  </a:path>
                </a:pathLst>
              </a:custGeom>
              <a:solidFill>
                <a:srgbClr val="F5D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93;p61">
                <a:extLst>
                  <a:ext uri="{FF2B5EF4-FFF2-40B4-BE49-F238E27FC236}">
                    <a16:creationId xmlns:a16="http://schemas.microsoft.com/office/drawing/2014/main" xmlns="" id="{22E230E2-D7AC-4893-A85C-AA6BD955699E}"/>
                  </a:ext>
                </a:extLst>
              </p:cNvPr>
              <p:cNvSpPr/>
              <p:nvPr/>
            </p:nvSpPr>
            <p:spPr>
              <a:xfrm>
                <a:off x="1900325" y="3987000"/>
                <a:ext cx="271050" cy="321725"/>
              </a:xfrm>
              <a:custGeom>
                <a:avLst/>
                <a:gdLst/>
                <a:ahLst/>
                <a:cxnLst/>
                <a:rect l="l" t="t" r="r" b="b"/>
                <a:pathLst>
                  <a:path w="10842" h="12869" extrusionOk="0">
                    <a:moveTo>
                      <a:pt x="6331" y="1"/>
                    </a:moveTo>
                    <a:cubicBezTo>
                      <a:pt x="6153" y="1"/>
                      <a:pt x="5976" y="15"/>
                      <a:pt x="5804" y="46"/>
                    </a:cubicBezTo>
                    <a:cubicBezTo>
                      <a:pt x="4136" y="346"/>
                      <a:pt x="3036" y="2214"/>
                      <a:pt x="2402" y="3648"/>
                    </a:cubicBezTo>
                    <a:cubicBezTo>
                      <a:pt x="1434" y="5816"/>
                      <a:pt x="734" y="8185"/>
                      <a:pt x="200" y="10553"/>
                    </a:cubicBezTo>
                    <a:cubicBezTo>
                      <a:pt x="67" y="11154"/>
                      <a:pt x="0" y="11921"/>
                      <a:pt x="500" y="12388"/>
                    </a:cubicBezTo>
                    <a:cubicBezTo>
                      <a:pt x="767" y="12621"/>
                      <a:pt x="1134" y="12688"/>
                      <a:pt x="1468" y="12755"/>
                    </a:cubicBezTo>
                    <a:cubicBezTo>
                      <a:pt x="1948" y="12831"/>
                      <a:pt x="2426" y="12869"/>
                      <a:pt x="2898" y="12869"/>
                    </a:cubicBezTo>
                    <a:cubicBezTo>
                      <a:pt x="4689" y="12869"/>
                      <a:pt x="6386" y="12331"/>
                      <a:pt x="7706" y="11354"/>
                    </a:cubicBezTo>
                    <a:cubicBezTo>
                      <a:pt x="9407" y="10086"/>
                      <a:pt x="10508" y="8085"/>
                      <a:pt x="10708" y="5850"/>
                    </a:cubicBezTo>
                    <a:cubicBezTo>
                      <a:pt x="10841" y="4482"/>
                      <a:pt x="10608" y="2914"/>
                      <a:pt x="9674" y="1713"/>
                    </a:cubicBezTo>
                    <a:cubicBezTo>
                      <a:pt x="8860" y="667"/>
                      <a:pt x="7540" y="1"/>
                      <a:pt x="6331" y="1"/>
                    </a:cubicBezTo>
                    <a:close/>
                  </a:path>
                </a:pathLst>
              </a:custGeom>
              <a:solidFill>
                <a:srgbClr val="F5D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94;p61">
                <a:extLst>
                  <a:ext uri="{FF2B5EF4-FFF2-40B4-BE49-F238E27FC236}">
                    <a16:creationId xmlns:a16="http://schemas.microsoft.com/office/drawing/2014/main" xmlns="" id="{32C2B8C2-A6CB-4E06-A4DD-FEA2333A2563}"/>
                  </a:ext>
                </a:extLst>
              </p:cNvPr>
              <p:cNvSpPr/>
              <p:nvPr/>
            </p:nvSpPr>
            <p:spPr>
              <a:xfrm>
                <a:off x="1965850" y="4094375"/>
                <a:ext cx="173000" cy="147500"/>
              </a:xfrm>
              <a:custGeom>
                <a:avLst/>
                <a:gdLst/>
                <a:ahLst/>
                <a:cxnLst/>
                <a:rect l="l" t="t" r="r" b="b"/>
                <a:pathLst>
                  <a:path w="6920" h="5900" extrusionOk="0">
                    <a:moveTo>
                      <a:pt x="5411" y="1"/>
                    </a:moveTo>
                    <a:cubicBezTo>
                      <a:pt x="4787" y="1"/>
                      <a:pt x="4115" y="352"/>
                      <a:pt x="3517" y="721"/>
                    </a:cubicBezTo>
                    <a:cubicBezTo>
                      <a:pt x="2750" y="1188"/>
                      <a:pt x="2082" y="1822"/>
                      <a:pt x="1549" y="2589"/>
                    </a:cubicBezTo>
                    <a:cubicBezTo>
                      <a:pt x="1282" y="2889"/>
                      <a:pt x="1082" y="3223"/>
                      <a:pt x="882" y="3590"/>
                    </a:cubicBezTo>
                    <a:cubicBezTo>
                      <a:pt x="581" y="4123"/>
                      <a:pt x="315" y="4690"/>
                      <a:pt x="114" y="5291"/>
                    </a:cubicBezTo>
                    <a:cubicBezTo>
                      <a:pt x="0" y="5611"/>
                      <a:pt x="246" y="5899"/>
                      <a:pt x="466" y="5899"/>
                    </a:cubicBezTo>
                    <a:cubicBezTo>
                      <a:pt x="567" y="5899"/>
                      <a:pt x="662" y="5838"/>
                      <a:pt x="715" y="5691"/>
                    </a:cubicBezTo>
                    <a:cubicBezTo>
                      <a:pt x="1015" y="4790"/>
                      <a:pt x="1449" y="3956"/>
                      <a:pt x="1949" y="3256"/>
                    </a:cubicBezTo>
                    <a:cubicBezTo>
                      <a:pt x="2408" y="3138"/>
                      <a:pt x="2917" y="3054"/>
                      <a:pt x="3405" y="3054"/>
                    </a:cubicBezTo>
                    <a:cubicBezTo>
                      <a:pt x="4301" y="3054"/>
                      <a:pt x="5128" y="3338"/>
                      <a:pt x="5452" y="4223"/>
                    </a:cubicBezTo>
                    <a:cubicBezTo>
                      <a:pt x="5452" y="4223"/>
                      <a:pt x="5485" y="4223"/>
                      <a:pt x="5485" y="4190"/>
                    </a:cubicBezTo>
                    <a:cubicBezTo>
                      <a:pt x="5485" y="2642"/>
                      <a:pt x="4416" y="2329"/>
                      <a:pt x="3301" y="2329"/>
                    </a:cubicBezTo>
                    <a:cubicBezTo>
                      <a:pt x="3097" y="2329"/>
                      <a:pt x="2891" y="2339"/>
                      <a:pt x="2690" y="2355"/>
                    </a:cubicBezTo>
                    <a:lnTo>
                      <a:pt x="2690" y="2355"/>
                    </a:lnTo>
                    <a:cubicBezTo>
                      <a:pt x="2716" y="2351"/>
                      <a:pt x="2719" y="2322"/>
                      <a:pt x="2750" y="2322"/>
                    </a:cubicBezTo>
                    <a:cubicBezTo>
                      <a:pt x="3458" y="1638"/>
                      <a:pt x="4648" y="669"/>
                      <a:pt x="5745" y="669"/>
                    </a:cubicBezTo>
                    <a:cubicBezTo>
                      <a:pt x="6147" y="669"/>
                      <a:pt x="6537" y="799"/>
                      <a:pt x="6886" y="1121"/>
                    </a:cubicBezTo>
                    <a:cubicBezTo>
                      <a:pt x="6886" y="1121"/>
                      <a:pt x="6919" y="1121"/>
                      <a:pt x="6886" y="1088"/>
                    </a:cubicBezTo>
                    <a:cubicBezTo>
                      <a:pt x="6492" y="283"/>
                      <a:pt x="5970" y="1"/>
                      <a:pt x="5411"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95;p61">
                <a:extLst>
                  <a:ext uri="{FF2B5EF4-FFF2-40B4-BE49-F238E27FC236}">
                    <a16:creationId xmlns:a16="http://schemas.microsoft.com/office/drawing/2014/main" xmlns="" id="{FCA80170-1AC5-4E86-86CE-C4D3243CE2D2}"/>
                  </a:ext>
                </a:extLst>
              </p:cNvPr>
              <p:cNvSpPr/>
              <p:nvPr/>
            </p:nvSpPr>
            <p:spPr>
              <a:xfrm>
                <a:off x="983825" y="3974150"/>
                <a:ext cx="135625" cy="177375"/>
              </a:xfrm>
              <a:custGeom>
                <a:avLst/>
                <a:gdLst/>
                <a:ahLst/>
                <a:cxnLst/>
                <a:rect l="l" t="t" r="r" b="b"/>
                <a:pathLst>
                  <a:path w="5425" h="7095" extrusionOk="0">
                    <a:moveTo>
                      <a:pt x="1350" y="0"/>
                    </a:moveTo>
                    <a:cubicBezTo>
                      <a:pt x="928" y="0"/>
                      <a:pt x="485" y="194"/>
                      <a:pt x="34" y="693"/>
                    </a:cubicBezTo>
                    <a:cubicBezTo>
                      <a:pt x="1" y="693"/>
                      <a:pt x="34" y="726"/>
                      <a:pt x="67" y="726"/>
                    </a:cubicBezTo>
                    <a:cubicBezTo>
                      <a:pt x="318" y="595"/>
                      <a:pt x="567" y="538"/>
                      <a:pt x="810" y="538"/>
                    </a:cubicBezTo>
                    <a:cubicBezTo>
                      <a:pt x="2051" y="538"/>
                      <a:pt x="3145" y="2046"/>
                      <a:pt x="3703" y="2995"/>
                    </a:cubicBezTo>
                    <a:lnTo>
                      <a:pt x="3737" y="3095"/>
                    </a:lnTo>
                    <a:cubicBezTo>
                      <a:pt x="3217" y="2884"/>
                      <a:pt x="2661" y="2709"/>
                      <a:pt x="2152" y="2709"/>
                    </a:cubicBezTo>
                    <a:cubicBezTo>
                      <a:pt x="1453" y="2709"/>
                      <a:pt x="843" y="3039"/>
                      <a:pt x="534" y="4062"/>
                    </a:cubicBezTo>
                    <a:cubicBezTo>
                      <a:pt x="534" y="4086"/>
                      <a:pt x="551" y="4109"/>
                      <a:pt x="561" y="4109"/>
                    </a:cubicBezTo>
                    <a:cubicBezTo>
                      <a:pt x="565" y="4109"/>
                      <a:pt x="568" y="4105"/>
                      <a:pt x="568" y="4095"/>
                    </a:cubicBezTo>
                    <a:cubicBezTo>
                      <a:pt x="934" y="3602"/>
                      <a:pt x="1431" y="3419"/>
                      <a:pt x="1971" y="3419"/>
                    </a:cubicBezTo>
                    <a:cubicBezTo>
                      <a:pt x="2710" y="3419"/>
                      <a:pt x="3529" y="3763"/>
                      <a:pt x="4204" y="4129"/>
                    </a:cubicBezTo>
                    <a:cubicBezTo>
                      <a:pt x="4504" y="4963"/>
                      <a:pt x="4671" y="5863"/>
                      <a:pt x="4704" y="6831"/>
                    </a:cubicBezTo>
                    <a:cubicBezTo>
                      <a:pt x="4717" y="7014"/>
                      <a:pt x="4833" y="7094"/>
                      <a:pt x="4967" y="7094"/>
                    </a:cubicBezTo>
                    <a:cubicBezTo>
                      <a:pt x="5174" y="7094"/>
                      <a:pt x="5425" y="6901"/>
                      <a:pt x="5404" y="6597"/>
                    </a:cubicBezTo>
                    <a:cubicBezTo>
                      <a:pt x="5371" y="5963"/>
                      <a:pt x="5271" y="5330"/>
                      <a:pt x="5138" y="4763"/>
                    </a:cubicBezTo>
                    <a:cubicBezTo>
                      <a:pt x="5038" y="4362"/>
                      <a:pt x="4904" y="3962"/>
                      <a:pt x="4771" y="3595"/>
                    </a:cubicBezTo>
                    <a:cubicBezTo>
                      <a:pt x="4437" y="2728"/>
                      <a:pt x="3970" y="1927"/>
                      <a:pt x="3370" y="1260"/>
                    </a:cubicBezTo>
                    <a:cubicBezTo>
                      <a:pt x="2811" y="637"/>
                      <a:pt x="2114" y="0"/>
                      <a:pt x="1350"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96;p61">
                <a:extLst>
                  <a:ext uri="{FF2B5EF4-FFF2-40B4-BE49-F238E27FC236}">
                    <a16:creationId xmlns:a16="http://schemas.microsoft.com/office/drawing/2014/main" xmlns="" id="{CE9475B3-771A-41D1-B168-EE8F18AB7D24}"/>
                  </a:ext>
                </a:extLst>
              </p:cNvPr>
              <p:cNvSpPr/>
              <p:nvPr/>
            </p:nvSpPr>
            <p:spPr>
              <a:xfrm>
                <a:off x="1106425" y="3413425"/>
                <a:ext cx="945700" cy="968450"/>
              </a:xfrm>
              <a:custGeom>
                <a:avLst/>
                <a:gdLst/>
                <a:ahLst/>
                <a:cxnLst/>
                <a:rect l="l" t="t" r="r" b="b"/>
                <a:pathLst>
                  <a:path w="37828" h="38738" extrusionOk="0">
                    <a:moveTo>
                      <a:pt x="14414" y="1"/>
                    </a:moveTo>
                    <a:cubicBezTo>
                      <a:pt x="14169" y="1"/>
                      <a:pt x="13923" y="2"/>
                      <a:pt x="13677" y="5"/>
                    </a:cubicBezTo>
                    <a:cubicBezTo>
                      <a:pt x="8073" y="72"/>
                      <a:pt x="3302" y="4108"/>
                      <a:pt x="2235" y="9612"/>
                    </a:cubicBezTo>
                    <a:cubicBezTo>
                      <a:pt x="1301" y="14583"/>
                      <a:pt x="667" y="19620"/>
                      <a:pt x="334" y="24656"/>
                    </a:cubicBezTo>
                    <a:cubicBezTo>
                      <a:pt x="0" y="30260"/>
                      <a:pt x="3603" y="35331"/>
                      <a:pt x="9007" y="36832"/>
                    </a:cubicBezTo>
                    <a:cubicBezTo>
                      <a:pt x="13740" y="38103"/>
                      <a:pt x="18504" y="38738"/>
                      <a:pt x="23413" y="38738"/>
                    </a:cubicBezTo>
                    <a:cubicBezTo>
                      <a:pt x="23659" y="38738"/>
                      <a:pt x="23904" y="38736"/>
                      <a:pt x="24151" y="38733"/>
                    </a:cubicBezTo>
                    <a:cubicBezTo>
                      <a:pt x="29755" y="38666"/>
                      <a:pt x="34525" y="34630"/>
                      <a:pt x="35559" y="29126"/>
                    </a:cubicBezTo>
                    <a:cubicBezTo>
                      <a:pt x="36526" y="24156"/>
                      <a:pt x="37160" y="19119"/>
                      <a:pt x="37460" y="14082"/>
                    </a:cubicBezTo>
                    <a:cubicBezTo>
                      <a:pt x="37827" y="8478"/>
                      <a:pt x="34225" y="3408"/>
                      <a:pt x="28821" y="1907"/>
                    </a:cubicBezTo>
                    <a:cubicBezTo>
                      <a:pt x="24087" y="636"/>
                      <a:pt x="19323" y="1"/>
                      <a:pt x="14414" y="1"/>
                    </a:cubicBezTo>
                    <a:close/>
                  </a:path>
                </a:pathLst>
              </a:custGeom>
              <a:solidFill>
                <a:srgbClr val="F5D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97;p61">
                <a:extLst>
                  <a:ext uri="{FF2B5EF4-FFF2-40B4-BE49-F238E27FC236}">
                    <a16:creationId xmlns:a16="http://schemas.microsoft.com/office/drawing/2014/main" xmlns="" id="{71E55C24-8363-4C39-857B-29D43049BC65}"/>
                  </a:ext>
                </a:extLst>
              </p:cNvPr>
              <p:cNvSpPr/>
              <p:nvPr/>
            </p:nvSpPr>
            <p:spPr>
              <a:xfrm>
                <a:off x="1485850" y="4060650"/>
                <a:ext cx="130950" cy="66775"/>
              </a:xfrm>
              <a:custGeom>
                <a:avLst/>
                <a:gdLst/>
                <a:ahLst/>
                <a:cxnLst/>
                <a:rect l="l" t="t" r="r" b="b"/>
                <a:pathLst>
                  <a:path w="5238" h="2671" extrusionOk="0">
                    <a:moveTo>
                      <a:pt x="2564" y="0"/>
                    </a:moveTo>
                    <a:cubicBezTo>
                      <a:pt x="2351" y="0"/>
                      <a:pt x="2129" y="37"/>
                      <a:pt x="1935" y="102"/>
                    </a:cubicBezTo>
                    <a:cubicBezTo>
                      <a:pt x="1602" y="168"/>
                      <a:pt x="1302" y="335"/>
                      <a:pt x="1068" y="535"/>
                    </a:cubicBezTo>
                    <a:cubicBezTo>
                      <a:pt x="568" y="902"/>
                      <a:pt x="201" y="1436"/>
                      <a:pt x="1" y="2003"/>
                    </a:cubicBezTo>
                    <a:cubicBezTo>
                      <a:pt x="434" y="1603"/>
                      <a:pt x="868" y="1203"/>
                      <a:pt x="1335" y="936"/>
                    </a:cubicBezTo>
                    <a:cubicBezTo>
                      <a:pt x="1707" y="750"/>
                      <a:pt x="2099" y="649"/>
                      <a:pt x="2513" y="649"/>
                    </a:cubicBezTo>
                    <a:cubicBezTo>
                      <a:pt x="2619" y="649"/>
                      <a:pt x="2727" y="655"/>
                      <a:pt x="2836" y="669"/>
                    </a:cubicBezTo>
                    <a:cubicBezTo>
                      <a:pt x="3303" y="736"/>
                      <a:pt x="3803" y="969"/>
                      <a:pt x="4204" y="1336"/>
                    </a:cubicBezTo>
                    <a:cubicBezTo>
                      <a:pt x="4637" y="1670"/>
                      <a:pt x="4971" y="2103"/>
                      <a:pt x="5238" y="2670"/>
                    </a:cubicBezTo>
                    <a:cubicBezTo>
                      <a:pt x="5238" y="2070"/>
                      <a:pt x="4971" y="1436"/>
                      <a:pt x="4571" y="969"/>
                    </a:cubicBezTo>
                    <a:cubicBezTo>
                      <a:pt x="4170" y="502"/>
                      <a:pt x="3570" y="102"/>
                      <a:pt x="2903" y="35"/>
                    </a:cubicBezTo>
                    <a:cubicBezTo>
                      <a:pt x="2796" y="11"/>
                      <a:pt x="2682" y="0"/>
                      <a:pt x="2564"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98;p61">
                <a:extLst>
                  <a:ext uri="{FF2B5EF4-FFF2-40B4-BE49-F238E27FC236}">
                    <a16:creationId xmlns:a16="http://schemas.microsoft.com/office/drawing/2014/main" xmlns="" id="{E4E42297-AA48-4D39-B3DB-9729F7C64E89}"/>
                  </a:ext>
                </a:extLst>
              </p:cNvPr>
              <p:cNvSpPr/>
              <p:nvPr/>
            </p:nvSpPr>
            <p:spPr>
              <a:xfrm>
                <a:off x="1210650" y="3869325"/>
                <a:ext cx="217675" cy="217850"/>
              </a:xfrm>
              <a:custGeom>
                <a:avLst/>
                <a:gdLst/>
                <a:ahLst/>
                <a:cxnLst/>
                <a:rect l="l" t="t" r="r" b="b"/>
                <a:pathLst>
                  <a:path w="8707" h="8714" extrusionOk="0">
                    <a:moveTo>
                      <a:pt x="3971" y="1"/>
                    </a:moveTo>
                    <a:cubicBezTo>
                      <a:pt x="3691" y="1"/>
                      <a:pt x="3412" y="28"/>
                      <a:pt x="3136" y="83"/>
                    </a:cubicBezTo>
                    <a:cubicBezTo>
                      <a:pt x="1935" y="283"/>
                      <a:pt x="935" y="1684"/>
                      <a:pt x="468" y="2751"/>
                    </a:cubicBezTo>
                    <a:cubicBezTo>
                      <a:pt x="67" y="3752"/>
                      <a:pt x="1" y="4953"/>
                      <a:pt x="401" y="5953"/>
                    </a:cubicBezTo>
                    <a:cubicBezTo>
                      <a:pt x="835" y="7021"/>
                      <a:pt x="1735" y="7855"/>
                      <a:pt x="2769" y="8288"/>
                    </a:cubicBezTo>
                    <a:cubicBezTo>
                      <a:pt x="3391" y="8565"/>
                      <a:pt x="4045" y="8714"/>
                      <a:pt x="4697" y="8714"/>
                    </a:cubicBezTo>
                    <a:cubicBezTo>
                      <a:pt x="4990" y="8714"/>
                      <a:pt x="5282" y="8684"/>
                      <a:pt x="5571" y="8622"/>
                    </a:cubicBezTo>
                    <a:cubicBezTo>
                      <a:pt x="6505" y="8422"/>
                      <a:pt x="7373" y="7855"/>
                      <a:pt x="7906" y="7088"/>
                    </a:cubicBezTo>
                    <a:cubicBezTo>
                      <a:pt x="8307" y="6521"/>
                      <a:pt x="8507" y="5853"/>
                      <a:pt x="8574" y="5186"/>
                    </a:cubicBezTo>
                    <a:cubicBezTo>
                      <a:pt x="8707" y="3652"/>
                      <a:pt x="8073" y="2084"/>
                      <a:pt x="6906" y="1083"/>
                    </a:cubicBezTo>
                    <a:cubicBezTo>
                      <a:pt x="6112" y="395"/>
                      <a:pt x="5044" y="1"/>
                      <a:pt x="3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99;p61">
                <a:extLst>
                  <a:ext uri="{FF2B5EF4-FFF2-40B4-BE49-F238E27FC236}">
                    <a16:creationId xmlns:a16="http://schemas.microsoft.com/office/drawing/2014/main" xmlns="" id="{A4233C4B-3BCD-45BF-B4C4-17E4512BFA94}"/>
                  </a:ext>
                </a:extLst>
              </p:cNvPr>
              <p:cNvSpPr/>
              <p:nvPr/>
            </p:nvSpPr>
            <p:spPr>
              <a:xfrm>
                <a:off x="1262350" y="3918175"/>
                <a:ext cx="157650" cy="148100"/>
              </a:xfrm>
              <a:custGeom>
                <a:avLst/>
                <a:gdLst/>
                <a:ahLst/>
                <a:cxnLst/>
                <a:rect l="l" t="t" r="r" b="b"/>
                <a:pathLst>
                  <a:path w="6306" h="5924" extrusionOk="0">
                    <a:moveTo>
                      <a:pt x="3120" y="0"/>
                    </a:moveTo>
                    <a:cubicBezTo>
                      <a:pt x="1660" y="0"/>
                      <a:pt x="417" y="1104"/>
                      <a:pt x="234" y="2598"/>
                    </a:cubicBezTo>
                    <a:cubicBezTo>
                      <a:pt x="1" y="4200"/>
                      <a:pt x="1168" y="5701"/>
                      <a:pt x="2770" y="5901"/>
                    </a:cubicBezTo>
                    <a:cubicBezTo>
                      <a:pt x="2895" y="5916"/>
                      <a:pt x="3020" y="5924"/>
                      <a:pt x="3143" y="5924"/>
                    </a:cubicBezTo>
                    <a:cubicBezTo>
                      <a:pt x="4627" y="5924"/>
                      <a:pt x="5920" y="4841"/>
                      <a:pt x="6105" y="3332"/>
                    </a:cubicBezTo>
                    <a:cubicBezTo>
                      <a:pt x="6305" y="1698"/>
                      <a:pt x="5138" y="230"/>
                      <a:pt x="3537" y="30"/>
                    </a:cubicBezTo>
                    <a:cubicBezTo>
                      <a:pt x="3397" y="10"/>
                      <a:pt x="3258"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00;p61">
                <a:extLst>
                  <a:ext uri="{FF2B5EF4-FFF2-40B4-BE49-F238E27FC236}">
                    <a16:creationId xmlns:a16="http://schemas.microsoft.com/office/drawing/2014/main" xmlns="" id="{038AA456-29F8-43D4-A8A0-99E4C8AC77BA}"/>
                  </a:ext>
                </a:extLst>
              </p:cNvPr>
              <p:cNvSpPr/>
              <p:nvPr/>
            </p:nvSpPr>
            <p:spPr>
              <a:xfrm>
                <a:off x="1304900" y="3957275"/>
                <a:ext cx="73400" cy="69250"/>
              </a:xfrm>
              <a:custGeom>
                <a:avLst/>
                <a:gdLst/>
                <a:ahLst/>
                <a:cxnLst/>
                <a:rect l="l" t="t" r="r" b="b"/>
                <a:pathLst>
                  <a:path w="2936" h="2770" extrusionOk="0">
                    <a:moveTo>
                      <a:pt x="1301" y="0"/>
                    </a:moveTo>
                    <a:cubicBezTo>
                      <a:pt x="667" y="67"/>
                      <a:pt x="167" y="567"/>
                      <a:pt x="67" y="1201"/>
                    </a:cubicBezTo>
                    <a:cubicBezTo>
                      <a:pt x="0" y="1968"/>
                      <a:pt x="534" y="2669"/>
                      <a:pt x="1268" y="2769"/>
                    </a:cubicBezTo>
                    <a:lnTo>
                      <a:pt x="1601" y="2769"/>
                    </a:lnTo>
                    <a:cubicBezTo>
                      <a:pt x="2235" y="2702"/>
                      <a:pt x="2735" y="2202"/>
                      <a:pt x="2835" y="1568"/>
                    </a:cubicBezTo>
                    <a:cubicBezTo>
                      <a:pt x="2936" y="801"/>
                      <a:pt x="2368" y="100"/>
                      <a:pt x="1635" y="34"/>
                    </a:cubicBezTo>
                    <a:cubicBezTo>
                      <a:pt x="1501" y="0"/>
                      <a:pt x="1401" y="0"/>
                      <a:pt x="13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01;p61">
                <a:extLst>
                  <a:ext uri="{FF2B5EF4-FFF2-40B4-BE49-F238E27FC236}">
                    <a16:creationId xmlns:a16="http://schemas.microsoft.com/office/drawing/2014/main" xmlns="" id="{1F9802F8-33C0-4E6A-AF64-66B0ED3FDE4E}"/>
                  </a:ext>
                </a:extLst>
              </p:cNvPr>
              <p:cNvSpPr/>
              <p:nvPr/>
            </p:nvSpPr>
            <p:spPr>
              <a:xfrm>
                <a:off x="1219000" y="3860900"/>
                <a:ext cx="172650" cy="86400"/>
              </a:xfrm>
              <a:custGeom>
                <a:avLst/>
                <a:gdLst/>
                <a:ahLst/>
                <a:cxnLst/>
                <a:rect l="l" t="t" r="r" b="b"/>
                <a:pathLst>
                  <a:path w="6906" h="3456" extrusionOk="0">
                    <a:moveTo>
                      <a:pt x="3685" y="1"/>
                    </a:moveTo>
                    <a:cubicBezTo>
                      <a:pt x="1926" y="1"/>
                      <a:pt x="263" y="1249"/>
                      <a:pt x="0" y="3455"/>
                    </a:cubicBezTo>
                    <a:lnTo>
                      <a:pt x="34" y="3455"/>
                    </a:lnTo>
                    <a:cubicBezTo>
                      <a:pt x="698" y="1740"/>
                      <a:pt x="2423" y="728"/>
                      <a:pt x="4138" y="728"/>
                    </a:cubicBezTo>
                    <a:cubicBezTo>
                      <a:pt x="5092" y="728"/>
                      <a:pt x="6042" y="1041"/>
                      <a:pt x="6805" y="1721"/>
                    </a:cubicBezTo>
                    <a:cubicBezTo>
                      <a:pt x="6839" y="1721"/>
                      <a:pt x="6905" y="1687"/>
                      <a:pt x="6872" y="1654"/>
                    </a:cubicBezTo>
                    <a:cubicBezTo>
                      <a:pt x="6006" y="526"/>
                      <a:pt x="4825" y="1"/>
                      <a:pt x="36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02;p61">
                <a:extLst>
                  <a:ext uri="{FF2B5EF4-FFF2-40B4-BE49-F238E27FC236}">
                    <a16:creationId xmlns:a16="http://schemas.microsoft.com/office/drawing/2014/main" xmlns="" id="{7BD90266-CEBB-40A9-98CF-A43DF654AEF7}"/>
                  </a:ext>
                </a:extLst>
              </p:cNvPr>
              <p:cNvSpPr/>
              <p:nvPr/>
            </p:nvSpPr>
            <p:spPr>
              <a:xfrm>
                <a:off x="1701000" y="3933800"/>
                <a:ext cx="216850" cy="213350"/>
              </a:xfrm>
              <a:custGeom>
                <a:avLst/>
                <a:gdLst/>
                <a:ahLst/>
                <a:cxnLst/>
                <a:rect l="l" t="t" r="r" b="b"/>
                <a:pathLst>
                  <a:path w="8674" h="8534" extrusionOk="0">
                    <a:moveTo>
                      <a:pt x="4741" y="0"/>
                    </a:moveTo>
                    <a:cubicBezTo>
                      <a:pt x="4037" y="0"/>
                      <a:pt x="3329" y="159"/>
                      <a:pt x="2703" y="472"/>
                    </a:cubicBezTo>
                    <a:cubicBezTo>
                      <a:pt x="1335" y="1140"/>
                      <a:pt x="334" y="2507"/>
                      <a:pt x="101" y="4008"/>
                    </a:cubicBezTo>
                    <a:cubicBezTo>
                      <a:pt x="1" y="4675"/>
                      <a:pt x="34" y="5376"/>
                      <a:pt x="234" y="6010"/>
                    </a:cubicBezTo>
                    <a:cubicBezTo>
                      <a:pt x="568" y="6910"/>
                      <a:pt x="1268" y="7644"/>
                      <a:pt x="2136" y="8078"/>
                    </a:cubicBezTo>
                    <a:cubicBezTo>
                      <a:pt x="2744" y="8394"/>
                      <a:pt x="3442" y="8533"/>
                      <a:pt x="4137" y="8533"/>
                    </a:cubicBezTo>
                    <a:cubicBezTo>
                      <a:pt x="4395" y="8533"/>
                      <a:pt x="4652" y="8514"/>
                      <a:pt x="4904" y="8478"/>
                    </a:cubicBezTo>
                    <a:cubicBezTo>
                      <a:pt x="6038" y="8311"/>
                      <a:pt x="7106" y="7711"/>
                      <a:pt x="7806" y="6810"/>
                    </a:cubicBezTo>
                    <a:cubicBezTo>
                      <a:pt x="8440" y="5910"/>
                      <a:pt x="8674" y="4775"/>
                      <a:pt x="8540" y="3675"/>
                    </a:cubicBezTo>
                    <a:cubicBezTo>
                      <a:pt x="8373" y="2541"/>
                      <a:pt x="7706" y="939"/>
                      <a:pt x="6605" y="406"/>
                    </a:cubicBezTo>
                    <a:cubicBezTo>
                      <a:pt x="6031" y="134"/>
                      <a:pt x="5387" y="0"/>
                      <a:pt x="4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03;p61">
                <a:extLst>
                  <a:ext uri="{FF2B5EF4-FFF2-40B4-BE49-F238E27FC236}">
                    <a16:creationId xmlns:a16="http://schemas.microsoft.com/office/drawing/2014/main" xmlns="" id="{67245492-503C-4954-9894-0841A5321863}"/>
                  </a:ext>
                </a:extLst>
              </p:cNvPr>
              <p:cNvSpPr/>
              <p:nvPr/>
            </p:nvSpPr>
            <p:spPr>
              <a:xfrm>
                <a:off x="1706850" y="3974225"/>
                <a:ext cx="157625" cy="148100"/>
              </a:xfrm>
              <a:custGeom>
                <a:avLst/>
                <a:gdLst/>
                <a:ahLst/>
                <a:cxnLst/>
                <a:rect l="l" t="t" r="r" b="b"/>
                <a:pathLst>
                  <a:path w="6305" h="5924" extrusionOk="0">
                    <a:moveTo>
                      <a:pt x="3171" y="1"/>
                    </a:moveTo>
                    <a:cubicBezTo>
                      <a:pt x="1688" y="1"/>
                      <a:pt x="419" y="1110"/>
                      <a:pt x="234" y="2591"/>
                    </a:cubicBezTo>
                    <a:cubicBezTo>
                      <a:pt x="0" y="4226"/>
                      <a:pt x="1168" y="5694"/>
                      <a:pt x="2802" y="5894"/>
                    </a:cubicBezTo>
                    <a:cubicBezTo>
                      <a:pt x="2940" y="5914"/>
                      <a:pt x="3077" y="5924"/>
                      <a:pt x="3212" y="5924"/>
                    </a:cubicBezTo>
                    <a:cubicBezTo>
                      <a:pt x="4652" y="5924"/>
                      <a:pt x="5922" y="4822"/>
                      <a:pt x="6105" y="3359"/>
                    </a:cubicBezTo>
                    <a:cubicBezTo>
                      <a:pt x="6305" y="1724"/>
                      <a:pt x="5171" y="223"/>
                      <a:pt x="3536" y="23"/>
                    </a:cubicBezTo>
                    <a:cubicBezTo>
                      <a:pt x="3413" y="8"/>
                      <a:pt x="3292" y="1"/>
                      <a:pt x="3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04;p61">
                <a:extLst>
                  <a:ext uri="{FF2B5EF4-FFF2-40B4-BE49-F238E27FC236}">
                    <a16:creationId xmlns:a16="http://schemas.microsoft.com/office/drawing/2014/main" xmlns="" id="{752C3624-4818-45B5-9AF8-9FB10BD93D29}"/>
                  </a:ext>
                </a:extLst>
              </p:cNvPr>
              <p:cNvSpPr/>
              <p:nvPr/>
            </p:nvSpPr>
            <p:spPr>
              <a:xfrm>
                <a:off x="1750200" y="4013975"/>
                <a:ext cx="72575" cy="69250"/>
              </a:xfrm>
              <a:custGeom>
                <a:avLst/>
                <a:gdLst/>
                <a:ahLst/>
                <a:cxnLst/>
                <a:rect l="l" t="t" r="r" b="b"/>
                <a:pathLst>
                  <a:path w="2903" h="2770" extrusionOk="0">
                    <a:moveTo>
                      <a:pt x="1268" y="1"/>
                    </a:moveTo>
                    <a:cubicBezTo>
                      <a:pt x="635" y="67"/>
                      <a:pt x="134" y="568"/>
                      <a:pt x="68" y="1202"/>
                    </a:cubicBezTo>
                    <a:cubicBezTo>
                      <a:pt x="1" y="1568"/>
                      <a:pt x="101" y="1935"/>
                      <a:pt x="334" y="2236"/>
                    </a:cubicBezTo>
                    <a:cubicBezTo>
                      <a:pt x="568" y="2502"/>
                      <a:pt x="868" y="2703"/>
                      <a:pt x="1235" y="2736"/>
                    </a:cubicBezTo>
                    <a:cubicBezTo>
                      <a:pt x="1368" y="2769"/>
                      <a:pt x="1469" y="2769"/>
                      <a:pt x="1569" y="2769"/>
                    </a:cubicBezTo>
                    <a:cubicBezTo>
                      <a:pt x="2202" y="2703"/>
                      <a:pt x="2703" y="2202"/>
                      <a:pt x="2803" y="1535"/>
                    </a:cubicBezTo>
                    <a:cubicBezTo>
                      <a:pt x="2903" y="801"/>
                      <a:pt x="2369" y="101"/>
                      <a:pt x="16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05;p61">
                <a:extLst>
                  <a:ext uri="{FF2B5EF4-FFF2-40B4-BE49-F238E27FC236}">
                    <a16:creationId xmlns:a16="http://schemas.microsoft.com/office/drawing/2014/main" xmlns="" id="{5E887245-0157-4A76-8847-317BDB739182}"/>
                  </a:ext>
                </a:extLst>
              </p:cNvPr>
              <p:cNvSpPr/>
              <p:nvPr/>
            </p:nvSpPr>
            <p:spPr>
              <a:xfrm>
                <a:off x="1759550" y="3926150"/>
                <a:ext cx="164750" cy="109525"/>
              </a:xfrm>
              <a:custGeom>
                <a:avLst/>
                <a:gdLst/>
                <a:ahLst/>
                <a:cxnLst/>
                <a:rect l="l" t="t" r="r" b="b"/>
                <a:pathLst>
                  <a:path w="6590" h="4381" extrusionOk="0">
                    <a:moveTo>
                      <a:pt x="2594" y="1"/>
                    </a:moveTo>
                    <a:cubicBezTo>
                      <a:pt x="1742" y="1"/>
                      <a:pt x="845" y="284"/>
                      <a:pt x="27" y="912"/>
                    </a:cubicBezTo>
                    <a:cubicBezTo>
                      <a:pt x="0" y="939"/>
                      <a:pt x="17" y="988"/>
                      <a:pt x="42" y="988"/>
                    </a:cubicBezTo>
                    <a:cubicBezTo>
                      <a:pt x="48" y="988"/>
                      <a:pt x="54" y="985"/>
                      <a:pt x="60" y="979"/>
                    </a:cubicBezTo>
                    <a:cubicBezTo>
                      <a:pt x="637" y="687"/>
                      <a:pt x="1246" y="553"/>
                      <a:pt x="1849" y="553"/>
                    </a:cubicBezTo>
                    <a:cubicBezTo>
                      <a:pt x="3935" y="553"/>
                      <a:pt x="5939" y="2156"/>
                      <a:pt x="6198" y="4381"/>
                    </a:cubicBezTo>
                    <a:lnTo>
                      <a:pt x="6232" y="4381"/>
                    </a:lnTo>
                    <a:cubicBezTo>
                      <a:pt x="6589" y="1782"/>
                      <a:pt x="4731" y="1"/>
                      <a:pt x="25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06;p61">
                <a:extLst>
                  <a:ext uri="{FF2B5EF4-FFF2-40B4-BE49-F238E27FC236}">
                    <a16:creationId xmlns:a16="http://schemas.microsoft.com/office/drawing/2014/main" xmlns="" id="{39B934C5-A3C6-4610-8DCC-4E18F10AA484}"/>
                  </a:ext>
                </a:extLst>
              </p:cNvPr>
              <p:cNvSpPr/>
              <p:nvPr/>
            </p:nvSpPr>
            <p:spPr>
              <a:xfrm>
                <a:off x="1186650" y="3793450"/>
                <a:ext cx="227500" cy="68075"/>
              </a:xfrm>
              <a:custGeom>
                <a:avLst/>
                <a:gdLst/>
                <a:ahLst/>
                <a:cxnLst/>
                <a:rect l="l" t="t" r="r" b="b"/>
                <a:pathLst>
                  <a:path w="9100" h="2723" extrusionOk="0">
                    <a:moveTo>
                      <a:pt x="5523" y="1"/>
                    </a:moveTo>
                    <a:cubicBezTo>
                      <a:pt x="3366" y="1"/>
                      <a:pt x="1328" y="949"/>
                      <a:pt x="60" y="2551"/>
                    </a:cubicBezTo>
                    <a:cubicBezTo>
                      <a:pt x="1" y="2610"/>
                      <a:pt x="100" y="2723"/>
                      <a:pt x="170" y="2723"/>
                    </a:cubicBezTo>
                    <a:cubicBezTo>
                      <a:pt x="178" y="2723"/>
                      <a:pt x="186" y="2721"/>
                      <a:pt x="194" y="2717"/>
                    </a:cubicBezTo>
                    <a:cubicBezTo>
                      <a:pt x="1773" y="1720"/>
                      <a:pt x="3404" y="1318"/>
                      <a:pt x="5160" y="1318"/>
                    </a:cubicBezTo>
                    <a:cubicBezTo>
                      <a:pt x="6222" y="1318"/>
                      <a:pt x="7330" y="1465"/>
                      <a:pt x="8499" y="1717"/>
                    </a:cubicBezTo>
                    <a:cubicBezTo>
                      <a:pt x="8551" y="1727"/>
                      <a:pt x="8609" y="1734"/>
                      <a:pt x="8666" y="1734"/>
                    </a:cubicBezTo>
                    <a:cubicBezTo>
                      <a:pt x="8795" y="1734"/>
                      <a:pt x="8920" y="1698"/>
                      <a:pt x="8966" y="1583"/>
                    </a:cubicBezTo>
                    <a:cubicBezTo>
                      <a:pt x="9067" y="1450"/>
                      <a:pt x="9100" y="1416"/>
                      <a:pt x="9067" y="1216"/>
                    </a:cubicBezTo>
                    <a:cubicBezTo>
                      <a:pt x="9067" y="1049"/>
                      <a:pt x="8933" y="849"/>
                      <a:pt x="8766" y="749"/>
                    </a:cubicBezTo>
                    <a:cubicBezTo>
                      <a:pt x="7710" y="238"/>
                      <a:pt x="6602" y="1"/>
                      <a:pt x="55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07;p61">
                <a:extLst>
                  <a:ext uri="{FF2B5EF4-FFF2-40B4-BE49-F238E27FC236}">
                    <a16:creationId xmlns:a16="http://schemas.microsoft.com/office/drawing/2014/main" xmlns="" id="{01522716-A707-4F9C-AD16-DD56DA4BE05F}"/>
                  </a:ext>
                </a:extLst>
              </p:cNvPr>
              <p:cNvSpPr/>
              <p:nvPr/>
            </p:nvSpPr>
            <p:spPr>
              <a:xfrm>
                <a:off x="1749375" y="3849100"/>
                <a:ext cx="204100" cy="118050"/>
              </a:xfrm>
              <a:custGeom>
                <a:avLst/>
                <a:gdLst/>
                <a:ahLst/>
                <a:cxnLst/>
                <a:rect l="l" t="t" r="r" b="b"/>
                <a:pathLst>
                  <a:path w="8164" h="4722" extrusionOk="0">
                    <a:moveTo>
                      <a:pt x="1444" y="1"/>
                    </a:moveTo>
                    <a:cubicBezTo>
                      <a:pt x="1144" y="1"/>
                      <a:pt x="840" y="19"/>
                      <a:pt x="534" y="58"/>
                    </a:cubicBezTo>
                    <a:cubicBezTo>
                      <a:pt x="367" y="58"/>
                      <a:pt x="167" y="224"/>
                      <a:pt x="101" y="391"/>
                    </a:cubicBezTo>
                    <a:cubicBezTo>
                      <a:pt x="0" y="558"/>
                      <a:pt x="0" y="591"/>
                      <a:pt x="34" y="792"/>
                    </a:cubicBezTo>
                    <a:cubicBezTo>
                      <a:pt x="67" y="958"/>
                      <a:pt x="267" y="1025"/>
                      <a:pt x="434" y="1058"/>
                    </a:cubicBezTo>
                    <a:cubicBezTo>
                      <a:pt x="3603" y="1425"/>
                      <a:pt x="6138" y="2359"/>
                      <a:pt x="7973" y="4694"/>
                    </a:cubicBezTo>
                    <a:cubicBezTo>
                      <a:pt x="7991" y="4713"/>
                      <a:pt x="8015" y="4721"/>
                      <a:pt x="8039" y="4721"/>
                    </a:cubicBezTo>
                    <a:cubicBezTo>
                      <a:pt x="8101" y="4721"/>
                      <a:pt x="8164" y="4666"/>
                      <a:pt x="8140" y="4594"/>
                    </a:cubicBezTo>
                    <a:cubicBezTo>
                      <a:pt x="7258" y="1979"/>
                      <a:pt x="4545" y="1"/>
                      <a:pt x="14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08;p61">
                <a:extLst>
                  <a:ext uri="{FF2B5EF4-FFF2-40B4-BE49-F238E27FC236}">
                    <a16:creationId xmlns:a16="http://schemas.microsoft.com/office/drawing/2014/main" xmlns="" id="{617F8659-0697-4DA9-ADE4-0FCF60C25DF7}"/>
                  </a:ext>
                </a:extLst>
              </p:cNvPr>
              <p:cNvSpPr/>
              <p:nvPr/>
            </p:nvSpPr>
            <p:spPr>
              <a:xfrm>
                <a:off x="1321575" y="4171875"/>
                <a:ext cx="431150" cy="158575"/>
              </a:xfrm>
              <a:custGeom>
                <a:avLst/>
                <a:gdLst/>
                <a:ahLst/>
                <a:cxnLst/>
                <a:rect l="l" t="t" r="r" b="b"/>
                <a:pathLst>
                  <a:path w="17246" h="6343" extrusionOk="0">
                    <a:moveTo>
                      <a:pt x="1824" y="1"/>
                    </a:moveTo>
                    <a:cubicBezTo>
                      <a:pt x="1216" y="1"/>
                      <a:pt x="608" y="9"/>
                      <a:pt x="0" y="23"/>
                    </a:cubicBezTo>
                    <a:cubicBezTo>
                      <a:pt x="1201" y="3191"/>
                      <a:pt x="4237" y="5693"/>
                      <a:pt x="7706" y="6227"/>
                    </a:cubicBezTo>
                    <a:cubicBezTo>
                      <a:pt x="8198" y="6304"/>
                      <a:pt x="8694" y="6342"/>
                      <a:pt x="9190" y="6342"/>
                    </a:cubicBezTo>
                    <a:cubicBezTo>
                      <a:pt x="12324" y="6342"/>
                      <a:pt x="15431" y="4839"/>
                      <a:pt x="17246" y="2391"/>
                    </a:cubicBezTo>
                    <a:cubicBezTo>
                      <a:pt x="15678" y="1891"/>
                      <a:pt x="14077" y="1490"/>
                      <a:pt x="12442" y="1123"/>
                    </a:cubicBezTo>
                    <a:cubicBezTo>
                      <a:pt x="12209" y="1090"/>
                      <a:pt x="12009" y="1023"/>
                      <a:pt x="11775" y="990"/>
                    </a:cubicBezTo>
                    <a:cubicBezTo>
                      <a:pt x="9374" y="523"/>
                      <a:pt x="6905" y="223"/>
                      <a:pt x="4403" y="56"/>
                    </a:cubicBezTo>
                    <a:cubicBezTo>
                      <a:pt x="3544" y="17"/>
                      <a:pt x="2684" y="1"/>
                      <a:pt x="1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09;p61">
                <a:extLst>
                  <a:ext uri="{FF2B5EF4-FFF2-40B4-BE49-F238E27FC236}">
                    <a16:creationId xmlns:a16="http://schemas.microsoft.com/office/drawing/2014/main" xmlns="" id="{0FC79342-879E-496F-A3D4-7AA457401DD9}"/>
                  </a:ext>
                </a:extLst>
              </p:cNvPr>
              <p:cNvSpPr/>
              <p:nvPr/>
            </p:nvSpPr>
            <p:spPr>
              <a:xfrm>
                <a:off x="1396625" y="4268550"/>
                <a:ext cx="241025" cy="61925"/>
              </a:xfrm>
              <a:custGeom>
                <a:avLst/>
                <a:gdLst/>
                <a:ahLst/>
                <a:cxnLst/>
                <a:rect l="l" t="t" r="r" b="b"/>
                <a:pathLst>
                  <a:path w="9641" h="2477" extrusionOk="0">
                    <a:moveTo>
                      <a:pt x="2697" y="0"/>
                    </a:moveTo>
                    <a:cubicBezTo>
                      <a:pt x="1792" y="0"/>
                      <a:pt x="888" y="86"/>
                      <a:pt x="0" y="258"/>
                    </a:cubicBezTo>
                    <a:cubicBezTo>
                      <a:pt x="1368" y="1326"/>
                      <a:pt x="2969" y="2093"/>
                      <a:pt x="4704" y="2360"/>
                    </a:cubicBezTo>
                    <a:cubicBezTo>
                      <a:pt x="5196" y="2439"/>
                      <a:pt x="5691" y="2477"/>
                      <a:pt x="6184" y="2477"/>
                    </a:cubicBezTo>
                    <a:cubicBezTo>
                      <a:pt x="7364" y="2477"/>
                      <a:pt x="8535" y="2259"/>
                      <a:pt x="9641" y="1860"/>
                    </a:cubicBezTo>
                    <a:cubicBezTo>
                      <a:pt x="7551" y="620"/>
                      <a:pt x="5124" y="0"/>
                      <a:pt x="2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10;p61">
                <a:extLst>
                  <a:ext uri="{FF2B5EF4-FFF2-40B4-BE49-F238E27FC236}">
                    <a16:creationId xmlns:a16="http://schemas.microsoft.com/office/drawing/2014/main" xmlns="" id="{63FDEF6C-7ED7-474F-8FD1-4178A59BF418}"/>
                  </a:ext>
                </a:extLst>
              </p:cNvPr>
              <p:cNvSpPr/>
              <p:nvPr/>
            </p:nvSpPr>
            <p:spPr>
              <a:xfrm>
                <a:off x="1431650" y="4174100"/>
                <a:ext cx="201000" cy="78525"/>
              </a:xfrm>
              <a:custGeom>
                <a:avLst/>
                <a:gdLst/>
                <a:ahLst/>
                <a:cxnLst/>
                <a:rect l="l" t="t" r="r" b="b"/>
                <a:pathLst>
                  <a:path w="8040" h="3141" extrusionOk="0">
                    <a:moveTo>
                      <a:pt x="0" y="0"/>
                    </a:moveTo>
                    <a:lnTo>
                      <a:pt x="0" y="0"/>
                    </a:lnTo>
                    <a:cubicBezTo>
                      <a:pt x="34" y="567"/>
                      <a:pt x="100" y="1168"/>
                      <a:pt x="167" y="1735"/>
                    </a:cubicBezTo>
                    <a:cubicBezTo>
                      <a:pt x="201" y="2002"/>
                      <a:pt x="401" y="2235"/>
                      <a:pt x="634" y="2302"/>
                    </a:cubicBezTo>
                    <a:cubicBezTo>
                      <a:pt x="2502" y="2836"/>
                      <a:pt x="4437" y="3102"/>
                      <a:pt x="6372" y="3136"/>
                    </a:cubicBezTo>
                    <a:cubicBezTo>
                      <a:pt x="6396" y="3139"/>
                      <a:pt x="6420" y="3141"/>
                      <a:pt x="6444" y="3141"/>
                    </a:cubicBezTo>
                    <a:cubicBezTo>
                      <a:pt x="6646" y="3141"/>
                      <a:pt x="6819" y="3018"/>
                      <a:pt x="6939" y="2869"/>
                    </a:cubicBezTo>
                    <a:cubicBezTo>
                      <a:pt x="7339" y="2269"/>
                      <a:pt x="7706" y="1668"/>
                      <a:pt x="8039" y="1034"/>
                    </a:cubicBezTo>
                    <a:cubicBezTo>
                      <a:pt x="7806" y="1001"/>
                      <a:pt x="7606" y="968"/>
                      <a:pt x="7372" y="901"/>
                    </a:cubicBezTo>
                    <a:cubicBezTo>
                      <a:pt x="4971" y="434"/>
                      <a:pt x="2502" y="13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11;p61">
                <a:extLst>
                  <a:ext uri="{FF2B5EF4-FFF2-40B4-BE49-F238E27FC236}">
                    <a16:creationId xmlns:a16="http://schemas.microsoft.com/office/drawing/2014/main" xmlns="" id="{E1EC69C2-306F-4AEE-8F69-F2120E4D7516}"/>
                  </a:ext>
                </a:extLst>
              </p:cNvPr>
              <p:cNvSpPr/>
              <p:nvPr/>
            </p:nvSpPr>
            <p:spPr>
              <a:xfrm>
                <a:off x="1108925" y="3387775"/>
                <a:ext cx="966550" cy="535325"/>
              </a:xfrm>
              <a:custGeom>
                <a:avLst/>
                <a:gdLst/>
                <a:ahLst/>
                <a:cxnLst/>
                <a:rect l="l" t="t" r="r" b="b"/>
                <a:pathLst>
                  <a:path w="38662" h="21413" extrusionOk="0">
                    <a:moveTo>
                      <a:pt x="16512" y="0"/>
                    </a:moveTo>
                    <a:cubicBezTo>
                      <a:pt x="14605" y="0"/>
                      <a:pt x="12705" y="181"/>
                      <a:pt x="10875" y="831"/>
                    </a:cubicBezTo>
                    <a:cubicBezTo>
                      <a:pt x="9607" y="1265"/>
                      <a:pt x="8339" y="1865"/>
                      <a:pt x="7172" y="2666"/>
                    </a:cubicBezTo>
                    <a:cubicBezTo>
                      <a:pt x="4303" y="4601"/>
                      <a:pt x="1868" y="6969"/>
                      <a:pt x="701" y="11639"/>
                    </a:cubicBezTo>
                    <a:cubicBezTo>
                      <a:pt x="534" y="12206"/>
                      <a:pt x="434" y="12840"/>
                      <a:pt x="334" y="13474"/>
                    </a:cubicBezTo>
                    <a:cubicBezTo>
                      <a:pt x="167" y="14474"/>
                      <a:pt x="67" y="15575"/>
                      <a:pt x="0" y="16776"/>
                    </a:cubicBezTo>
                    <a:cubicBezTo>
                      <a:pt x="701" y="16943"/>
                      <a:pt x="1401" y="17110"/>
                      <a:pt x="2068" y="17243"/>
                    </a:cubicBezTo>
                    <a:cubicBezTo>
                      <a:pt x="2402" y="16342"/>
                      <a:pt x="2836" y="15442"/>
                      <a:pt x="3136" y="14608"/>
                    </a:cubicBezTo>
                    <a:cubicBezTo>
                      <a:pt x="3169" y="14541"/>
                      <a:pt x="3169" y="14441"/>
                      <a:pt x="3202" y="14341"/>
                    </a:cubicBezTo>
                    <a:cubicBezTo>
                      <a:pt x="3215" y="14316"/>
                      <a:pt x="3243" y="14305"/>
                      <a:pt x="3271" y="14305"/>
                    </a:cubicBezTo>
                    <a:cubicBezTo>
                      <a:pt x="3318" y="14305"/>
                      <a:pt x="3369" y="14333"/>
                      <a:pt x="3369" y="14374"/>
                    </a:cubicBezTo>
                    <a:cubicBezTo>
                      <a:pt x="3369" y="14474"/>
                      <a:pt x="3369" y="14608"/>
                      <a:pt x="3369" y="14708"/>
                    </a:cubicBezTo>
                    <a:cubicBezTo>
                      <a:pt x="3403" y="15642"/>
                      <a:pt x="3269" y="16509"/>
                      <a:pt x="3069" y="17443"/>
                    </a:cubicBezTo>
                    <a:cubicBezTo>
                      <a:pt x="3069" y="17477"/>
                      <a:pt x="3069" y="17477"/>
                      <a:pt x="3069" y="17477"/>
                    </a:cubicBezTo>
                    <a:cubicBezTo>
                      <a:pt x="4270" y="17777"/>
                      <a:pt x="5471" y="18044"/>
                      <a:pt x="6605" y="18277"/>
                    </a:cubicBezTo>
                    <a:cubicBezTo>
                      <a:pt x="6772" y="17543"/>
                      <a:pt x="6972" y="16809"/>
                      <a:pt x="7272" y="16076"/>
                    </a:cubicBezTo>
                    <a:cubicBezTo>
                      <a:pt x="7572" y="15242"/>
                      <a:pt x="7973" y="14474"/>
                      <a:pt x="8440" y="13774"/>
                    </a:cubicBezTo>
                    <a:cubicBezTo>
                      <a:pt x="8706" y="13340"/>
                      <a:pt x="9007" y="12973"/>
                      <a:pt x="9307" y="12640"/>
                    </a:cubicBezTo>
                    <a:cubicBezTo>
                      <a:pt x="9330" y="12616"/>
                      <a:pt x="9358" y="12605"/>
                      <a:pt x="9383" y="12605"/>
                    </a:cubicBezTo>
                    <a:cubicBezTo>
                      <a:pt x="9428" y="12605"/>
                      <a:pt x="9462" y="12642"/>
                      <a:pt x="9440" y="12706"/>
                    </a:cubicBezTo>
                    <a:cubicBezTo>
                      <a:pt x="9273" y="13107"/>
                      <a:pt x="9140" y="13507"/>
                      <a:pt x="9007" y="13907"/>
                    </a:cubicBezTo>
                    <a:cubicBezTo>
                      <a:pt x="8740" y="14741"/>
                      <a:pt x="8540" y="15575"/>
                      <a:pt x="8406" y="16443"/>
                    </a:cubicBezTo>
                    <a:cubicBezTo>
                      <a:pt x="8339" y="16943"/>
                      <a:pt x="8273" y="17410"/>
                      <a:pt x="8206" y="17877"/>
                    </a:cubicBezTo>
                    <a:cubicBezTo>
                      <a:pt x="8173" y="18110"/>
                      <a:pt x="8173" y="18344"/>
                      <a:pt x="8139" y="18611"/>
                    </a:cubicBezTo>
                    <a:cubicBezTo>
                      <a:pt x="9841" y="18978"/>
                      <a:pt x="11508" y="19311"/>
                      <a:pt x="13110" y="19611"/>
                    </a:cubicBezTo>
                    <a:cubicBezTo>
                      <a:pt x="13210" y="19011"/>
                      <a:pt x="13310" y="18411"/>
                      <a:pt x="13443" y="17844"/>
                    </a:cubicBezTo>
                    <a:cubicBezTo>
                      <a:pt x="13643" y="17076"/>
                      <a:pt x="13843" y="16342"/>
                      <a:pt x="14077" y="15709"/>
                    </a:cubicBezTo>
                    <a:cubicBezTo>
                      <a:pt x="14091" y="15680"/>
                      <a:pt x="14117" y="15670"/>
                      <a:pt x="14142" y="15670"/>
                    </a:cubicBezTo>
                    <a:cubicBezTo>
                      <a:pt x="14177" y="15670"/>
                      <a:pt x="14210" y="15689"/>
                      <a:pt x="14210" y="15709"/>
                    </a:cubicBezTo>
                    <a:cubicBezTo>
                      <a:pt x="14244" y="16509"/>
                      <a:pt x="14277" y="17276"/>
                      <a:pt x="14277" y="18044"/>
                    </a:cubicBezTo>
                    <a:cubicBezTo>
                      <a:pt x="14277" y="18511"/>
                      <a:pt x="14277" y="18978"/>
                      <a:pt x="14277" y="19445"/>
                    </a:cubicBezTo>
                    <a:cubicBezTo>
                      <a:pt x="14277" y="19545"/>
                      <a:pt x="14277" y="19678"/>
                      <a:pt x="14277" y="19812"/>
                    </a:cubicBezTo>
                    <a:cubicBezTo>
                      <a:pt x="16178" y="20145"/>
                      <a:pt x="17980" y="20445"/>
                      <a:pt x="19748" y="20679"/>
                    </a:cubicBezTo>
                    <a:cubicBezTo>
                      <a:pt x="19848" y="20145"/>
                      <a:pt x="19948" y="19611"/>
                      <a:pt x="20014" y="19044"/>
                    </a:cubicBezTo>
                    <a:cubicBezTo>
                      <a:pt x="20181" y="17877"/>
                      <a:pt x="20281" y="16676"/>
                      <a:pt x="20415" y="15508"/>
                    </a:cubicBezTo>
                    <a:cubicBezTo>
                      <a:pt x="20481" y="14941"/>
                      <a:pt x="20515" y="14408"/>
                      <a:pt x="20582" y="13841"/>
                    </a:cubicBezTo>
                    <a:cubicBezTo>
                      <a:pt x="20582" y="13787"/>
                      <a:pt x="20648" y="13753"/>
                      <a:pt x="20711" y="13753"/>
                    </a:cubicBezTo>
                    <a:cubicBezTo>
                      <a:pt x="20765" y="13753"/>
                      <a:pt x="20815" y="13779"/>
                      <a:pt x="20815" y="13841"/>
                    </a:cubicBezTo>
                    <a:cubicBezTo>
                      <a:pt x="20848" y="14408"/>
                      <a:pt x="20915" y="14975"/>
                      <a:pt x="20948" y="15542"/>
                    </a:cubicBezTo>
                    <a:cubicBezTo>
                      <a:pt x="21015" y="16743"/>
                      <a:pt x="21049" y="17977"/>
                      <a:pt x="21015" y="19178"/>
                    </a:cubicBezTo>
                    <a:cubicBezTo>
                      <a:pt x="21015" y="19611"/>
                      <a:pt x="21015" y="20012"/>
                      <a:pt x="20982" y="20412"/>
                    </a:cubicBezTo>
                    <a:cubicBezTo>
                      <a:pt x="20982" y="20545"/>
                      <a:pt x="20982" y="20679"/>
                      <a:pt x="20982" y="20812"/>
                    </a:cubicBezTo>
                    <a:cubicBezTo>
                      <a:pt x="24117" y="21213"/>
                      <a:pt x="27120" y="21413"/>
                      <a:pt x="30055" y="21413"/>
                    </a:cubicBezTo>
                    <a:cubicBezTo>
                      <a:pt x="30188" y="20779"/>
                      <a:pt x="30288" y="20145"/>
                      <a:pt x="30322" y="19511"/>
                    </a:cubicBezTo>
                    <a:cubicBezTo>
                      <a:pt x="30355" y="19011"/>
                      <a:pt x="30355" y="18511"/>
                      <a:pt x="30288" y="17977"/>
                    </a:cubicBezTo>
                    <a:cubicBezTo>
                      <a:pt x="30269" y="17919"/>
                      <a:pt x="30317" y="17883"/>
                      <a:pt x="30368" y="17883"/>
                    </a:cubicBezTo>
                    <a:cubicBezTo>
                      <a:pt x="30404" y="17883"/>
                      <a:pt x="30441" y="17902"/>
                      <a:pt x="30455" y="17944"/>
                    </a:cubicBezTo>
                    <a:cubicBezTo>
                      <a:pt x="30722" y="18444"/>
                      <a:pt x="30922" y="18944"/>
                      <a:pt x="31089" y="19478"/>
                    </a:cubicBezTo>
                    <a:cubicBezTo>
                      <a:pt x="31256" y="20112"/>
                      <a:pt x="31356" y="20746"/>
                      <a:pt x="31389" y="21379"/>
                    </a:cubicBezTo>
                    <a:cubicBezTo>
                      <a:pt x="31956" y="21379"/>
                      <a:pt x="32557" y="21379"/>
                      <a:pt x="33124" y="21346"/>
                    </a:cubicBezTo>
                    <a:cubicBezTo>
                      <a:pt x="33157" y="20679"/>
                      <a:pt x="33191" y="20012"/>
                      <a:pt x="33191" y="19378"/>
                    </a:cubicBezTo>
                    <a:cubicBezTo>
                      <a:pt x="33191" y="18277"/>
                      <a:pt x="33090" y="17210"/>
                      <a:pt x="32623" y="16142"/>
                    </a:cubicBezTo>
                    <a:cubicBezTo>
                      <a:pt x="32623" y="16101"/>
                      <a:pt x="32649" y="16073"/>
                      <a:pt x="32676" y="16073"/>
                    </a:cubicBezTo>
                    <a:cubicBezTo>
                      <a:pt x="32693" y="16073"/>
                      <a:pt x="32711" y="16083"/>
                      <a:pt x="32724" y="16109"/>
                    </a:cubicBezTo>
                    <a:cubicBezTo>
                      <a:pt x="33557" y="17076"/>
                      <a:pt x="34024" y="18144"/>
                      <a:pt x="34325" y="19278"/>
                    </a:cubicBezTo>
                    <a:cubicBezTo>
                      <a:pt x="34491" y="19912"/>
                      <a:pt x="34558" y="20579"/>
                      <a:pt x="34625" y="21246"/>
                    </a:cubicBezTo>
                    <a:cubicBezTo>
                      <a:pt x="35759" y="21179"/>
                      <a:pt x="36893" y="21079"/>
                      <a:pt x="38027" y="20912"/>
                    </a:cubicBezTo>
                    <a:cubicBezTo>
                      <a:pt x="38261" y="20879"/>
                      <a:pt x="38428" y="19812"/>
                      <a:pt x="38528" y="18811"/>
                    </a:cubicBezTo>
                    <a:cubicBezTo>
                      <a:pt x="38594" y="17944"/>
                      <a:pt x="38661" y="17143"/>
                      <a:pt x="38628" y="17043"/>
                    </a:cubicBezTo>
                    <a:cubicBezTo>
                      <a:pt x="38561" y="16543"/>
                      <a:pt x="38494" y="15942"/>
                      <a:pt x="38461" y="15308"/>
                    </a:cubicBezTo>
                    <a:cubicBezTo>
                      <a:pt x="38361" y="14241"/>
                      <a:pt x="38294" y="13107"/>
                      <a:pt x="38061" y="12273"/>
                    </a:cubicBezTo>
                    <a:cubicBezTo>
                      <a:pt x="36693" y="7369"/>
                      <a:pt x="32523" y="4401"/>
                      <a:pt x="28821" y="2432"/>
                    </a:cubicBezTo>
                    <a:cubicBezTo>
                      <a:pt x="25618" y="731"/>
                      <a:pt x="22116" y="264"/>
                      <a:pt x="18714" y="64"/>
                    </a:cubicBezTo>
                    <a:cubicBezTo>
                      <a:pt x="17981" y="27"/>
                      <a:pt x="17246" y="0"/>
                      <a:pt x="165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12;p61">
                <a:extLst>
                  <a:ext uri="{FF2B5EF4-FFF2-40B4-BE49-F238E27FC236}">
                    <a16:creationId xmlns:a16="http://schemas.microsoft.com/office/drawing/2014/main" xmlns="" id="{D958777E-A1FC-4691-9BF1-A8B24AAB9029}"/>
                  </a:ext>
                </a:extLst>
              </p:cNvPr>
              <p:cNvSpPr/>
              <p:nvPr/>
            </p:nvSpPr>
            <p:spPr>
              <a:xfrm>
                <a:off x="1117250" y="3678750"/>
                <a:ext cx="46725" cy="61725"/>
              </a:xfrm>
              <a:custGeom>
                <a:avLst/>
                <a:gdLst/>
                <a:ahLst/>
                <a:cxnLst/>
                <a:rect l="l" t="t" r="r" b="b"/>
                <a:pathLst>
                  <a:path w="1869" h="2469" extrusionOk="0">
                    <a:moveTo>
                      <a:pt x="368" y="0"/>
                    </a:moveTo>
                    <a:cubicBezTo>
                      <a:pt x="201" y="567"/>
                      <a:pt x="101" y="1168"/>
                      <a:pt x="1" y="1835"/>
                    </a:cubicBezTo>
                    <a:cubicBezTo>
                      <a:pt x="468" y="2035"/>
                      <a:pt x="968" y="2268"/>
                      <a:pt x="1468" y="2468"/>
                    </a:cubicBezTo>
                    <a:cubicBezTo>
                      <a:pt x="1535" y="2168"/>
                      <a:pt x="1602" y="1868"/>
                      <a:pt x="1669" y="1568"/>
                    </a:cubicBezTo>
                    <a:cubicBezTo>
                      <a:pt x="1735" y="1234"/>
                      <a:pt x="1802" y="867"/>
                      <a:pt x="1869" y="467"/>
                    </a:cubicBezTo>
                    <a:cubicBezTo>
                      <a:pt x="1368" y="300"/>
                      <a:pt x="868" y="167"/>
                      <a:pt x="3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13;p61">
                <a:extLst>
                  <a:ext uri="{FF2B5EF4-FFF2-40B4-BE49-F238E27FC236}">
                    <a16:creationId xmlns:a16="http://schemas.microsoft.com/office/drawing/2014/main" xmlns="" id="{1823C209-29AA-4A1C-9C93-6541D94CDAA3}"/>
                  </a:ext>
                </a:extLst>
              </p:cNvPr>
              <p:cNvSpPr/>
              <p:nvPr/>
            </p:nvSpPr>
            <p:spPr>
              <a:xfrm>
                <a:off x="1175625" y="3697075"/>
                <a:ext cx="144300" cy="92600"/>
              </a:xfrm>
              <a:custGeom>
                <a:avLst/>
                <a:gdLst/>
                <a:ahLst/>
                <a:cxnLst/>
                <a:rect l="l" t="t" r="r" b="b"/>
                <a:pathLst>
                  <a:path w="5772" h="3704" extrusionOk="0">
                    <a:moveTo>
                      <a:pt x="334" y="1"/>
                    </a:moveTo>
                    <a:cubicBezTo>
                      <a:pt x="234" y="535"/>
                      <a:pt x="168" y="1068"/>
                      <a:pt x="67" y="1602"/>
                    </a:cubicBezTo>
                    <a:cubicBezTo>
                      <a:pt x="34" y="1769"/>
                      <a:pt x="34" y="1902"/>
                      <a:pt x="1" y="2036"/>
                    </a:cubicBezTo>
                    <a:cubicBezTo>
                      <a:pt x="134" y="2102"/>
                      <a:pt x="301" y="2169"/>
                      <a:pt x="468" y="2236"/>
                    </a:cubicBezTo>
                    <a:cubicBezTo>
                      <a:pt x="534" y="2269"/>
                      <a:pt x="635" y="2303"/>
                      <a:pt x="701" y="2336"/>
                    </a:cubicBezTo>
                    <a:cubicBezTo>
                      <a:pt x="1468" y="2603"/>
                      <a:pt x="2236" y="2870"/>
                      <a:pt x="2970" y="3170"/>
                    </a:cubicBezTo>
                    <a:cubicBezTo>
                      <a:pt x="3537" y="3337"/>
                      <a:pt x="4070" y="3537"/>
                      <a:pt x="4604" y="3704"/>
                    </a:cubicBezTo>
                    <a:cubicBezTo>
                      <a:pt x="4904" y="2870"/>
                      <a:pt x="5305" y="2102"/>
                      <a:pt x="5772" y="1402"/>
                    </a:cubicBezTo>
                    <a:cubicBezTo>
                      <a:pt x="5138" y="1268"/>
                      <a:pt x="4504" y="1135"/>
                      <a:pt x="3870" y="968"/>
                    </a:cubicBezTo>
                    <a:cubicBezTo>
                      <a:pt x="2703" y="701"/>
                      <a:pt x="1502" y="334"/>
                      <a:pt x="3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14;p61">
                <a:extLst>
                  <a:ext uri="{FF2B5EF4-FFF2-40B4-BE49-F238E27FC236}">
                    <a16:creationId xmlns:a16="http://schemas.microsoft.com/office/drawing/2014/main" xmlns="" id="{E179FB59-F70A-4AC1-AEFF-8C115FFC940C}"/>
                  </a:ext>
                </a:extLst>
              </p:cNvPr>
              <p:cNvSpPr/>
              <p:nvPr/>
            </p:nvSpPr>
            <p:spPr>
              <a:xfrm>
                <a:off x="1319075" y="3735450"/>
                <a:ext cx="67575" cy="76750"/>
              </a:xfrm>
              <a:custGeom>
                <a:avLst/>
                <a:gdLst/>
                <a:ahLst/>
                <a:cxnLst/>
                <a:rect l="l" t="t" r="r" b="b"/>
                <a:pathLst>
                  <a:path w="2703" h="3070" extrusionOk="0">
                    <a:moveTo>
                      <a:pt x="601" y="0"/>
                    </a:moveTo>
                    <a:cubicBezTo>
                      <a:pt x="334" y="834"/>
                      <a:pt x="134" y="1668"/>
                      <a:pt x="0" y="2536"/>
                    </a:cubicBezTo>
                    <a:cubicBezTo>
                      <a:pt x="601" y="2736"/>
                      <a:pt x="1168" y="2902"/>
                      <a:pt x="1768" y="3069"/>
                    </a:cubicBezTo>
                    <a:cubicBezTo>
                      <a:pt x="2068" y="2169"/>
                      <a:pt x="2402" y="1268"/>
                      <a:pt x="2702" y="401"/>
                    </a:cubicBezTo>
                    <a:cubicBezTo>
                      <a:pt x="2002" y="267"/>
                      <a:pt x="1301" y="134"/>
                      <a:pt x="6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15;p61">
                <a:extLst>
                  <a:ext uri="{FF2B5EF4-FFF2-40B4-BE49-F238E27FC236}">
                    <a16:creationId xmlns:a16="http://schemas.microsoft.com/office/drawing/2014/main" xmlns="" id="{6D6CEF18-B0E6-4416-9D23-790358457109}"/>
                  </a:ext>
                </a:extLst>
              </p:cNvPr>
              <p:cNvSpPr/>
              <p:nvPr/>
            </p:nvSpPr>
            <p:spPr>
              <a:xfrm>
                <a:off x="1390775" y="3748800"/>
                <a:ext cx="130950" cy="97575"/>
              </a:xfrm>
              <a:custGeom>
                <a:avLst/>
                <a:gdLst/>
                <a:ahLst/>
                <a:cxnLst/>
                <a:rect l="l" t="t" r="r" b="b"/>
                <a:pathLst>
                  <a:path w="5238" h="3903" extrusionOk="0">
                    <a:moveTo>
                      <a:pt x="735" y="0"/>
                    </a:moveTo>
                    <a:cubicBezTo>
                      <a:pt x="468" y="934"/>
                      <a:pt x="201" y="1868"/>
                      <a:pt x="1" y="2835"/>
                    </a:cubicBezTo>
                    <a:cubicBezTo>
                      <a:pt x="735" y="3036"/>
                      <a:pt x="1435" y="3236"/>
                      <a:pt x="2169" y="3403"/>
                    </a:cubicBezTo>
                    <a:cubicBezTo>
                      <a:pt x="2369" y="2635"/>
                      <a:pt x="2569" y="1901"/>
                      <a:pt x="2803" y="1268"/>
                    </a:cubicBezTo>
                    <a:cubicBezTo>
                      <a:pt x="2816" y="1242"/>
                      <a:pt x="2838" y="1231"/>
                      <a:pt x="2861" y="1231"/>
                    </a:cubicBezTo>
                    <a:cubicBezTo>
                      <a:pt x="2898" y="1231"/>
                      <a:pt x="2936" y="1260"/>
                      <a:pt x="2936" y="1301"/>
                    </a:cubicBezTo>
                    <a:cubicBezTo>
                      <a:pt x="2970" y="2068"/>
                      <a:pt x="3003" y="2835"/>
                      <a:pt x="3003" y="3603"/>
                    </a:cubicBezTo>
                    <a:cubicBezTo>
                      <a:pt x="3503" y="3703"/>
                      <a:pt x="4004" y="3803"/>
                      <a:pt x="4504" y="3903"/>
                    </a:cubicBezTo>
                    <a:cubicBezTo>
                      <a:pt x="4738" y="2835"/>
                      <a:pt x="4938" y="1735"/>
                      <a:pt x="5238" y="667"/>
                    </a:cubicBezTo>
                    <a:cubicBezTo>
                      <a:pt x="3737" y="500"/>
                      <a:pt x="2236" y="267"/>
                      <a:pt x="7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16;p61">
                <a:extLst>
                  <a:ext uri="{FF2B5EF4-FFF2-40B4-BE49-F238E27FC236}">
                    <a16:creationId xmlns:a16="http://schemas.microsoft.com/office/drawing/2014/main" xmlns="" id="{6512D6A0-FC11-4960-8432-828B929D782B}"/>
                  </a:ext>
                </a:extLst>
              </p:cNvPr>
              <p:cNvSpPr/>
              <p:nvPr/>
            </p:nvSpPr>
            <p:spPr>
              <a:xfrm>
                <a:off x="1540900" y="3768800"/>
                <a:ext cx="78400" cy="95100"/>
              </a:xfrm>
              <a:custGeom>
                <a:avLst/>
                <a:gdLst/>
                <a:ahLst/>
                <a:cxnLst/>
                <a:rect l="l" t="t" r="r" b="b"/>
                <a:pathLst>
                  <a:path w="3136" h="3804" extrusionOk="0">
                    <a:moveTo>
                      <a:pt x="534" y="1"/>
                    </a:moveTo>
                    <a:cubicBezTo>
                      <a:pt x="300" y="1135"/>
                      <a:pt x="167" y="2269"/>
                      <a:pt x="0" y="3403"/>
                    </a:cubicBezTo>
                    <a:cubicBezTo>
                      <a:pt x="901" y="3537"/>
                      <a:pt x="1801" y="3703"/>
                      <a:pt x="2735" y="3803"/>
                    </a:cubicBezTo>
                    <a:cubicBezTo>
                      <a:pt x="2902" y="2636"/>
                      <a:pt x="3002" y="1435"/>
                      <a:pt x="3136" y="267"/>
                    </a:cubicBezTo>
                    <a:cubicBezTo>
                      <a:pt x="2268" y="201"/>
                      <a:pt x="1368" y="101"/>
                      <a:pt x="5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17;p61">
                <a:extLst>
                  <a:ext uri="{FF2B5EF4-FFF2-40B4-BE49-F238E27FC236}">
                    <a16:creationId xmlns:a16="http://schemas.microsoft.com/office/drawing/2014/main" xmlns="" id="{09F36F5C-1277-40E7-A679-49021D051F36}"/>
                  </a:ext>
                </a:extLst>
              </p:cNvPr>
              <p:cNvSpPr/>
              <p:nvPr/>
            </p:nvSpPr>
            <p:spPr>
              <a:xfrm>
                <a:off x="2029575" y="3770475"/>
                <a:ext cx="45050" cy="91750"/>
              </a:xfrm>
              <a:custGeom>
                <a:avLst/>
                <a:gdLst/>
                <a:ahLst/>
                <a:cxnLst/>
                <a:rect l="l" t="t" r="r" b="b"/>
                <a:pathLst>
                  <a:path w="1802" h="3670" extrusionOk="0">
                    <a:moveTo>
                      <a:pt x="1635" y="0"/>
                    </a:moveTo>
                    <a:cubicBezTo>
                      <a:pt x="1101" y="67"/>
                      <a:pt x="534" y="134"/>
                      <a:pt x="0" y="167"/>
                    </a:cubicBezTo>
                    <a:cubicBezTo>
                      <a:pt x="67" y="968"/>
                      <a:pt x="134" y="1735"/>
                      <a:pt x="234" y="2502"/>
                    </a:cubicBezTo>
                    <a:cubicBezTo>
                      <a:pt x="301" y="2869"/>
                      <a:pt x="334" y="3269"/>
                      <a:pt x="401" y="3670"/>
                    </a:cubicBezTo>
                    <a:cubicBezTo>
                      <a:pt x="834" y="3603"/>
                      <a:pt x="1268" y="3570"/>
                      <a:pt x="1702" y="3503"/>
                    </a:cubicBezTo>
                    <a:cubicBezTo>
                      <a:pt x="1768" y="2636"/>
                      <a:pt x="1802" y="1835"/>
                      <a:pt x="1802" y="1702"/>
                    </a:cubicBezTo>
                    <a:cubicBezTo>
                      <a:pt x="1735" y="1235"/>
                      <a:pt x="1668" y="634"/>
                      <a:pt x="16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18;p61">
                <a:extLst>
                  <a:ext uri="{FF2B5EF4-FFF2-40B4-BE49-F238E27FC236}">
                    <a16:creationId xmlns:a16="http://schemas.microsoft.com/office/drawing/2014/main" xmlns="" id="{E31ADD8F-2F27-44C2-A7A2-351023854FBE}"/>
                  </a:ext>
                </a:extLst>
              </p:cNvPr>
              <p:cNvSpPr/>
              <p:nvPr/>
            </p:nvSpPr>
            <p:spPr>
              <a:xfrm>
                <a:off x="1632625" y="3776300"/>
                <a:ext cx="67575" cy="96775"/>
              </a:xfrm>
              <a:custGeom>
                <a:avLst/>
                <a:gdLst/>
                <a:ahLst/>
                <a:cxnLst/>
                <a:rect l="l" t="t" r="r" b="b"/>
                <a:pathLst>
                  <a:path w="2703" h="3871" extrusionOk="0">
                    <a:moveTo>
                      <a:pt x="0" y="1"/>
                    </a:moveTo>
                    <a:lnTo>
                      <a:pt x="0" y="1"/>
                    </a:lnTo>
                    <a:cubicBezTo>
                      <a:pt x="67" y="1202"/>
                      <a:pt x="101" y="2436"/>
                      <a:pt x="67" y="3637"/>
                    </a:cubicBezTo>
                    <a:cubicBezTo>
                      <a:pt x="901" y="3737"/>
                      <a:pt x="1735" y="3804"/>
                      <a:pt x="2569" y="3870"/>
                    </a:cubicBezTo>
                    <a:cubicBezTo>
                      <a:pt x="2502" y="2636"/>
                      <a:pt x="2569" y="1402"/>
                      <a:pt x="2702" y="168"/>
                    </a:cubicBezTo>
                    <a:cubicBezTo>
                      <a:pt x="1802" y="134"/>
                      <a:pt x="901" y="68"/>
                      <a:pt x="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19;p61">
                <a:extLst>
                  <a:ext uri="{FF2B5EF4-FFF2-40B4-BE49-F238E27FC236}">
                    <a16:creationId xmlns:a16="http://schemas.microsoft.com/office/drawing/2014/main" xmlns="" id="{61494939-6B0F-4C17-A0A8-0C4265A9AF61}"/>
                  </a:ext>
                </a:extLst>
              </p:cNvPr>
              <p:cNvSpPr/>
              <p:nvPr/>
            </p:nvSpPr>
            <p:spPr>
              <a:xfrm>
                <a:off x="1716850" y="3781300"/>
                <a:ext cx="59225" cy="94275"/>
              </a:xfrm>
              <a:custGeom>
                <a:avLst/>
                <a:gdLst/>
                <a:ahLst/>
                <a:cxnLst/>
                <a:rect l="l" t="t" r="r" b="b"/>
                <a:pathLst>
                  <a:path w="2369" h="3771" extrusionOk="0">
                    <a:moveTo>
                      <a:pt x="34" y="1"/>
                    </a:moveTo>
                    <a:cubicBezTo>
                      <a:pt x="1" y="1235"/>
                      <a:pt x="1" y="2469"/>
                      <a:pt x="67" y="3704"/>
                    </a:cubicBezTo>
                    <a:cubicBezTo>
                      <a:pt x="701" y="3737"/>
                      <a:pt x="1335" y="3770"/>
                      <a:pt x="1969" y="3770"/>
                    </a:cubicBezTo>
                    <a:cubicBezTo>
                      <a:pt x="2169" y="2570"/>
                      <a:pt x="2336" y="1335"/>
                      <a:pt x="2369" y="101"/>
                    </a:cubicBezTo>
                    <a:cubicBezTo>
                      <a:pt x="1602" y="68"/>
                      <a:pt x="801" y="34"/>
                      <a:pt x="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20;p61">
                <a:extLst>
                  <a:ext uri="{FF2B5EF4-FFF2-40B4-BE49-F238E27FC236}">
                    <a16:creationId xmlns:a16="http://schemas.microsoft.com/office/drawing/2014/main" xmlns="" id="{B1E8F93F-7064-444C-861D-C7EF52539C63}"/>
                  </a:ext>
                </a:extLst>
              </p:cNvPr>
              <p:cNvSpPr/>
              <p:nvPr/>
            </p:nvSpPr>
            <p:spPr>
              <a:xfrm>
                <a:off x="1791900" y="3776300"/>
                <a:ext cx="226025" cy="100100"/>
              </a:xfrm>
              <a:custGeom>
                <a:avLst/>
                <a:gdLst/>
                <a:ahLst/>
                <a:cxnLst/>
                <a:rect l="l" t="t" r="r" b="b"/>
                <a:pathLst>
                  <a:path w="9041" h="4004" extrusionOk="0">
                    <a:moveTo>
                      <a:pt x="8774" y="1"/>
                    </a:moveTo>
                    <a:cubicBezTo>
                      <a:pt x="6349" y="226"/>
                      <a:pt x="3924" y="309"/>
                      <a:pt x="1479" y="309"/>
                    </a:cubicBezTo>
                    <a:cubicBezTo>
                      <a:pt x="1031" y="309"/>
                      <a:pt x="583" y="306"/>
                      <a:pt x="134" y="301"/>
                    </a:cubicBezTo>
                    <a:lnTo>
                      <a:pt x="134" y="301"/>
                    </a:lnTo>
                    <a:cubicBezTo>
                      <a:pt x="167" y="1535"/>
                      <a:pt x="134" y="2770"/>
                      <a:pt x="1" y="4004"/>
                    </a:cubicBezTo>
                    <a:cubicBezTo>
                      <a:pt x="1001" y="4004"/>
                      <a:pt x="2002" y="4004"/>
                      <a:pt x="3003" y="3970"/>
                    </a:cubicBezTo>
                    <a:cubicBezTo>
                      <a:pt x="3036" y="3470"/>
                      <a:pt x="3036" y="2970"/>
                      <a:pt x="2969" y="2436"/>
                    </a:cubicBezTo>
                    <a:cubicBezTo>
                      <a:pt x="2948" y="2371"/>
                      <a:pt x="3010" y="2335"/>
                      <a:pt x="3065" y="2335"/>
                    </a:cubicBezTo>
                    <a:cubicBezTo>
                      <a:pt x="3096" y="2335"/>
                      <a:pt x="3124" y="2346"/>
                      <a:pt x="3136" y="2369"/>
                    </a:cubicBezTo>
                    <a:cubicBezTo>
                      <a:pt x="3403" y="2870"/>
                      <a:pt x="3603" y="3403"/>
                      <a:pt x="3737" y="3937"/>
                    </a:cubicBezTo>
                    <a:cubicBezTo>
                      <a:pt x="4471" y="3904"/>
                      <a:pt x="5171" y="3870"/>
                      <a:pt x="5872" y="3837"/>
                    </a:cubicBezTo>
                    <a:cubicBezTo>
                      <a:pt x="5872" y="2736"/>
                      <a:pt x="5738" y="1635"/>
                      <a:pt x="5304" y="601"/>
                    </a:cubicBezTo>
                    <a:cubicBezTo>
                      <a:pt x="5304" y="560"/>
                      <a:pt x="5330" y="532"/>
                      <a:pt x="5357" y="532"/>
                    </a:cubicBezTo>
                    <a:cubicBezTo>
                      <a:pt x="5374" y="532"/>
                      <a:pt x="5392" y="542"/>
                      <a:pt x="5405" y="568"/>
                    </a:cubicBezTo>
                    <a:cubicBezTo>
                      <a:pt x="6238" y="1535"/>
                      <a:pt x="6705" y="2603"/>
                      <a:pt x="7006" y="3737"/>
                    </a:cubicBezTo>
                    <a:cubicBezTo>
                      <a:pt x="7673" y="3670"/>
                      <a:pt x="8373" y="3603"/>
                      <a:pt x="9040" y="3537"/>
                    </a:cubicBezTo>
                    <a:cubicBezTo>
                      <a:pt x="9007" y="3036"/>
                      <a:pt x="8974" y="2536"/>
                      <a:pt x="8907" y="2036"/>
                    </a:cubicBezTo>
                    <a:cubicBezTo>
                      <a:pt x="8840" y="1369"/>
                      <a:pt x="8807" y="701"/>
                      <a:pt x="877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5="http://schemas.microsoft.com/office/powerpoint/2012/main">
    <mc:Choice Requires="p15">
      <p:transition spd="med">
        <p15:prstTrans prst="prestig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8" name="TextBox 17">
            <a:extLst>
              <a:ext uri="{FF2B5EF4-FFF2-40B4-BE49-F238E27FC236}">
                <a16:creationId xmlns:a16="http://schemas.microsoft.com/office/drawing/2014/main" xmlns="" id="{3BEDBEF4-51DE-4695-9A9C-5D6A0193C032}"/>
              </a:ext>
            </a:extLst>
          </p:cNvPr>
          <p:cNvSpPr txBox="1"/>
          <p:nvPr/>
        </p:nvSpPr>
        <p:spPr>
          <a:xfrm>
            <a:off x="737963" y="1758275"/>
            <a:ext cx="7621834" cy="2485168"/>
          </a:xfrm>
          <a:prstGeom prst="rect">
            <a:avLst/>
          </a:prstGeom>
          <a:noFill/>
        </p:spPr>
        <p:txBody>
          <a:bodyPr wrap="square">
            <a:spAutoFit/>
          </a:bodyPr>
          <a:lstStyle/>
          <a:p>
            <a:pPr algn="ctr">
              <a:lnSpc>
                <a:spcPct val="150000"/>
              </a:lnSpc>
            </a:pPr>
            <a:r>
              <a:rPr lang="fr-FR" sz="3600" b="1" dirty="0" err="1">
                <a:effectLst/>
              </a:rPr>
              <a:t>LUYỆN</a:t>
            </a:r>
            <a:r>
              <a:rPr lang="fr-FR" sz="3600" b="1" dirty="0">
                <a:effectLst/>
              </a:rPr>
              <a:t> </a:t>
            </a:r>
            <a:r>
              <a:rPr lang="fr-FR" sz="3600" b="1" dirty="0" err="1">
                <a:effectLst/>
              </a:rPr>
              <a:t>TỪ</a:t>
            </a:r>
            <a:r>
              <a:rPr lang="fr-FR" sz="3600" b="1" dirty="0">
                <a:effectLst/>
              </a:rPr>
              <a:t> </a:t>
            </a:r>
            <a:r>
              <a:rPr lang="fr-FR" sz="3600" b="1" dirty="0" err="1">
                <a:effectLst/>
              </a:rPr>
              <a:t>VÀ</a:t>
            </a:r>
            <a:r>
              <a:rPr lang="fr-FR" sz="3600" b="1" dirty="0">
                <a:effectLst/>
              </a:rPr>
              <a:t> </a:t>
            </a:r>
            <a:r>
              <a:rPr lang="fr-FR" sz="3600" b="1" dirty="0" err="1">
                <a:effectLst/>
              </a:rPr>
              <a:t>CÂU</a:t>
            </a:r>
            <a:r>
              <a:rPr lang="fr-FR" sz="3600" b="1" dirty="0">
                <a:effectLst/>
              </a:rPr>
              <a:t>: </a:t>
            </a:r>
          </a:p>
          <a:p>
            <a:pPr algn="ctr">
              <a:lnSpc>
                <a:spcPct val="150000"/>
              </a:lnSpc>
            </a:pPr>
            <a:r>
              <a:rPr lang="fr-FR" sz="3600" b="1" dirty="0" err="1">
                <a:effectLst/>
              </a:rPr>
              <a:t>LUYỆN</a:t>
            </a:r>
            <a:r>
              <a:rPr lang="fr-FR" sz="3600" b="1" dirty="0">
                <a:effectLst/>
              </a:rPr>
              <a:t> </a:t>
            </a:r>
            <a:r>
              <a:rPr lang="fr-FR" sz="3600" b="1" dirty="0" err="1">
                <a:effectLst/>
              </a:rPr>
              <a:t>TẬP</a:t>
            </a:r>
            <a:r>
              <a:rPr lang="fr-FR" sz="3600" b="1" dirty="0">
                <a:effectLst/>
              </a:rPr>
              <a:t> </a:t>
            </a:r>
            <a:r>
              <a:rPr lang="fr-FR" sz="3600" b="1" dirty="0" err="1">
                <a:effectLst/>
              </a:rPr>
              <a:t>LIÊN</a:t>
            </a:r>
            <a:r>
              <a:rPr lang="fr-FR" sz="3600" b="1" dirty="0">
                <a:effectLst/>
              </a:rPr>
              <a:t> </a:t>
            </a:r>
            <a:r>
              <a:rPr lang="fr-FR" sz="3600" b="1" dirty="0" err="1">
                <a:effectLst/>
              </a:rPr>
              <a:t>KẾT</a:t>
            </a:r>
            <a:r>
              <a:rPr lang="fr-FR" sz="3600" b="1" dirty="0">
                <a:effectLst/>
              </a:rPr>
              <a:t> </a:t>
            </a:r>
            <a:r>
              <a:rPr lang="fr-FR" sz="3600" b="1" dirty="0" err="1">
                <a:effectLst/>
              </a:rPr>
              <a:t>CÂU</a:t>
            </a:r>
            <a:r>
              <a:rPr lang="fr-FR" sz="3600" b="1" dirty="0">
                <a:effectLst/>
              </a:rPr>
              <a:t> </a:t>
            </a:r>
            <a:r>
              <a:rPr lang="fr-FR" sz="3600" b="1" dirty="0" err="1">
                <a:effectLst/>
              </a:rPr>
              <a:t>BẰNG</a:t>
            </a:r>
            <a:r>
              <a:rPr lang="fr-FR" sz="3600" b="1" dirty="0">
                <a:effectLst/>
              </a:rPr>
              <a:t> </a:t>
            </a:r>
            <a:r>
              <a:rPr lang="fr-FR" sz="3600" b="1" dirty="0" err="1">
                <a:effectLst/>
              </a:rPr>
              <a:t>CÁCH</a:t>
            </a:r>
            <a:r>
              <a:rPr lang="fr-FR" sz="3600" b="1" dirty="0">
                <a:effectLst/>
              </a:rPr>
              <a:t> </a:t>
            </a:r>
            <a:r>
              <a:rPr lang="fr-FR" sz="3600" b="1" dirty="0" err="1">
                <a:effectLst/>
              </a:rPr>
              <a:t>THAY</a:t>
            </a:r>
            <a:r>
              <a:rPr lang="fr-FR" sz="3600" b="1" dirty="0">
                <a:effectLst/>
              </a:rPr>
              <a:t> </a:t>
            </a:r>
            <a:r>
              <a:rPr lang="fr-FR" sz="3600" b="1" dirty="0" err="1">
                <a:effectLst/>
              </a:rPr>
              <a:t>THẾ</a:t>
            </a:r>
            <a:r>
              <a:rPr lang="fr-FR" sz="3600" b="1" dirty="0">
                <a:effectLst/>
              </a:rPr>
              <a:t> </a:t>
            </a:r>
            <a:r>
              <a:rPr lang="fr-FR" sz="3600" b="1" dirty="0" err="1">
                <a:effectLst/>
              </a:rPr>
              <a:t>TỪ</a:t>
            </a:r>
            <a:r>
              <a:rPr lang="fr-FR" sz="3600" b="1" dirty="0">
                <a:effectLst/>
              </a:rPr>
              <a:t> </a:t>
            </a:r>
            <a:r>
              <a:rPr lang="fr-FR" sz="3600" b="1" dirty="0" err="1">
                <a:effectLst/>
              </a:rPr>
              <a:t>NGỮ</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9" name="Google Shape;1673;p43">
            <a:extLst>
              <a:ext uri="{FF2B5EF4-FFF2-40B4-BE49-F238E27FC236}">
                <a16:creationId xmlns:a16="http://schemas.microsoft.com/office/drawing/2014/main" xmlns="" id="{F507B2B6-F14A-405E-B568-D4F89443ED94}"/>
              </a:ext>
            </a:extLst>
          </p:cNvPr>
          <p:cNvGrpSpPr/>
          <p:nvPr/>
        </p:nvGrpSpPr>
        <p:grpSpPr>
          <a:xfrm rot="21205025">
            <a:off x="6198691" y="4233162"/>
            <a:ext cx="2835978" cy="741021"/>
            <a:chOff x="2972844" y="3654816"/>
            <a:chExt cx="2836097" cy="741052"/>
          </a:xfrm>
        </p:grpSpPr>
        <p:sp>
          <p:nvSpPr>
            <p:cNvPr id="90" name="Google Shape;1674;p43">
              <a:extLst>
                <a:ext uri="{FF2B5EF4-FFF2-40B4-BE49-F238E27FC236}">
                  <a16:creationId xmlns:a16="http://schemas.microsoft.com/office/drawing/2014/main" xmlns="" id="{63BA5ABA-979F-44A7-BD80-7BF934C1E518}"/>
                </a:ext>
              </a:extLst>
            </p:cNvPr>
            <p:cNvSpPr/>
            <p:nvPr/>
          </p:nvSpPr>
          <p:spPr>
            <a:xfrm rot="-624127">
              <a:off x="4282254" y="3744312"/>
              <a:ext cx="1526687" cy="532416"/>
            </a:xfrm>
            <a:custGeom>
              <a:avLst/>
              <a:gdLst/>
              <a:ahLst/>
              <a:cxnLst/>
              <a:rect l="l" t="t" r="r" b="b"/>
              <a:pathLst>
                <a:path w="46367" h="16170" extrusionOk="0">
                  <a:moveTo>
                    <a:pt x="44499" y="0"/>
                  </a:moveTo>
                  <a:cubicBezTo>
                    <a:pt x="44499" y="0"/>
                    <a:pt x="11108" y="5905"/>
                    <a:pt x="10708" y="6105"/>
                  </a:cubicBezTo>
                  <a:cubicBezTo>
                    <a:pt x="10341" y="6338"/>
                    <a:pt x="9774" y="7239"/>
                    <a:pt x="9574" y="7239"/>
                  </a:cubicBezTo>
                  <a:cubicBezTo>
                    <a:pt x="9340" y="7272"/>
                    <a:pt x="0" y="12276"/>
                    <a:pt x="67" y="12609"/>
                  </a:cubicBezTo>
                  <a:cubicBezTo>
                    <a:pt x="267" y="13610"/>
                    <a:pt x="301" y="13143"/>
                    <a:pt x="334" y="13977"/>
                  </a:cubicBezTo>
                  <a:cubicBezTo>
                    <a:pt x="367" y="14778"/>
                    <a:pt x="11108" y="15812"/>
                    <a:pt x="11108" y="15812"/>
                  </a:cubicBezTo>
                  <a:cubicBezTo>
                    <a:pt x="11108" y="15812"/>
                    <a:pt x="12028" y="16169"/>
                    <a:pt x="12749" y="16169"/>
                  </a:cubicBezTo>
                  <a:cubicBezTo>
                    <a:pt x="12852" y="16169"/>
                    <a:pt x="12951" y="16162"/>
                    <a:pt x="13043" y="16145"/>
                  </a:cubicBezTo>
                  <a:cubicBezTo>
                    <a:pt x="13310" y="16112"/>
                    <a:pt x="46367" y="10141"/>
                    <a:pt x="46367" y="10141"/>
                  </a:cubicBezTo>
                  <a:lnTo>
                    <a:pt x="444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75;p43">
              <a:extLst>
                <a:ext uri="{FF2B5EF4-FFF2-40B4-BE49-F238E27FC236}">
                  <a16:creationId xmlns:a16="http://schemas.microsoft.com/office/drawing/2014/main" xmlns="" id="{F1F8C79B-99AC-4E40-B6B9-F9D2E4EA0EEA}"/>
                </a:ext>
              </a:extLst>
            </p:cNvPr>
            <p:cNvSpPr/>
            <p:nvPr/>
          </p:nvSpPr>
          <p:spPr>
            <a:xfrm rot="-624127">
              <a:off x="4676611" y="3727185"/>
              <a:ext cx="1076389" cy="512265"/>
            </a:xfrm>
            <a:custGeom>
              <a:avLst/>
              <a:gdLst/>
              <a:ahLst/>
              <a:cxnLst/>
              <a:rect l="l" t="t" r="r" b="b"/>
              <a:pathLst>
                <a:path w="32691" h="15558" extrusionOk="0">
                  <a:moveTo>
                    <a:pt x="30570" y="0"/>
                  </a:moveTo>
                  <a:cubicBezTo>
                    <a:pt x="28807" y="0"/>
                    <a:pt x="395" y="4767"/>
                    <a:pt x="201" y="5350"/>
                  </a:cubicBezTo>
                  <a:cubicBezTo>
                    <a:pt x="0" y="5951"/>
                    <a:pt x="2069" y="15558"/>
                    <a:pt x="2069" y="15558"/>
                  </a:cubicBezTo>
                  <a:cubicBezTo>
                    <a:pt x="2069" y="15558"/>
                    <a:pt x="32390" y="10387"/>
                    <a:pt x="32524" y="10187"/>
                  </a:cubicBezTo>
                  <a:cubicBezTo>
                    <a:pt x="32690" y="9987"/>
                    <a:pt x="30789" y="313"/>
                    <a:pt x="30656" y="13"/>
                  </a:cubicBezTo>
                  <a:cubicBezTo>
                    <a:pt x="30652" y="4"/>
                    <a:pt x="30623" y="0"/>
                    <a:pt x="30570"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76;p43">
              <a:extLst>
                <a:ext uri="{FF2B5EF4-FFF2-40B4-BE49-F238E27FC236}">
                  <a16:creationId xmlns:a16="http://schemas.microsoft.com/office/drawing/2014/main" xmlns="" id="{628B8275-C476-492C-967E-1D9966E3B787}"/>
                </a:ext>
              </a:extLst>
            </p:cNvPr>
            <p:cNvSpPr/>
            <p:nvPr/>
          </p:nvSpPr>
          <p:spPr>
            <a:xfrm rot="-624127">
              <a:off x="4754297" y="3937698"/>
              <a:ext cx="163445" cy="361364"/>
            </a:xfrm>
            <a:custGeom>
              <a:avLst/>
              <a:gdLst/>
              <a:ahLst/>
              <a:cxnLst/>
              <a:rect l="l" t="t" r="r" b="b"/>
              <a:pathLst>
                <a:path w="4964" h="10975" extrusionOk="0">
                  <a:moveTo>
                    <a:pt x="2862" y="0"/>
                  </a:moveTo>
                  <a:cubicBezTo>
                    <a:pt x="2862" y="0"/>
                    <a:pt x="627" y="467"/>
                    <a:pt x="327" y="467"/>
                  </a:cubicBezTo>
                  <a:cubicBezTo>
                    <a:pt x="327" y="467"/>
                    <a:pt x="326" y="467"/>
                    <a:pt x="326" y="467"/>
                  </a:cubicBezTo>
                  <a:cubicBezTo>
                    <a:pt x="1" y="467"/>
                    <a:pt x="2229" y="10975"/>
                    <a:pt x="2229" y="10975"/>
                  </a:cubicBezTo>
                  <a:lnTo>
                    <a:pt x="4964" y="10641"/>
                  </a:lnTo>
                  <a:lnTo>
                    <a:pt x="28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77;p43">
              <a:extLst>
                <a:ext uri="{FF2B5EF4-FFF2-40B4-BE49-F238E27FC236}">
                  <a16:creationId xmlns:a16="http://schemas.microsoft.com/office/drawing/2014/main" xmlns="" id="{5D14FBCF-7238-4740-A1C6-E3EAD113940F}"/>
                </a:ext>
              </a:extLst>
            </p:cNvPr>
            <p:cNvSpPr/>
            <p:nvPr/>
          </p:nvSpPr>
          <p:spPr>
            <a:xfrm rot="-624127">
              <a:off x="5505239" y="3654816"/>
              <a:ext cx="162359" cy="361364"/>
            </a:xfrm>
            <a:custGeom>
              <a:avLst/>
              <a:gdLst/>
              <a:ahLst/>
              <a:cxnLst/>
              <a:rect l="l" t="t" r="r" b="b"/>
              <a:pathLst>
                <a:path w="4931" h="10975" extrusionOk="0">
                  <a:moveTo>
                    <a:pt x="2829" y="0"/>
                  </a:moveTo>
                  <a:cubicBezTo>
                    <a:pt x="2829" y="0"/>
                    <a:pt x="627" y="467"/>
                    <a:pt x="294" y="467"/>
                  </a:cubicBezTo>
                  <a:cubicBezTo>
                    <a:pt x="293" y="467"/>
                    <a:pt x="293" y="467"/>
                    <a:pt x="292" y="467"/>
                  </a:cubicBezTo>
                  <a:cubicBezTo>
                    <a:pt x="0" y="467"/>
                    <a:pt x="2195" y="10975"/>
                    <a:pt x="2195" y="10975"/>
                  </a:cubicBezTo>
                  <a:lnTo>
                    <a:pt x="4930" y="10674"/>
                  </a:lnTo>
                  <a:lnTo>
                    <a:pt x="28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78;p43">
              <a:extLst>
                <a:ext uri="{FF2B5EF4-FFF2-40B4-BE49-F238E27FC236}">
                  <a16:creationId xmlns:a16="http://schemas.microsoft.com/office/drawing/2014/main" xmlns="" id="{271D26DC-87B5-4DB2-9A48-32E2764E60B6}"/>
                </a:ext>
              </a:extLst>
            </p:cNvPr>
            <p:cNvSpPr/>
            <p:nvPr/>
          </p:nvSpPr>
          <p:spPr>
            <a:xfrm rot="20975873">
              <a:off x="5000035" y="3893054"/>
              <a:ext cx="445326" cy="157519"/>
            </a:xfrm>
            <a:custGeom>
              <a:avLst/>
              <a:gdLst/>
              <a:ahLst/>
              <a:cxnLst/>
              <a:rect l="l" t="t" r="r" b="b"/>
              <a:pathLst>
                <a:path w="13525" h="4784" extrusionOk="0">
                  <a:moveTo>
                    <a:pt x="10165" y="1"/>
                  </a:moveTo>
                  <a:cubicBezTo>
                    <a:pt x="8398" y="1"/>
                    <a:pt x="6120" y="416"/>
                    <a:pt x="4076" y="962"/>
                  </a:cubicBezTo>
                  <a:cubicBezTo>
                    <a:pt x="407" y="1929"/>
                    <a:pt x="73" y="3797"/>
                    <a:pt x="73" y="3797"/>
                  </a:cubicBezTo>
                  <a:cubicBezTo>
                    <a:pt x="0" y="4465"/>
                    <a:pt x="1612" y="4784"/>
                    <a:pt x="3726" y="4784"/>
                  </a:cubicBezTo>
                  <a:cubicBezTo>
                    <a:pt x="7420" y="4784"/>
                    <a:pt x="12649" y="3811"/>
                    <a:pt x="13116" y="2029"/>
                  </a:cubicBezTo>
                  <a:cubicBezTo>
                    <a:pt x="13524" y="538"/>
                    <a:pt x="12175" y="1"/>
                    <a:pt x="10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79;p43">
              <a:extLst>
                <a:ext uri="{FF2B5EF4-FFF2-40B4-BE49-F238E27FC236}">
                  <a16:creationId xmlns:a16="http://schemas.microsoft.com/office/drawing/2014/main" xmlns="" id="{5ACC78AD-5CF6-4335-9A07-AF0304351593}"/>
                </a:ext>
              </a:extLst>
            </p:cNvPr>
            <p:cNvSpPr/>
            <p:nvPr/>
          </p:nvSpPr>
          <p:spPr>
            <a:xfrm rot="-624127">
              <a:off x="4386139" y="4284475"/>
              <a:ext cx="295479" cy="39248"/>
            </a:xfrm>
            <a:custGeom>
              <a:avLst/>
              <a:gdLst/>
              <a:ahLst/>
              <a:cxnLst/>
              <a:rect l="l" t="t" r="r" b="b"/>
              <a:pathLst>
                <a:path w="8974" h="1192" extrusionOk="0">
                  <a:moveTo>
                    <a:pt x="4069" y="0"/>
                  </a:moveTo>
                  <a:cubicBezTo>
                    <a:pt x="2795" y="0"/>
                    <a:pt x="1592" y="79"/>
                    <a:pt x="1102" y="324"/>
                  </a:cubicBezTo>
                  <a:cubicBezTo>
                    <a:pt x="1" y="891"/>
                    <a:pt x="8173" y="1191"/>
                    <a:pt x="8173" y="1191"/>
                  </a:cubicBezTo>
                  <a:cubicBezTo>
                    <a:pt x="8974" y="1091"/>
                    <a:pt x="8907" y="524"/>
                    <a:pt x="8107" y="224"/>
                  </a:cubicBezTo>
                  <a:cubicBezTo>
                    <a:pt x="7909" y="165"/>
                    <a:pt x="5914" y="0"/>
                    <a:pt x="40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80;p43">
              <a:extLst>
                <a:ext uri="{FF2B5EF4-FFF2-40B4-BE49-F238E27FC236}">
                  <a16:creationId xmlns:a16="http://schemas.microsoft.com/office/drawing/2014/main" xmlns="" id="{73245ADD-E33E-49DD-B9F6-86843E818FBE}"/>
                </a:ext>
              </a:extLst>
            </p:cNvPr>
            <p:cNvSpPr/>
            <p:nvPr/>
          </p:nvSpPr>
          <p:spPr>
            <a:xfrm rot="1124110">
              <a:off x="2972844" y="3818972"/>
              <a:ext cx="1391109" cy="576896"/>
            </a:xfrm>
            <a:custGeom>
              <a:avLst/>
              <a:gdLst/>
              <a:ahLst/>
              <a:cxnLst/>
              <a:rect l="l" t="t" r="r" b="b"/>
              <a:pathLst>
                <a:path w="37328" h="15480" extrusionOk="0">
                  <a:moveTo>
                    <a:pt x="14044" y="5139"/>
                  </a:moveTo>
                  <a:cubicBezTo>
                    <a:pt x="14678" y="7074"/>
                    <a:pt x="14211" y="8608"/>
                    <a:pt x="13777" y="9442"/>
                  </a:cubicBezTo>
                  <a:cubicBezTo>
                    <a:pt x="13010" y="10977"/>
                    <a:pt x="11676" y="11844"/>
                    <a:pt x="10842" y="11844"/>
                  </a:cubicBezTo>
                  <a:cubicBezTo>
                    <a:pt x="10812" y="11846"/>
                    <a:pt x="10783" y="11847"/>
                    <a:pt x="10754" y="11847"/>
                  </a:cubicBezTo>
                  <a:cubicBezTo>
                    <a:pt x="10349" y="11847"/>
                    <a:pt x="10168" y="11631"/>
                    <a:pt x="10075" y="11444"/>
                  </a:cubicBezTo>
                  <a:cubicBezTo>
                    <a:pt x="9875" y="11110"/>
                    <a:pt x="10342" y="9509"/>
                    <a:pt x="12243" y="7074"/>
                  </a:cubicBezTo>
                  <a:cubicBezTo>
                    <a:pt x="12810" y="6407"/>
                    <a:pt x="13411" y="5739"/>
                    <a:pt x="14044" y="5139"/>
                  </a:cubicBezTo>
                  <a:close/>
                  <a:moveTo>
                    <a:pt x="10644" y="1"/>
                  </a:moveTo>
                  <a:cubicBezTo>
                    <a:pt x="10610" y="1"/>
                    <a:pt x="10576" y="1"/>
                    <a:pt x="10542" y="2"/>
                  </a:cubicBezTo>
                  <a:cubicBezTo>
                    <a:pt x="5738" y="135"/>
                    <a:pt x="568" y="8308"/>
                    <a:pt x="1" y="9209"/>
                  </a:cubicBezTo>
                  <a:lnTo>
                    <a:pt x="1435" y="10109"/>
                  </a:lnTo>
                  <a:cubicBezTo>
                    <a:pt x="2836" y="7774"/>
                    <a:pt x="7273" y="1770"/>
                    <a:pt x="10575" y="1670"/>
                  </a:cubicBezTo>
                  <a:cubicBezTo>
                    <a:pt x="10606" y="1669"/>
                    <a:pt x="10637" y="1668"/>
                    <a:pt x="10668" y="1668"/>
                  </a:cubicBezTo>
                  <a:cubicBezTo>
                    <a:pt x="11562" y="1668"/>
                    <a:pt x="12333" y="2137"/>
                    <a:pt x="13010" y="3104"/>
                  </a:cubicBezTo>
                  <a:cubicBezTo>
                    <a:pt x="13110" y="3238"/>
                    <a:pt x="13210" y="3404"/>
                    <a:pt x="13277" y="3538"/>
                  </a:cubicBezTo>
                  <a:cubicBezTo>
                    <a:pt x="12443" y="4305"/>
                    <a:pt x="11676" y="5172"/>
                    <a:pt x="10975" y="6040"/>
                  </a:cubicBezTo>
                  <a:cubicBezTo>
                    <a:pt x="9941" y="7341"/>
                    <a:pt x="7640" y="10510"/>
                    <a:pt x="8640" y="12277"/>
                  </a:cubicBezTo>
                  <a:cubicBezTo>
                    <a:pt x="9092" y="13051"/>
                    <a:pt x="9855" y="13513"/>
                    <a:pt x="10779" y="13513"/>
                  </a:cubicBezTo>
                  <a:cubicBezTo>
                    <a:pt x="10811" y="13513"/>
                    <a:pt x="10843" y="13513"/>
                    <a:pt x="10875" y="13512"/>
                  </a:cubicBezTo>
                  <a:cubicBezTo>
                    <a:pt x="12510" y="13478"/>
                    <a:pt x="14311" y="12111"/>
                    <a:pt x="15279" y="10209"/>
                  </a:cubicBezTo>
                  <a:cubicBezTo>
                    <a:pt x="16246" y="8275"/>
                    <a:pt x="16279" y="6073"/>
                    <a:pt x="15379" y="3938"/>
                  </a:cubicBezTo>
                  <a:cubicBezTo>
                    <a:pt x="16860" y="2764"/>
                    <a:pt x="18389" y="1941"/>
                    <a:pt x="19591" y="1941"/>
                  </a:cubicBezTo>
                  <a:cubicBezTo>
                    <a:pt x="19823" y="1941"/>
                    <a:pt x="20044" y="1972"/>
                    <a:pt x="20249" y="2037"/>
                  </a:cubicBezTo>
                  <a:cubicBezTo>
                    <a:pt x="21650" y="2470"/>
                    <a:pt x="22083" y="4572"/>
                    <a:pt x="22217" y="6240"/>
                  </a:cubicBezTo>
                  <a:cubicBezTo>
                    <a:pt x="22584" y="11243"/>
                    <a:pt x="24285" y="14446"/>
                    <a:pt x="26987" y="15280"/>
                  </a:cubicBezTo>
                  <a:cubicBezTo>
                    <a:pt x="27454" y="15413"/>
                    <a:pt x="27921" y="15480"/>
                    <a:pt x="28388" y="15480"/>
                  </a:cubicBezTo>
                  <a:cubicBezTo>
                    <a:pt x="31056" y="15480"/>
                    <a:pt x="34159" y="13378"/>
                    <a:pt x="37328" y="9409"/>
                  </a:cubicBezTo>
                  <a:lnTo>
                    <a:pt x="35993" y="8375"/>
                  </a:lnTo>
                  <a:cubicBezTo>
                    <a:pt x="33207" y="11887"/>
                    <a:pt x="30496" y="13808"/>
                    <a:pt x="28389" y="13808"/>
                  </a:cubicBezTo>
                  <a:cubicBezTo>
                    <a:pt x="28074" y="13808"/>
                    <a:pt x="27773" y="13765"/>
                    <a:pt x="27487" y="13678"/>
                  </a:cubicBezTo>
                  <a:cubicBezTo>
                    <a:pt x="25519" y="13078"/>
                    <a:pt x="24185" y="10309"/>
                    <a:pt x="23885" y="6106"/>
                  </a:cubicBezTo>
                  <a:cubicBezTo>
                    <a:pt x="23651" y="2904"/>
                    <a:pt x="22584" y="1003"/>
                    <a:pt x="20749" y="436"/>
                  </a:cubicBezTo>
                  <a:cubicBezTo>
                    <a:pt x="20389" y="324"/>
                    <a:pt x="20014" y="272"/>
                    <a:pt x="19628" y="272"/>
                  </a:cubicBezTo>
                  <a:cubicBezTo>
                    <a:pt x="18043" y="272"/>
                    <a:pt x="16268" y="1150"/>
                    <a:pt x="14578" y="2437"/>
                  </a:cubicBezTo>
                  <a:cubicBezTo>
                    <a:pt x="14511" y="2337"/>
                    <a:pt x="14445" y="2270"/>
                    <a:pt x="14378" y="2170"/>
                  </a:cubicBezTo>
                  <a:cubicBezTo>
                    <a:pt x="13367" y="703"/>
                    <a:pt x="12102" y="1"/>
                    <a:pt x="10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1292;p39">
            <a:extLst>
              <a:ext uri="{FF2B5EF4-FFF2-40B4-BE49-F238E27FC236}">
                <a16:creationId xmlns:a16="http://schemas.microsoft.com/office/drawing/2014/main" xmlns="" id="{17BBA3B2-523B-4977-AA30-B668C40875C1}"/>
              </a:ext>
            </a:extLst>
          </p:cNvPr>
          <p:cNvGrpSpPr/>
          <p:nvPr/>
        </p:nvGrpSpPr>
        <p:grpSpPr>
          <a:xfrm rot="1636950">
            <a:off x="448574" y="3931968"/>
            <a:ext cx="777146" cy="672380"/>
            <a:chOff x="968013" y="650077"/>
            <a:chExt cx="777108" cy="672348"/>
          </a:xfrm>
        </p:grpSpPr>
        <p:sp>
          <p:nvSpPr>
            <p:cNvPr id="98" name="Google Shape;1293;p39">
              <a:extLst>
                <a:ext uri="{FF2B5EF4-FFF2-40B4-BE49-F238E27FC236}">
                  <a16:creationId xmlns:a16="http://schemas.microsoft.com/office/drawing/2014/main" xmlns="" id="{D9EABAD4-0CF3-404A-AC80-9A3B2A9A6178}"/>
                </a:ext>
              </a:extLst>
            </p:cNvPr>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94;p39">
              <a:extLst>
                <a:ext uri="{FF2B5EF4-FFF2-40B4-BE49-F238E27FC236}">
                  <a16:creationId xmlns:a16="http://schemas.microsoft.com/office/drawing/2014/main" xmlns="" id="{8526265F-1424-4354-9452-999C741DFC3D}"/>
                </a:ext>
              </a:extLst>
            </p:cNvPr>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95;p39">
              <a:extLst>
                <a:ext uri="{FF2B5EF4-FFF2-40B4-BE49-F238E27FC236}">
                  <a16:creationId xmlns:a16="http://schemas.microsoft.com/office/drawing/2014/main" xmlns="" id="{E4D82642-5A19-4DAC-81EA-CFA5F3FF22DA}"/>
                </a:ext>
              </a:extLst>
            </p:cNvPr>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1" name="Google Shape;219;p3">
            <a:extLst>
              <a:ext uri="{FF2B5EF4-FFF2-40B4-BE49-F238E27FC236}">
                <a16:creationId xmlns:a16="http://schemas.microsoft.com/office/drawing/2014/main" xmlns="" id="{5B14DC6C-ED04-423C-9ACD-6C93589EDAC3}"/>
              </a:ext>
            </a:extLst>
          </p:cNvPr>
          <p:cNvPicPr preferRelativeResize="0"/>
          <p:nvPr/>
        </p:nvPicPr>
        <p:blipFill rotWithShape="1">
          <a:blip r:embed="rId3">
            <a:alphaModFix/>
          </a:blip>
          <a:srcRect/>
          <a:stretch/>
        </p:blipFill>
        <p:spPr>
          <a:xfrm>
            <a:off x="1" y="4906627"/>
            <a:ext cx="1354510" cy="235112"/>
          </a:xfrm>
          <a:prstGeom prst="rect">
            <a:avLst/>
          </a:prstGeom>
          <a:noFill/>
          <a:ln>
            <a:noFill/>
          </a:ln>
        </p:spPr>
      </p:pic>
      <p:sp>
        <p:nvSpPr>
          <p:cNvPr id="2" name="TextBox 1"/>
          <p:cNvSpPr txBox="1"/>
          <p:nvPr/>
        </p:nvSpPr>
        <p:spPr>
          <a:xfrm>
            <a:off x="1828800" y="735502"/>
            <a:ext cx="6823296" cy="1077218"/>
          </a:xfrm>
          <a:prstGeom prst="rect">
            <a:avLst/>
          </a:prstGeom>
          <a:noFill/>
        </p:spPr>
        <p:txBody>
          <a:bodyPr wrap="square" rtlCol="0">
            <a:spAutoFit/>
          </a:bodyPr>
          <a:lstStyle/>
          <a:p>
            <a:pPr algn="ctr"/>
            <a:r>
              <a:rPr lang="en-US" sz="3200" b="1" dirty="0" err="1" smtClean="0">
                <a:latin typeface="Times New Roman" panose="02020603050405020304" pitchFamily="18" charset="0"/>
                <a:cs typeface="Times New Roman" panose="02020603050405020304" pitchFamily="18" charset="0"/>
              </a:rPr>
              <a:t>Thứ</a:t>
            </a:r>
            <a:r>
              <a:rPr lang="en-US" sz="3200" b="1" dirty="0" smtClean="0">
                <a:latin typeface="Times New Roman" panose="02020603050405020304" pitchFamily="18" charset="0"/>
                <a:cs typeface="Times New Roman" panose="02020603050405020304" pitchFamily="18" charset="0"/>
              </a:rPr>
              <a:t> Ba </a:t>
            </a:r>
            <a:r>
              <a:rPr lang="en-US" sz="3200" b="1" dirty="0" err="1" smtClean="0">
                <a:latin typeface="Times New Roman" panose="02020603050405020304" pitchFamily="18" charset="0"/>
                <a:cs typeface="Times New Roman" panose="02020603050405020304" pitchFamily="18" charset="0"/>
              </a:rPr>
              <a:t>ngày</a:t>
            </a:r>
            <a:r>
              <a:rPr lang="en-US" sz="3200" b="1" dirty="0" smtClean="0">
                <a:latin typeface="Times New Roman" panose="02020603050405020304" pitchFamily="18" charset="0"/>
                <a:cs typeface="Times New Roman" panose="02020603050405020304" pitchFamily="18" charset="0"/>
              </a:rPr>
              <a:t> 22 </a:t>
            </a:r>
            <a:r>
              <a:rPr lang="en-US" sz="3200" b="1" dirty="0" err="1" smtClean="0">
                <a:latin typeface="Times New Roman" panose="02020603050405020304" pitchFamily="18" charset="0"/>
                <a:cs typeface="Times New Roman" panose="02020603050405020304" pitchFamily="18" charset="0"/>
              </a:rPr>
              <a:t>tháng</a:t>
            </a:r>
            <a:r>
              <a:rPr lang="en-US" sz="3200" b="1" dirty="0" smtClean="0">
                <a:latin typeface="Times New Roman" panose="02020603050405020304" pitchFamily="18" charset="0"/>
                <a:cs typeface="Times New Roman" panose="02020603050405020304" pitchFamily="18" charset="0"/>
              </a:rPr>
              <a:t> 4 </a:t>
            </a:r>
            <a:r>
              <a:rPr lang="en-US" sz="3200" b="1" dirty="0" err="1" smtClean="0">
                <a:latin typeface="Times New Roman" panose="02020603050405020304" pitchFamily="18" charset="0"/>
                <a:cs typeface="Times New Roman" panose="02020603050405020304" pitchFamily="18" charset="0"/>
              </a:rPr>
              <a:t>năm</a:t>
            </a:r>
            <a:r>
              <a:rPr lang="en-US" sz="3200" b="1" dirty="0" smtClean="0">
                <a:latin typeface="Times New Roman" panose="02020603050405020304" pitchFamily="18" charset="0"/>
                <a:cs typeface="Times New Roman" panose="02020603050405020304" pitchFamily="18" charset="0"/>
              </a:rPr>
              <a:t> 2025</a:t>
            </a:r>
          </a:p>
          <a:p>
            <a:pPr algn="ctr"/>
            <a:r>
              <a:rPr lang="en-US" sz="3200" b="1" dirty="0" err="1" smtClean="0">
                <a:latin typeface="Times New Roman" panose="02020603050405020304" pitchFamily="18" charset="0"/>
                <a:cs typeface="Times New Roman" panose="02020603050405020304" pitchFamily="18" charset="0"/>
              </a:rPr>
              <a:t>Tiếng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Việt</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2" name="TextBox 1">
            <a:extLst>
              <a:ext uri="{FF2B5EF4-FFF2-40B4-BE49-F238E27FC236}">
                <a16:creationId xmlns:a16="http://schemas.microsoft.com/office/drawing/2014/main" xmlns="" id="{BF41CD13-FCAB-47E8-A3C1-AAC1CB634673}"/>
              </a:ext>
            </a:extLst>
          </p:cNvPr>
          <p:cNvSpPr txBox="1"/>
          <p:nvPr/>
        </p:nvSpPr>
        <p:spPr>
          <a:xfrm>
            <a:off x="3081399" y="346245"/>
            <a:ext cx="3265714" cy="646331"/>
          </a:xfrm>
          <a:prstGeom prst="rect">
            <a:avLst/>
          </a:prstGeom>
          <a:noFill/>
        </p:spPr>
        <p:txBody>
          <a:bodyPr wrap="square" rtlCol="0">
            <a:spAutoFit/>
          </a:bodyPr>
          <a:lstStyle/>
          <a:p>
            <a:pPr algn="ctr"/>
            <a:r>
              <a:rPr lang="en-US" sz="3600" b="1" u="sng"/>
              <a:t>KHỞI ĐỘNG </a:t>
            </a:r>
          </a:p>
        </p:txBody>
      </p:sp>
      <p:sp>
        <p:nvSpPr>
          <p:cNvPr id="4" name="Rectangle: Rounded Corners 3">
            <a:extLst>
              <a:ext uri="{FF2B5EF4-FFF2-40B4-BE49-F238E27FC236}">
                <a16:creationId xmlns:a16="http://schemas.microsoft.com/office/drawing/2014/main" xmlns="" id="{2E1CCF14-EDD4-4B54-90E0-A0E5A577093A}"/>
              </a:ext>
            </a:extLst>
          </p:cNvPr>
          <p:cNvSpPr/>
          <p:nvPr/>
        </p:nvSpPr>
        <p:spPr>
          <a:xfrm>
            <a:off x="625928" y="1153886"/>
            <a:ext cx="7892143" cy="968827"/>
          </a:xfrm>
          <a:prstGeom prst="roundRect">
            <a:avLst/>
          </a:prstGeom>
          <a:solidFill>
            <a:schemeClr val="accent2">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a:solidFill>
                  <a:srgbClr val="000000"/>
                </a:solidFill>
                <a:effectLst/>
                <a:ea typeface="Calibri" panose="020F0502020204030204" pitchFamily="34" charset="0"/>
                <a:cs typeface="Times New Roman" panose="02020603050405020304" pitchFamily="18" charset="0"/>
              </a:rPr>
              <a:t>Các em hãy nhắc lại kiến thức về liên kết câu bằng cách thay thế từ ngữ đã học</a:t>
            </a:r>
            <a:r>
              <a:rPr lang="vi-VN" sz="2200">
                <a:solidFill>
                  <a:srgbClr val="000000"/>
                </a:solidFill>
                <a:effectLst/>
                <a:ea typeface="Calibri" panose="020F0502020204030204" pitchFamily="34" charset="0"/>
                <a:cs typeface="Times New Roman" panose="02020603050405020304" pitchFamily="18" charset="0"/>
              </a:rPr>
              <a:t>.</a:t>
            </a:r>
            <a:endParaRPr lang="en-US" sz="2200">
              <a:effectLst/>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xmlns="" id="{E3619176-EF56-426C-B7C6-B34FB0E54FDC}"/>
              </a:ext>
            </a:extLst>
          </p:cNvPr>
          <p:cNvSpPr txBox="1"/>
          <p:nvPr/>
        </p:nvSpPr>
        <p:spPr>
          <a:xfrm>
            <a:off x="2307772" y="2440616"/>
            <a:ext cx="6047014" cy="2343655"/>
          </a:xfrm>
          <a:prstGeom prst="rect">
            <a:avLst/>
          </a:prstGeom>
          <a:solidFill>
            <a:srgbClr val="FFFFFF"/>
          </a:solidFill>
          <a:ln w="19050">
            <a:solidFill>
              <a:srgbClr val="000000"/>
            </a:solidFill>
            <a:prstDash val="lgDash"/>
            <a:extLst>
              <a:ext uri="{C807C97D-BFC1-408E-A445-0C87EB9F89A2}">
                <ask:lineSketchStyleProps xmlns:ask="http://schemas.microsoft.com/office/drawing/2018/sketchyshapes" xmlns="" sd="2904796847">
                  <a:custGeom>
                    <a:avLst/>
                    <a:gdLst>
                      <a:gd name="connsiteX0" fmla="*/ 0 w 6047014"/>
                      <a:gd name="connsiteY0" fmla="*/ 0 h 2343655"/>
                      <a:gd name="connsiteX1" fmla="*/ 610199 w 6047014"/>
                      <a:gd name="connsiteY1" fmla="*/ 0 h 2343655"/>
                      <a:gd name="connsiteX2" fmla="*/ 1159927 w 6047014"/>
                      <a:gd name="connsiteY2" fmla="*/ 0 h 2343655"/>
                      <a:gd name="connsiteX3" fmla="*/ 1528245 w 6047014"/>
                      <a:gd name="connsiteY3" fmla="*/ 0 h 2343655"/>
                      <a:gd name="connsiteX4" fmla="*/ 2138444 w 6047014"/>
                      <a:gd name="connsiteY4" fmla="*/ 0 h 2343655"/>
                      <a:gd name="connsiteX5" fmla="*/ 2748643 w 6047014"/>
                      <a:gd name="connsiteY5" fmla="*/ 0 h 2343655"/>
                      <a:gd name="connsiteX6" fmla="*/ 3358841 w 6047014"/>
                      <a:gd name="connsiteY6" fmla="*/ 0 h 2343655"/>
                      <a:gd name="connsiteX7" fmla="*/ 3908570 w 6047014"/>
                      <a:gd name="connsiteY7" fmla="*/ 0 h 2343655"/>
                      <a:gd name="connsiteX8" fmla="*/ 4579239 w 6047014"/>
                      <a:gd name="connsiteY8" fmla="*/ 0 h 2343655"/>
                      <a:gd name="connsiteX9" fmla="*/ 4947557 w 6047014"/>
                      <a:gd name="connsiteY9" fmla="*/ 0 h 2343655"/>
                      <a:gd name="connsiteX10" fmla="*/ 6047014 w 6047014"/>
                      <a:gd name="connsiteY10" fmla="*/ 0 h 2343655"/>
                      <a:gd name="connsiteX11" fmla="*/ 6047014 w 6047014"/>
                      <a:gd name="connsiteY11" fmla="*/ 632787 h 2343655"/>
                      <a:gd name="connsiteX12" fmla="*/ 6047014 w 6047014"/>
                      <a:gd name="connsiteY12" fmla="*/ 1218701 h 2343655"/>
                      <a:gd name="connsiteX13" fmla="*/ 6047014 w 6047014"/>
                      <a:gd name="connsiteY13" fmla="*/ 1781178 h 2343655"/>
                      <a:gd name="connsiteX14" fmla="*/ 6047014 w 6047014"/>
                      <a:gd name="connsiteY14" fmla="*/ 2343655 h 2343655"/>
                      <a:gd name="connsiteX15" fmla="*/ 5678696 w 6047014"/>
                      <a:gd name="connsiteY15" fmla="*/ 2343655 h 2343655"/>
                      <a:gd name="connsiteX16" fmla="*/ 5068497 w 6047014"/>
                      <a:gd name="connsiteY16" fmla="*/ 2343655 h 2343655"/>
                      <a:gd name="connsiteX17" fmla="*/ 4700179 w 6047014"/>
                      <a:gd name="connsiteY17" fmla="*/ 2343655 h 2343655"/>
                      <a:gd name="connsiteX18" fmla="*/ 4331861 w 6047014"/>
                      <a:gd name="connsiteY18" fmla="*/ 2343655 h 2343655"/>
                      <a:gd name="connsiteX19" fmla="*/ 3903073 w 6047014"/>
                      <a:gd name="connsiteY19" fmla="*/ 2343655 h 2343655"/>
                      <a:gd name="connsiteX20" fmla="*/ 3413814 w 6047014"/>
                      <a:gd name="connsiteY20" fmla="*/ 2343655 h 2343655"/>
                      <a:gd name="connsiteX21" fmla="*/ 2864086 w 6047014"/>
                      <a:gd name="connsiteY21" fmla="*/ 2343655 h 2343655"/>
                      <a:gd name="connsiteX22" fmla="*/ 2435297 w 6047014"/>
                      <a:gd name="connsiteY22" fmla="*/ 2343655 h 2343655"/>
                      <a:gd name="connsiteX23" fmla="*/ 1764629 w 6047014"/>
                      <a:gd name="connsiteY23" fmla="*/ 2343655 h 2343655"/>
                      <a:gd name="connsiteX24" fmla="*/ 1214900 w 6047014"/>
                      <a:gd name="connsiteY24" fmla="*/ 2343655 h 2343655"/>
                      <a:gd name="connsiteX25" fmla="*/ 604701 w 6047014"/>
                      <a:gd name="connsiteY25" fmla="*/ 2343655 h 2343655"/>
                      <a:gd name="connsiteX26" fmla="*/ 0 w 6047014"/>
                      <a:gd name="connsiteY26" fmla="*/ 2343655 h 2343655"/>
                      <a:gd name="connsiteX27" fmla="*/ 0 w 6047014"/>
                      <a:gd name="connsiteY27" fmla="*/ 1828051 h 2343655"/>
                      <a:gd name="connsiteX28" fmla="*/ 0 w 6047014"/>
                      <a:gd name="connsiteY28" fmla="*/ 1289010 h 2343655"/>
                      <a:gd name="connsiteX29" fmla="*/ 0 w 6047014"/>
                      <a:gd name="connsiteY29" fmla="*/ 773406 h 2343655"/>
                      <a:gd name="connsiteX30" fmla="*/ 0 w 6047014"/>
                      <a:gd name="connsiteY30" fmla="*/ 0 h 234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47014" h="2343655" fill="none" extrusionOk="0">
                        <a:moveTo>
                          <a:pt x="0" y="0"/>
                        </a:moveTo>
                        <a:cubicBezTo>
                          <a:pt x="154981" y="-56987"/>
                          <a:pt x="440386" y="5483"/>
                          <a:pt x="610199" y="0"/>
                        </a:cubicBezTo>
                        <a:cubicBezTo>
                          <a:pt x="780012" y="-5483"/>
                          <a:pt x="1043372" y="30409"/>
                          <a:pt x="1159927" y="0"/>
                        </a:cubicBezTo>
                        <a:cubicBezTo>
                          <a:pt x="1276482" y="-30409"/>
                          <a:pt x="1391459" y="29112"/>
                          <a:pt x="1528245" y="0"/>
                        </a:cubicBezTo>
                        <a:cubicBezTo>
                          <a:pt x="1665031" y="-29112"/>
                          <a:pt x="1970879" y="48062"/>
                          <a:pt x="2138444" y="0"/>
                        </a:cubicBezTo>
                        <a:cubicBezTo>
                          <a:pt x="2306009" y="-48062"/>
                          <a:pt x="2566791" y="56364"/>
                          <a:pt x="2748643" y="0"/>
                        </a:cubicBezTo>
                        <a:cubicBezTo>
                          <a:pt x="2930495" y="-56364"/>
                          <a:pt x="3203340" y="32607"/>
                          <a:pt x="3358841" y="0"/>
                        </a:cubicBezTo>
                        <a:cubicBezTo>
                          <a:pt x="3514342" y="-32607"/>
                          <a:pt x="3786892" y="56835"/>
                          <a:pt x="3908570" y="0"/>
                        </a:cubicBezTo>
                        <a:cubicBezTo>
                          <a:pt x="4030248" y="-56835"/>
                          <a:pt x="4359985" y="41510"/>
                          <a:pt x="4579239" y="0"/>
                        </a:cubicBezTo>
                        <a:cubicBezTo>
                          <a:pt x="4798493" y="-41510"/>
                          <a:pt x="4821457" y="31035"/>
                          <a:pt x="4947557" y="0"/>
                        </a:cubicBezTo>
                        <a:cubicBezTo>
                          <a:pt x="5073657" y="-31035"/>
                          <a:pt x="5808199" y="88277"/>
                          <a:pt x="6047014" y="0"/>
                        </a:cubicBezTo>
                        <a:cubicBezTo>
                          <a:pt x="6059044" y="184954"/>
                          <a:pt x="6029837" y="497388"/>
                          <a:pt x="6047014" y="632787"/>
                        </a:cubicBezTo>
                        <a:cubicBezTo>
                          <a:pt x="6064191" y="768186"/>
                          <a:pt x="5996711" y="1044561"/>
                          <a:pt x="6047014" y="1218701"/>
                        </a:cubicBezTo>
                        <a:cubicBezTo>
                          <a:pt x="6097317" y="1392841"/>
                          <a:pt x="5985986" y="1641156"/>
                          <a:pt x="6047014" y="1781178"/>
                        </a:cubicBezTo>
                        <a:cubicBezTo>
                          <a:pt x="6108042" y="1921200"/>
                          <a:pt x="5992349" y="2163244"/>
                          <a:pt x="6047014" y="2343655"/>
                        </a:cubicBezTo>
                        <a:cubicBezTo>
                          <a:pt x="5885373" y="2375446"/>
                          <a:pt x="5781930" y="2320660"/>
                          <a:pt x="5678696" y="2343655"/>
                        </a:cubicBezTo>
                        <a:cubicBezTo>
                          <a:pt x="5575462" y="2366650"/>
                          <a:pt x="5255952" y="2342067"/>
                          <a:pt x="5068497" y="2343655"/>
                        </a:cubicBezTo>
                        <a:cubicBezTo>
                          <a:pt x="4881042" y="2345243"/>
                          <a:pt x="4884309" y="2304606"/>
                          <a:pt x="4700179" y="2343655"/>
                        </a:cubicBezTo>
                        <a:cubicBezTo>
                          <a:pt x="4516049" y="2382704"/>
                          <a:pt x="4464127" y="2300831"/>
                          <a:pt x="4331861" y="2343655"/>
                        </a:cubicBezTo>
                        <a:cubicBezTo>
                          <a:pt x="4199595" y="2386479"/>
                          <a:pt x="4050599" y="2293935"/>
                          <a:pt x="3903073" y="2343655"/>
                        </a:cubicBezTo>
                        <a:cubicBezTo>
                          <a:pt x="3755547" y="2393375"/>
                          <a:pt x="3629274" y="2305104"/>
                          <a:pt x="3413814" y="2343655"/>
                        </a:cubicBezTo>
                        <a:cubicBezTo>
                          <a:pt x="3198354" y="2382206"/>
                          <a:pt x="3094225" y="2289867"/>
                          <a:pt x="2864086" y="2343655"/>
                        </a:cubicBezTo>
                        <a:cubicBezTo>
                          <a:pt x="2633947" y="2397443"/>
                          <a:pt x="2561247" y="2294171"/>
                          <a:pt x="2435297" y="2343655"/>
                        </a:cubicBezTo>
                        <a:cubicBezTo>
                          <a:pt x="2309347" y="2393139"/>
                          <a:pt x="1985103" y="2283649"/>
                          <a:pt x="1764629" y="2343655"/>
                        </a:cubicBezTo>
                        <a:cubicBezTo>
                          <a:pt x="1544155" y="2403661"/>
                          <a:pt x="1421207" y="2283466"/>
                          <a:pt x="1214900" y="2343655"/>
                        </a:cubicBezTo>
                        <a:cubicBezTo>
                          <a:pt x="1008593" y="2403844"/>
                          <a:pt x="893430" y="2340240"/>
                          <a:pt x="604701" y="2343655"/>
                        </a:cubicBezTo>
                        <a:cubicBezTo>
                          <a:pt x="315972" y="2347070"/>
                          <a:pt x="243635" y="2324646"/>
                          <a:pt x="0" y="2343655"/>
                        </a:cubicBezTo>
                        <a:cubicBezTo>
                          <a:pt x="-18179" y="2204459"/>
                          <a:pt x="53696" y="1975194"/>
                          <a:pt x="0" y="1828051"/>
                        </a:cubicBezTo>
                        <a:cubicBezTo>
                          <a:pt x="-53696" y="1680908"/>
                          <a:pt x="48691" y="1396939"/>
                          <a:pt x="0" y="1289010"/>
                        </a:cubicBezTo>
                        <a:cubicBezTo>
                          <a:pt x="-48691" y="1181081"/>
                          <a:pt x="56766" y="915697"/>
                          <a:pt x="0" y="773406"/>
                        </a:cubicBezTo>
                        <a:cubicBezTo>
                          <a:pt x="-56766" y="631115"/>
                          <a:pt x="40303" y="258313"/>
                          <a:pt x="0" y="0"/>
                        </a:cubicBezTo>
                        <a:close/>
                      </a:path>
                      <a:path w="6047014" h="2343655" stroke="0" extrusionOk="0">
                        <a:moveTo>
                          <a:pt x="0" y="0"/>
                        </a:moveTo>
                        <a:cubicBezTo>
                          <a:pt x="155893" y="-18279"/>
                          <a:pt x="197248" y="17901"/>
                          <a:pt x="368318" y="0"/>
                        </a:cubicBezTo>
                        <a:cubicBezTo>
                          <a:pt x="539388" y="-17901"/>
                          <a:pt x="605482" y="13929"/>
                          <a:pt x="797106" y="0"/>
                        </a:cubicBezTo>
                        <a:cubicBezTo>
                          <a:pt x="988730" y="-13929"/>
                          <a:pt x="1056398" y="7605"/>
                          <a:pt x="1225895" y="0"/>
                        </a:cubicBezTo>
                        <a:cubicBezTo>
                          <a:pt x="1395392" y="-7605"/>
                          <a:pt x="1545738" y="8599"/>
                          <a:pt x="1654683" y="0"/>
                        </a:cubicBezTo>
                        <a:cubicBezTo>
                          <a:pt x="1763628" y="-8599"/>
                          <a:pt x="2053801" y="41576"/>
                          <a:pt x="2204411" y="0"/>
                        </a:cubicBezTo>
                        <a:cubicBezTo>
                          <a:pt x="2355021" y="-41576"/>
                          <a:pt x="2530415" y="32181"/>
                          <a:pt x="2754140" y="0"/>
                        </a:cubicBezTo>
                        <a:cubicBezTo>
                          <a:pt x="2977865" y="-32181"/>
                          <a:pt x="3074723" y="11061"/>
                          <a:pt x="3243398" y="0"/>
                        </a:cubicBezTo>
                        <a:cubicBezTo>
                          <a:pt x="3412073" y="-11061"/>
                          <a:pt x="3740751" y="36167"/>
                          <a:pt x="3914067" y="0"/>
                        </a:cubicBezTo>
                        <a:cubicBezTo>
                          <a:pt x="4087383" y="-36167"/>
                          <a:pt x="4248126" y="51084"/>
                          <a:pt x="4342856" y="0"/>
                        </a:cubicBezTo>
                        <a:cubicBezTo>
                          <a:pt x="4437586" y="-51084"/>
                          <a:pt x="4748363" y="8095"/>
                          <a:pt x="4892584" y="0"/>
                        </a:cubicBezTo>
                        <a:cubicBezTo>
                          <a:pt x="5036805" y="-8095"/>
                          <a:pt x="5260401" y="44388"/>
                          <a:pt x="5502783" y="0"/>
                        </a:cubicBezTo>
                        <a:cubicBezTo>
                          <a:pt x="5745165" y="-44388"/>
                          <a:pt x="5916603" y="8083"/>
                          <a:pt x="6047014" y="0"/>
                        </a:cubicBezTo>
                        <a:cubicBezTo>
                          <a:pt x="6076818" y="160962"/>
                          <a:pt x="6016956" y="445071"/>
                          <a:pt x="6047014" y="609350"/>
                        </a:cubicBezTo>
                        <a:cubicBezTo>
                          <a:pt x="6077072" y="773629"/>
                          <a:pt x="5994784" y="949627"/>
                          <a:pt x="6047014" y="1171828"/>
                        </a:cubicBezTo>
                        <a:cubicBezTo>
                          <a:pt x="6099244" y="1394029"/>
                          <a:pt x="6023718" y="1462024"/>
                          <a:pt x="6047014" y="1710868"/>
                        </a:cubicBezTo>
                        <a:cubicBezTo>
                          <a:pt x="6070310" y="1959712"/>
                          <a:pt x="5978176" y="2066255"/>
                          <a:pt x="6047014" y="2343655"/>
                        </a:cubicBezTo>
                        <a:cubicBezTo>
                          <a:pt x="5949140" y="2362015"/>
                          <a:pt x="5762687" y="2302191"/>
                          <a:pt x="5678696" y="2343655"/>
                        </a:cubicBezTo>
                        <a:cubicBezTo>
                          <a:pt x="5594705" y="2385119"/>
                          <a:pt x="5288789" y="2321794"/>
                          <a:pt x="5068497" y="2343655"/>
                        </a:cubicBezTo>
                        <a:cubicBezTo>
                          <a:pt x="4848205" y="2365516"/>
                          <a:pt x="4851769" y="2312295"/>
                          <a:pt x="4639709" y="2343655"/>
                        </a:cubicBezTo>
                        <a:cubicBezTo>
                          <a:pt x="4427649" y="2375015"/>
                          <a:pt x="4297380" y="2340354"/>
                          <a:pt x="3969040" y="2343655"/>
                        </a:cubicBezTo>
                        <a:cubicBezTo>
                          <a:pt x="3640700" y="2346956"/>
                          <a:pt x="3633666" y="2302420"/>
                          <a:pt x="3479782" y="2343655"/>
                        </a:cubicBezTo>
                        <a:cubicBezTo>
                          <a:pt x="3325898" y="2384890"/>
                          <a:pt x="3172133" y="2336060"/>
                          <a:pt x="3050993" y="2343655"/>
                        </a:cubicBezTo>
                        <a:cubicBezTo>
                          <a:pt x="2929853" y="2351250"/>
                          <a:pt x="2735973" y="2286478"/>
                          <a:pt x="2501265" y="2343655"/>
                        </a:cubicBezTo>
                        <a:cubicBezTo>
                          <a:pt x="2266557" y="2400832"/>
                          <a:pt x="2201158" y="2297795"/>
                          <a:pt x="2012006" y="2343655"/>
                        </a:cubicBezTo>
                        <a:cubicBezTo>
                          <a:pt x="1822854" y="2389515"/>
                          <a:pt x="1718595" y="2342768"/>
                          <a:pt x="1462278" y="2343655"/>
                        </a:cubicBezTo>
                        <a:cubicBezTo>
                          <a:pt x="1205961" y="2344542"/>
                          <a:pt x="1031949" y="2337950"/>
                          <a:pt x="791609" y="2343655"/>
                        </a:cubicBezTo>
                        <a:cubicBezTo>
                          <a:pt x="551269" y="2349360"/>
                          <a:pt x="307799" y="2260734"/>
                          <a:pt x="0" y="2343655"/>
                        </a:cubicBezTo>
                        <a:cubicBezTo>
                          <a:pt x="-1780" y="2076558"/>
                          <a:pt x="31246" y="1932614"/>
                          <a:pt x="0" y="1804614"/>
                        </a:cubicBezTo>
                        <a:cubicBezTo>
                          <a:pt x="-31246" y="1676614"/>
                          <a:pt x="43920" y="1442675"/>
                          <a:pt x="0" y="1218701"/>
                        </a:cubicBezTo>
                        <a:cubicBezTo>
                          <a:pt x="-43920" y="994727"/>
                          <a:pt x="62768" y="842925"/>
                          <a:pt x="0" y="585914"/>
                        </a:cubicBezTo>
                        <a:cubicBezTo>
                          <a:pt x="-62768" y="328903"/>
                          <a:pt x="66416" y="146432"/>
                          <a:pt x="0" y="0"/>
                        </a:cubicBezTo>
                        <a:close/>
                      </a:path>
                    </a:pathLst>
                  </a:custGeom>
                  <ask:type>
                    <ask:lineSketchNone/>
                  </ask:type>
                </ask:lineSketchStyleProps>
              </a:ext>
            </a:extLst>
          </a:ln>
        </p:spPr>
        <p:txBody>
          <a:bodyPr wrap="square">
            <a:spAutoFit/>
          </a:bodyPr>
          <a:lstStyle/>
          <a:p>
            <a:pPr marL="342900" indent="-342900" algn="just">
              <a:lnSpc>
                <a:spcPct val="150000"/>
              </a:lnSpc>
              <a:buFont typeface="Arial" panose="020B0604020202020204" pitchFamily="34" charset="0"/>
              <a:buChar char="•"/>
            </a:pPr>
            <a:r>
              <a:rPr lang="en-US" sz="2000">
                <a:solidFill>
                  <a:srgbClr val="000000"/>
                </a:solidFill>
                <a:effectLst/>
                <a:latin typeface="+mn-lt"/>
                <a:ea typeface="Calibri" panose="020F0502020204030204" pitchFamily="34" charset="0"/>
                <a:cs typeface="Times New Roman" panose="02020603050405020304" pitchFamily="18" charset="0"/>
              </a:rPr>
              <a:t>Để liên kết câu với câu đứng trước nó, ta có thể dùng đại từ (hoặc danh từ để xưng hô), từ đồng nghĩa (hoặc từ ngữ có nghĩa tương đương) thay thế cho từ ngữ đã dùng ở câu trước. </a:t>
            </a:r>
            <a:endParaRPr lang="en-US" sz="2000">
              <a:effectLst/>
              <a:latin typeface="+mn-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000">
                <a:solidFill>
                  <a:srgbClr val="000000"/>
                </a:solidFill>
                <a:effectLst/>
                <a:latin typeface="+mn-lt"/>
                <a:ea typeface="Calibri" panose="020F0502020204030204" pitchFamily="34" charset="0"/>
                <a:cs typeface="Times New Roman" panose="02020603050405020304" pitchFamily="18" charset="0"/>
              </a:rPr>
              <a:t>Cách liên kết đó được gọi là biện pháp thế.  </a:t>
            </a:r>
            <a:endParaRPr lang="en-US" sz="2000">
              <a:effectLst/>
              <a:latin typeface="+mn-lt"/>
              <a:ea typeface="Calibri" panose="020F0502020204030204" pitchFamily="34" charset="0"/>
              <a:cs typeface="Times New Roman" panose="02020603050405020304" pitchFamily="18" charset="0"/>
            </a:endParaRPr>
          </a:p>
        </p:txBody>
      </p:sp>
      <p:pic>
        <p:nvPicPr>
          <p:cNvPr id="22" name="Picture 8">
            <a:extLst>
              <a:ext uri="{FF2B5EF4-FFF2-40B4-BE49-F238E27FC236}">
                <a16:creationId xmlns:a16="http://schemas.microsoft.com/office/drawing/2014/main" xmlns="" id="{714FAD63-EC68-472D-BB68-46DF8A6F09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356204">
            <a:off x="622633" y="2736604"/>
            <a:ext cx="1424392" cy="1018390"/>
          </a:xfrm>
          <a:prstGeom prst="rect">
            <a:avLst/>
          </a:prstGeom>
        </p:spPr>
      </p:pic>
      <p:pic>
        <p:nvPicPr>
          <p:cNvPr id="23" name="Picture 40">
            <a:extLst>
              <a:ext uri="{FF2B5EF4-FFF2-40B4-BE49-F238E27FC236}">
                <a16:creationId xmlns:a16="http://schemas.microsoft.com/office/drawing/2014/main" xmlns="" id="{CC1C76F0-BD53-476A-AE70-DB49C97CDF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972410" y="184697"/>
            <a:ext cx="1108989" cy="812334"/>
          </a:xfrm>
          <a:prstGeom prst="rect">
            <a:avLst/>
          </a:prstGeom>
        </p:spPr>
      </p:pic>
    </p:spTree>
    <p:extLst>
      <p:ext uri="{BB962C8B-B14F-4D97-AF65-F5344CB8AC3E}">
        <p14:creationId xmlns:p14="http://schemas.microsoft.com/office/powerpoint/2010/main" val="332087785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grpSp>
        <p:nvGrpSpPr>
          <p:cNvPr id="16" name="Group 15">
            <a:extLst>
              <a:ext uri="{FF2B5EF4-FFF2-40B4-BE49-F238E27FC236}">
                <a16:creationId xmlns:a16="http://schemas.microsoft.com/office/drawing/2014/main" xmlns="" id="{3103A49D-E86E-A826-CE81-19B37B85FD17}"/>
              </a:ext>
            </a:extLst>
          </p:cNvPr>
          <p:cNvGrpSpPr/>
          <p:nvPr/>
        </p:nvGrpSpPr>
        <p:grpSpPr>
          <a:xfrm>
            <a:off x="5574421" y="928501"/>
            <a:ext cx="3007097" cy="3007097"/>
            <a:chOff x="0" y="0"/>
            <a:chExt cx="812800" cy="812800"/>
          </a:xfrm>
        </p:grpSpPr>
        <p:sp>
          <p:nvSpPr>
            <p:cNvPr id="17" name="Freeform 7">
              <a:extLst>
                <a:ext uri="{FF2B5EF4-FFF2-40B4-BE49-F238E27FC236}">
                  <a16:creationId xmlns:a16="http://schemas.microsoft.com/office/drawing/2014/main" xmlns="" id="{C1966E46-66D8-24DF-37B0-3888A5895C16}"/>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solid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endParaRPr>
            </a:p>
          </p:txBody>
        </p:sp>
        <p:sp>
          <p:nvSpPr>
            <p:cNvPr id="18" name="TextBox 8">
              <a:extLst>
                <a:ext uri="{FF2B5EF4-FFF2-40B4-BE49-F238E27FC236}">
                  <a16:creationId xmlns:a16="http://schemas.microsoft.com/office/drawing/2014/main" xmlns="" id="{588C2DAA-F1E1-4046-D13D-BECEB7623079}"/>
                </a:ext>
              </a:extLst>
            </p:cNvPr>
            <p:cNvSpPr txBox="1"/>
            <p:nvPr/>
          </p:nvSpPr>
          <p:spPr>
            <a:xfrm>
              <a:off x="76200" y="28575"/>
              <a:ext cx="660400" cy="708025"/>
            </a:xfrm>
            <a:prstGeom prst="rect">
              <a:avLst/>
            </a:prstGeom>
          </p:spPr>
          <p:txBody>
            <a:bodyPr lIns="25400" tIns="25400" rIns="25400" bIns="25400" rtlCol="0" anchor="ctr"/>
            <a:lstStyle/>
            <a:p>
              <a:pPr marL="0" marR="0" lvl="0" indent="0" algn="ctr" defTabSz="457200" eaLnBrk="1" fontAlgn="auto" latinLnBrk="0" hangingPunct="1">
                <a:lnSpc>
                  <a:spcPts val="133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endParaRPr>
            </a:p>
          </p:txBody>
        </p:sp>
      </p:grpSp>
      <p:pic>
        <p:nvPicPr>
          <p:cNvPr id="19" name="Picture 10">
            <a:extLst>
              <a:ext uri="{FF2B5EF4-FFF2-40B4-BE49-F238E27FC236}">
                <a16:creationId xmlns:a16="http://schemas.microsoft.com/office/drawing/2014/main" xmlns="" id="{AF755AB9-FFBF-5F49-B5D9-A2C9F416DB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95080">
            <a:off x="6059049" y="762673"/>
            <a:ext cx="1782323" cy="460163"/>
          </a:xfrm>
          <a:prstGeom prst="rect">
            <a:avLst/>
          </a:prstGeom>
        </p:spPr>
      </p:pic>
      <p:sp>
        <p:nvSpPr>
          <p:cNvPr id="20" name="TextBox 19">
            <a:extLst>
              <a:ext uri="{FF2B5EF4-FFF2-40B4-BE49-F238E27FC236}">
                <a16:creationId xmlns:a16="http://schemas.microsoft.com/office/drawing/2014/main" xmlns="" id="{D8A21972-289E-56E0-1BD1-9D366C274AD5}"/>
              </a:ext>
            </a:extLst>
          </p:cNvPr>
          <p:cNvSpPr txBox="1"/>
          <p:nvPr/>
        </p:nvSpPr>
        <p:spPr>
          <a:xfrm>
            <a:off x="5792340" y="1813358"/>
            <a:ext cx="2571255" cy="1391728"/>
          </a:xfrm>
          <a:prstGeom prst="rect">
            <a:avLst/>
          </a:prstGeom>
          <a:noFill/>
        </p:spPr>
        <p:txBody>
          <a:bodyPr wrap="square" rtlCol="0">
            <a:spAutoFit/>
          </a:bodyPr>
          <a:lstStyle/>
          <a:p>
            <a:pPr algn="ctr" defTabSz="457200">
              <a:lnSpc>
                <a:spcPct val="150000"/>
              </a:lnSpc>
              <a:buClrTx/>
            </a:pPr>
            <a:r>
              <a:rPr lang="en-US" sz="3000" b="1" kern="1200">
                <a:latin typeface="Arial" panose="020B0604020202020204" pitchFamily="34" charset="0"/>
                <a:ea typeface="Calibri" panose="020F0502020204030204" pitchFamily="34" charset="0"/>
                <a:cs typeface="Arial" panose="020B0604020202020204" pitchFamily="34" charset="0"/>
              </a:rPr>
              <a:t>NỘI DUNG BÀI HỌC</a:t>
            </a:r>
            <a:endParaRPr lang="en-US" sz="3000" b="1" kern="1200" dirty="0">
              <a:latin typeface="Arial" panose="020B0604020202020204" pitchFamily="34" charset="0"/>
              <a:ea typeface="Calibri" panose="020F050202020403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xmlns="" id="{ECC8EC53-982A-8397-0C57-6893666821AD}"/>
              </a:ext>
            </a:extLst>
          </p:cNvPr>
          <p:cNvGrpSpPr/>
          <p:nvPr/>
        </p:nvGrpSpPr>
        <p:grpSpPr>
          <a:xfrm>
            <a:off x="390143" y="442151"/>
            <a:ext cx="4774790" cy="1901799"/>
            <a:chOff x="1077906" y="928477"/>
            <a:chExt cx="9549579" cy="2742278"/>
          </a:xfrm>
        </p:grpSpPr>
        <p:grpSp>
          <p:nvGrpSpPr>
            <p:cNvPr id="22" name="Group 21">
              <a:extLst>
                <a:ext uri="{FF2B5EF4-FFF2-40B4-BE49-F238E27FC236}">
                  <a16:creationId xmlns:a16="http://schemas.microsoft.com/office/drawing/2014/main" xmlns="" id="{EE00116A-1B68-A565-2898-579D08491628}"/>
                </a:ext>
              </a:extLst>
            </p:cNvPr>
            <p:cNvGrpSpPr/>
            <p:nvPr/>
          </p:nvGrpSpPr>
          <p:grpSpPr>
            <a:xfrm>
              <a:off x="1077906" y="1204311"/>
              <a:ext cx="9549579" cy="2466444"/>
              <a:chOff x="1051751" y="1519237"/>
              <a:chExt cx="9549579" cy="2466444"/>
            </a:xfrm>
          </p:grpSpPr>
          <p:grpSp>
            <p:nvGrpSpPr>
              <p:cNvPr id="24" name="Group 3">
                <a:extLst>
                  <a:ext uri="{FF2B5EF4-FFF2-40B4-BE49-F238E27FC236}">
                    <a16:creationId xmlns:a16="http://schemas.microsoft.com/office/drawing/2014/main" xmlns="" id="{298B0F41-72B9-9046-8841-6C594772BBCA}"/>
                  </a:ext>
                </a:extLst>
              </p:cNvPr>
              <p:cNvGrpSpPr/>
              <p:nvPr/>
            </p:nvGrpSpPr>
            <p:grpSpPr>
              <a:xfrm>
                <a:off x="1051751" y="1519237"/>
                <a:ext cx="9549579" cy="2466444"/>
                <a:chOff x="0" y="-47625"/>
                <a:chExt cx="2355171" cy="1947847"/>
              </a:xfrm>
            </p:grpSpPr>
            <p:sp>
              <p:nvSpPr>
                <p:cNvPr id="26" name="Freeform 4">
                  <a:extLst>
                    <a:ext uri="{FF2B5EF4-FFF2-40B4-BE49-F238E27FC236}">
                      <a16:creationId xmlns:a16="http://schemas.microsoft.com/office/drawing/2014/main" xmlns="" id="{FF026A69-A15B-8F15-8695-F8695A5AFA4C}"/>
                    </a:ext>
                  </a:extLst>
                </p:cNvPr>
                <p:cNvSpPr/>
                <p:nvPr/>
              </p:nvSpPr>
              <p:spPr>
                <a:xfrm>
                  <a:off x="0" y="0"/>
                  <a:ext cx="2355171" cy="1900222"/>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chemeClr val="tx2"/>
                </a:solidFill>
              </p:spPr>
              <p:txBody>
                <a:bodyPr/>
                <a:lstStyle/>
                <a:p>
                  <a:pPr defTabSz="457200">
                    <a:buClrTx/>
                    <a:buFontTx/>
                    <a:buNone/>
                    <a:defRPr/>
                  </a:pPr>
                  <a:endParaRPr lang="en-US" sz="2200" kern="1200">
                    <a:solidFill>
                      <a:prstClr val="black"/>
                    </a:solidFill>
                    <a:latin typeface="Calibri"/>
                    <a:ea typeface="+mn-ea"/>
                  </a:endParaRPr>
                </a:p>
              </p:txBody>
            </p:sp>
            <p:sp>
              <p:nvSpPr>
                <p:cNvPr id="27" name="TextBox 5">
                  <a:extLst>
                    <a:ext uri="{FF2B5EF4-FFF2-40B4-BE49-F238E27FC236}">
                      <a16:creationId xmlns:a16="http://schemas.microsoft.com/office/drawing/2014/main" xmlns="" id="{00034FC8-95BA-B0BE-77FF-9BFB594DF13A}"/>
                    </a:ext>
                  </a:extLst>
                </p:cNvPr>
                <p:cNvSpPr txBox="1"/>
                <p:nvPr/>
              </p:nvSpPr>
              <p:spPr>
                <a:xfrm>
                  <a:off x="0" y="-47625"/>
                  <a:ext cx="812800" cy="860425"/>
                </a:xfrm>
                <a:prstGeom prst="rect">
                  <a:avLst/>
                </a:prstGeom>
              </p:spPr>
              <p:txBody>
                <a:bodyPr lIns="25400" tIns="25400" rIns="25400" bIns="25400" rtlCol="0" anchor="ctr"/>
                <a:lstStyle/>
                <a:p>
                  <a:pPr algn="ctr" defTabSz="457200">
                    <a:buClrTx/>
                    <a:buFontTx/>
                    <a:buNone/>
                    <a:defRPr/>
                  </a:pPr>
                  <a:endParaRPr sz="2200" kern="1200">
                    <a:solidFill>
                      <a:prstClr val="black"/>
                    </a:solidFill>
                    <a:latin typeface="Calibri"/>
                    <a:ea typeface="+mn-ea"/>
                  </a:endParaRPr>
                </a:p>
              </p:txBody>
            </p:sp>
          </p:grpSp>
          <p:sp>
            <p:nvSpPr>
              <p:cNvPr id="25" name="TextBox 24">
                <a:extLst>
                  <a:ext uri="{FF2B5EF4-FFF2-40B4-BE49-F238E27FC236}">
                    <a16:creationId xmlns:a16="http://schemas.microsoft.com/office/drawing/2014/main" xmlns="" id="{F570A986-9E96-916D-38EE-89858992F736}"/>
                  </a:ext>
                </a:extLst>
              </p:cNvPr>
              <p:cNvSpPr txBox="1"/>
              <p:nvPr/>
            </p:nvSpPr>
            <p:spPr>
              <a:xfrm>
                <a:off x="1409851" y="2064731"/>
                <a:ext cx="8846857" cy="1507148"/>
              </a:xfrm>
              <a:prstGeom prst="rect">
                <a:avLst/>
              </a:prstGeom>
              <a:noFill/>
            </p:spPr>
            <p:txBody>
              <a:bodyPr wrap="square">
                <a:spAutoFit/>
              </a:bodyPr>
              <a:lstStyle/>
              <a:p>
                <a:pPr algn="ctr" defTabSz="457200">
                  <a:lnSpc>
                    <a:spcPct val="150000"/>
                  </a:lnSpc>
                  <a:buClrTx/>
                  <a:buFontTx/>
                  <a:buNone/>
                  <a:defRPr/>
                </a:pPr>
                <a:r>
                  <a:rPr lang="vi-VN" sz="2200" b="1"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Hoạt động </a:t>
                </a:r>
                <a:r>
                  <a:rPr lang="en-US" sz="2200" b="1"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1</a:t>
                </a:r>
                <a:r>
                  <a:rPr lang="vi-VN" sz="2200" b="1"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a:t>
                </a:r>
                <a:r>
                  <a:rPr lang="en-US" sz="2200" b="1"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p>
              <a:p>
                <a:pPr algn="ctr" defTabSz="457200">
                  <a:lnSpc>
                    <a:spcPct val="150000"/>
                  </a:lnSpc>
                  <a:buClrTx/>
                  <a:buFontTx/>
                  <a:buNone/>
                  <a:defRPr/>
                </a:pPr>
                <a:r>
                  <a:rPr lang="en-US" sz="2200"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Thực hành nhận diện </a:t>
                </a:r>
                <a:endParaRPr lang="en-US" sz="2200" kern="1200" dirty="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grpSp>
        <p:pic>
          <p:nvPicPr>
            <p:cNvPr id="23" name="Picture 9">
              <a:extLst>
                <a:ext uri="{FF2B5EF4-FFF2-40B4-BE49-F238E27FC236}">
                  <a16:creationId xmlns:a16="http://schemas.microsoft.com/office/drawing/2014/main" xmlns="" id="{25676533-9CB3-09F2-C0F1-EEFF04D955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695227" y="928477"/>
              <a:ext cx="3600289" cy="609990"/>
            </a:xfrm>
            <a:prstGeom prst="rect">
              <a:avLst/>
            </a:prstGeom>
          </p:spPr>
        </p:pic>
      </p:grpSp>
      <p:pic>
        <p:nvPicPr>
          <p:cNvPr id="28" name="Picture 11">
            <a:extLst>
              <a:ext uri="{FF2B5EF4-FFF2-40B4-BE49-F238E27FC236}">
                <a16:creationId xmlns:a16="http://schemas.microsoft.com/office/drawing/2014/main" xmlns="" id="{C68E4FBB-7410-FA6A-3F01-163FEDC06C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b="10819"/>
          <a:stretch>
            <a:fillRect/>
          </a:stretch>
        </p:blipFill>
        <p:spPr>
          <a:xfrm>
            <a:off x="4945117" y="3702662"/>
            <a:ext cx="4265701" cy="1440839"/>
          </a:xfrm>
          <a:prstGeom prst="rect">
            <a:avLst/>
          </a:prstGeom>
        </p:spPr>
      </p:pic>
      <p:grpSp>
        <p:nvGrpSpPr>
          <p:cNvPr id="29" name="Group 28">
            <a:extLst>
              <a:ext uri="{FF2B5EF4-FFF2-40B4-BE49-F238E27FC236}">
                <a16:creationId xmlns:a16="http://schemas.microsoft.com/office/drawing/2014/main" xmlns="" id="{8816B567-A2F0-E807-240D-05D00211E887}"/>
              </a:ext>
            </a:extLst>
          </p:cNvPr>
          <p:cNvGrpSpPr/>
          <p:nvPr/>
        </p:nvGrpSpPr>
        <p:grpSpPr>
          <a:xfrm>
            <a:off x="390143" y="2672252"/>
            <a:ext cx="4774790" cy="1958118"/>
            <a:chOff x="1077906" y="966311"/>
            <a:chExt cx="9549579" cy="2960273"/>
          </a:xfrm>
        </p:grpSpPr>
        <p:grpSp>
          <p:nvGrpSpPr>
            <p:cNvPr id="30" name="Group 29">
              <a:extLst>
                <a:ext uri="{FF2B5EF4-FFF2-40B4-BE49-F238E27FC236}">
                  <a16:creationId xmlns:a16="http://schemas.microsoft.com/office/drawing/2014/main" xmlns="" id="{E123AB6C-8AE0-AE69-FD3B-4546625D6841}"/>
                </a:ext>
              </a:extLst>
            </p:cNvPr>
            <p:cNvGrpSpPr/>
            <p:nvPr/>
          </p:nvGrpSpPr>
          <p:grpSpPr>
            <a:xfrm>
              <a:off x="1077906" y="1204311"/>
              <a:ext cx="9549579" cy="2722273"/>
              <a:chOff x="1051751" y="1519237"/>
              <a:chExt cx="9549579" cy="2722273"/>
            </a:xfrm>
          </p:grpSpPr>
          <p:grpSp>
            <p:nvGrpSpPr>
              <p:cNvPr id="32" name="Group 3">
                <a:extLst>
                  <a:ext uri="{FF2B5EF4-FFF2-40B4-BE49-F238E27FC236}">
                    <a16:creationId xmlns:a16="http://schemas.microsoft.com/office/drawing/2014/main" xmlns="" id="{170C77FE-B359-63A1-C142-7042EB9EDEAF}"/>
                  </a:ext>
                </a:extLst>
              </p:cNvPr>
              <p:cNvGrpSpPr/>
              <p:nvPr/>
            </p:nvGrpSpPr>
            <p:grpSpPr>
              <a:xfrm>
                <a:off x="1051751" y="1519237"/>
                <a:ext cx="9549579" cy="2722273"/>
                <a:chOff x="0" y="-47625"/>
                <a:chExt cx="2355171" cy="2149885"/>
              </a:xfrm>
            </p:grpSpPr>
            <p:sp>
              <p:nvSpPr>
                <p:cNvPr id="34" name="Freeform 4">
                  <a:extLst>
                    <a:ext uri="{FF2B5EF4-FFF2-40B4-BE49-F238E27FC236}">
                      <a16:creationId xmlns:a16="http://schemas.microsoft.com/office/drawing/2014/main" xmlns="" id="{33A82573-1AC8-FACF-5B50-69F5F0B2B6A7}"/>
                    </a:ext>
                  </a:extLst>
                </p:cNvPr>
                <p:cNvSpPr/>
                <p:nvPr/>
              </p:nvSpPr>
              <p:spPr>
                <a:xfrm>
                  <a:off x="0" y="0"/>
                  <a:ext cx="2355171" cy="2102260"/>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chemeClr val="tx2"/>
                </a:solidFill>
              </p:spPr>
              <p:txBody>
                <a:bodyPr/>
                <a:lstStyle/>
                <a:p>
                  <a:pPr defTabSz="457200">
                    <a:buClrTx/>
                    <a:buFontTx/>
                    <a:buNone/>
                    <a:defRPr/>
                  </a:pPr>
                  <a:endParaRPr lang="en-US" sz="2200" kern="1200">
                    <a:solidFill>
                      <a:prstClr val="black"/>
                    </a:solidFill>
                    <a:latin typeface="Calibri"/>
                    <a:ea typeface="+mn-ea"/>
                  </a:endParaRPr>
                </a:p>
              </p:txBody>
            </p:sp>
            <p:sp>
              <p:nvSpPr>
                <p:cNvPr id="35" name="TextBox 5">
                  <a:extLst>
                    <a:ext uri="{FF2B5EF4-FFF2-40B4-BE49-F238E27FC236}">
                      <a16:creationId xmlns:a16="http://schemas.microsoft.com/office/drawing/2014/main" xmlns="" id="{B0A9BAE6-451D-AD7E-F36F-F4B04541232B}"/>
                    </a:ext>
                  </a:extLst>
                </p:cNvPr>
                <p:cNvSpPr txBox="1"/>
                <p:nvPr/>
              </p:nvSpPr>
              <p:spPr>
                <a:xfrm>
                  <a:off x="0" y="-47625"/>
                  <a:ext cx="812800" cy="860425"/>
                </a:xfrm>
                <a:prstGeom prst="rect">
                  <a:avLst/>
                </a:prstGeom>
              </p:spPr>
              <p:txBody>
                <a:bodyPr lIns="25400" tIns="25400" rIns="25400" bIns="25400" rtlCol="0" anchor="ctr"/>
                <a:lstStyle/>
                <a:p>
                  <a:pPr algn="ctr" defTabSz="457200">
                    <a:buClrTx/>
                    <a:buFontTx/>
                    <a:buNone/>
                    <a:defRPr/>
                  </a:pPr>
                  <a:endParaRPr sz="2200" kern="1200">
                    <a:solidFill>
                      <a:prstClr val="black"/>
                    </a:solidFill>
                    <a:latin typeface="Calibri"/>
                    <a:ea typeface="+mn-ea"/>
                  </a:endParaRPr>
                </a:p>
              </p:txBody>
            </p:sp>
          </p:grpSp>
          <p:sp>
            <p:nvSpPr>
              <p:cNvPr id="33" name="TextBox 32">
                <a:extLst>
                  <a:ext uri="{FF2B5EF4-FFF2-40B4-BE49-F238E27FC236}">
                    <a16:creationId xmlns:a16="http://schemas.microsoft.com/office/drawing/2014/main" xmlns="" id="{77F10DF0-E40B-0DB2-A8C0-2D9950C7F1D2}"/>
                  </a:ext>
                </a:extLst>
              </p:cNvPr>
              <p:cNvSpPr txBox="1"/>
              <p:nvPr/>
            </p:nvSpPr>
            <p:spPr>
              <a:xfrm>
                <a:off x="1227139" y="2063257"/>
                <a:ext cx="9191479" cy="1580163"/>
              </a:xfrm>
              <a:prstGeom prst="rect">
                <a:avLst/>
              </a:prstGeom>
              <a:noFill/>
            </p:spPr>
            <p:txBody>
              <a:bodyPr wrap="square">
                <a:spAutoFit/>
              </a:bodyPr>
              <a:lstStyle/>
              <a:p>
                <a:pPr algn="ctr" defTabSz="457200">
                  <a:lnSpc>
                    <a:spcPct val="150000"/>
                  </a:lnSpc>
                  <a:buClrTx/>
                  <a:defRPr/>
                </a:pPr>
                <a:r>
                  <a:rPr lang="vi-VN" sz="2200" b="1"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Hoạt động 2:</a:t>
                </a:r>
                <a:r>
                  <a:rPr lang="en-US" sz="2200" b="1" kern="120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p>
              <a:p>
                <a:pPr algn="ctr" defTabSz="457200">
                  <a:lnSpc>
                    <a:spcPct val="150000"/>
                  </a:lnSpc>
                  <a:buClrTx/>
                  <a:defRPr/>
                </a:pPr>
                <a:r>
                  <a:rPr lang="nl-NL" sz="2200">
                    <a:effectLst/>
                    <a:latin typeface="+mn-lt"/>
                    <a:ea typeface="Calibri" panose="020F0502020204030204" pitchFamily="34" charset="0"/>
                    <a:cs typeface="Times New Roman" panose="02020603050405020304" pitchFamily="18" charset="0"/>
                  </a:rPr>
                  <a:t>Thực hành viết câu</a:t>
                </a:r>
                <a:endParaRPr lang="en-US" sz="2200">
                  <a:effectLst/>
                  <a:latin typeface="+mn-lt"/>
                  <a:ea typeface="Calibri" panose="020F0502020204030204" pitchFamily="34" charset="0"/>
                  <a:cs typeface="Times New Roman" panose="02020603050405020304" pitchFamily="18" charset="0"/>
                </a:endParaRPr>
              </a:p>
            </p:txBody>
          </p:sp>
        </p:grpSp>
        <p:pic>
          <p:nvPicPr>
            <p:cNvPr id="31" name="Picture 9">
              <a:extLst>
                <a:ext uri="{FF2B5EF4-FFF2-40B4-BE49-F238E27FC236}">
                  <a16:creationId xmlns:a16="http://schemas.microsoft.com/office/drawing/2014/main" xmlns="" id="{1AA8C492-321B-ADA3-F58D-042926EA3A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724186" y="966311"/>
              <a:ext cx="3600289" cy="609990"/>
            </a:xfrm>
            <a:prstGeom prst="rect">
              <a:avLst/>
            </a:prstGeom>
          </p:spPr>
        </p:pic>
      </p:grpSp>
    </p:spTree>
    <p:extLst>
      <p:ext uri="{BB962C8B-B14F-4D97-AF65-F5344CB8AC3E}">
        <p14:creationId xmlns:p14="http://schemas.microsoft.com/office/powerpoint/2010/main" val="368608936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grpSp>
        <p:nvGrpSpPr>
          <p:cNvPr id="1132" name="Google Shape;1132;p38"/>
          <p:cNvGrpSpPr/>
          <p:nvPr/>
        </p:nvGrpSpPr>
        <p:grpSpPr>
          <a:xfrm>
            <a:off x="6972101" y="876305"/>
            <a:ext cx="1105076" cy="994381"/>
            <a:chOff x="6972101" y="876305"/>
            <a:chExt cx="1105076" cy="994381"/>
          </a:xfrm>
        </p:grpSpPr>
        <p:sp>
          <p:nvSpPr>
            <p:cNvPr id="1133" name="Google Shape;1133;p38"/>
            <p:cNvSpPr/>
            <p:nvPr/>
          </p:nvSpPr>
          <p:spPr>
            <a:xfrm>
              <a:off x="6972149" y="880502"/>
              <a:ext cx="1105028" cy="990184"/>
            </a:xfrm>
            <a:custGeom>
              <a:avLst/>
              <a:gdLst/>
              <a:ahLst/>
              <a:cxnLst/>
              <a:rect l="l" t="t" r="r" b="b"/>
              <a:pathLst>
                <a:path w="47168" h="44180" extrusionOk="0">
                  <a:moveTo>
                    <a:pt x="19019" y="1"/>
                  </a:moveTo>
                  <a:cubicBezTo>
                    <a:pt x="17373" y="1"/>
                    <a:pt x="15730" y="309"/>
                    <a:pt x="14178" y="1062"/>
                  </a:cubicBezTo>
                  <a:cubicBezTo>
                    <a:pt x="13144" y="1595"/>
                    <a:pt x="12109" y="2296"/>
                    <a:pt x="11175" y="3263"/>
                  </a:cubicBezTo>
                  <a:cubicBezTo>
                    <a:pt x="10942" y="3530"/>
                    <a:pt x="10708" y="3764"/>
                    <a:pt x="10508" y="4064"/>
                  </a:cubicBezTo>
                  <a:cubicBezTo>
                    <a:pt x="10308" y="4264"/>
                    <a:pt x="10175" y="4497"/>
                    <a:pt x="10041" y="4731"/>
                  </a:cubicBezTo>
                  <a:cubicBezTo>
                    <a:pt x="10308" y="4664"/>
                    <a:pt x="10542" y="4598"/>
                    <a:pt x="10809" y="4531"/>
                  </a:cubicBezTo>
                  <a:cubicBezTo>
                    <a:pt x="11776" y="4331"/>
                    <a:pt x="12777" y="4164"/>
                    <a:pt x="13744" y="4164"/>
                  </a:cubicBezTo>
                  <a:cubicBezTo>
                    <a:pt x="13877" y="4131"/>
                    <a:pt x="13977" y="4131"/>
                    <a:pt x="14111" y="4131"/>
                  </a:cubicBezTo>
                  <a:cubicBezTo>
                    <a:pt x="13977" y="4231"/>
                    <a:pt x="13844" y="4297"/>
                    <a:pt x="13744" y="4364"/>
                  </a:cubicBezTo>
                  <a:cubicBezTo>
                    <a:pt x="12476" y="5165"/>
                    <a:pt x="11376" y="5965"/>
                    <a:pt x="10408" y="6766"/>
                  </a:cubicBezTo>
                  <a:cubicBezTo>
                    <a:pt x="4971" y="11302"/>
                    <a:pt x="4070" y="15739"/>
                    <a:pt x="3470" y="16706"/>
                  </a:cubicBezTo>
                  <a:cubicBezTo>
                    <a:pt x="4671" y="16973"/>
                    <a:pt x="5972" y="17207"/>
                    <a:pt x="7406" y="17407"/>
                  </a:cubicBezTo>
                  <a:cubicBezTo>
                    <a:pt x="7273" y="17707"/>
                    <a:pt x="7139" y="18007"/>
                    <a:pt x="7006" y="18307"/>
                  </a:cubicBezTo>
                  <a:cubicBezTo>
                    <a:pt x="6502" y="18102"/>
                    <a:pt x="5936" y="17991"/>
                    <a:pt x="5366" y="17991"/>
                  </a:cubicBezTo>
                  <a:cubicBezTo>
                    <a:pt x="4916" y="17991"/>
                    <a:pt x="4464" y="18060"/>
                    <a:pt x="4037" y="18207"/>
                  </a:cubicBezTo>
                  <a:cubicBezTo>
                    <a:pt x="2669" y="18708"/>
                    <a:pt x="1702" y="19808"/>
                    <a:pt x="1102" y="20976"/>
                  </a:cubicBezTo>
                  <a:cubicBezTo>
                    <a:pt x="134" y="22844"/>
                    <a:pt x="1" y="24979"/>
                    <a:pt x="701" y="26813"/>
                  </a:cubicBezTo>
                  <a:cubicBezTo>
                    <a:pt x="1302" y="28415"/>
                    <a:pt x="2503" y="29782"/>
                    <a:pt x="4070" y="30683"/>
                  </a:cubicBezTo>
                  <a:cubicBezTo>
                    <a:pt x="4738" y="33318"/>
                    <a:pt x="6305" y="35686"/>
                    <a:pt x="8707" y="37288"/>
                  </a:cubicBezTo>
                  <a:cubicBezTo>
                    <a:pt x="12743" y="39956"/>
                    <a:pt x="17013" y="41991"/>
                    <a:pt x="21616" y="43425"/>
                  </a:cubicBezTo>
                  <a:cubicBezTo>
                    <a:pt x="22720" y="43771"/>
                    <a:pt x="23840" y="43937"/>
                    <a:pt x="24944" y="43937"/>
                  </a:cubicBezTo>
                  <a:cubicBezTo>
                    <a:pt x="26609" y="43937"/>
                    <a:pt x="28238" y="43560"/>
                    <a:pt x="29722" y="42858"/>
                  </a:cubicBezTo>
                  <a:cubicBezTo>
                    <a:pt x="29855" y="43025"/>
                    <a:pt x="30089" y="43125"/>
                    <a:pt x="30289" y="43259"/>
                  </a:cubicBezTo>
                  <a:cubicBezTo>
                    <a:pt x="31496" y="43862"/>
                    <a:pt x="32793" y="44180"/>
                    <a:pt x="34052" y="44180"/>
                  </a:cubicBezTo>
                  <a:cubicBezTo>
                    <a:pt x="34812" y="44180"/>
                    <a:pt x="35557" y="44064"/>
                    <a:pt x="36260" y="43826"/>
                  </a:cubicBezTo>
                  <a:cubicBezTo>
                    <a:pt x="38128" y="43192"/>
                    <a:pt x="39696" y="41757"/>
                    <a:pt x="40530" y="39823"/>
                  </a:cubicBezTo>
                  <a:cubicBezTo>
                    <a:pt x="41064" y="38622"/>
                    <a:pt x="41330" y="37154"/>
                    <a:pt x="40830" y="35820"/>
                  </a:cubicBezTo>
                  <a:cubicBezTo>
                    <a:pt x="40363" y="34452"/>
                    <a:pt x="39129" y="33385"/>
                    <a:pt x="37895" y="33218"/>
                  </a:cubicBezTo>
                  <a:cubicBezTo>
                    <a:pt x="37778" y="33201"/>
                    <a:pt x="37669" y="33193"/>
                    <a:pt x="37565" y="33193"/>
                  </a:cubicBezTo>
                  <a:cubicBezTo>
                    <a:pt x="37461" y="33193"/>
                    <a:pt x="37361" y="33201"/>
                    <a:pt x="37261" y="33218"/>
                  </a:cubicBezTo>
                  <a:cubicBezTo>
                    <a:pt x="37261" y="33185"/>
                    <a:pt x="37261" y="33185"/>
                    <a:pt x="37261" y="33151"/>
                  </a:cubicBezTo>
                  <a:cubicBezTo>
                    <a:pt x="38762" y="31884"/>
                    <a:pt x="40163" y="30483"/>
                    <a:pt x="41064" y="28415"/>
                  </a:cubicBezTo>
                  <a:cubicBezTo>
                    <a:pt x="41264" y="27914"/>
                    <a:pt x="41430" y="27414"/>
                    <a:pt x="41597" y="26880"/>
                  </a:cubicBezTo>
                  <a:cubicBezTo>
                    <a:pt x="41931" y="27214"/>
                    <a:pt x="42198" y="27514"/>
                    <a:pt x="42431" y="27814"/>
                  </a:cubicBezTo>
                  <a:cubicBezTo>
                    <a:pt x="43065" y="28815"/>
                    <a:pt x="43198" y="29749"/>
                    <a:pt x="43465" y="30816"/>
                  </a:cubicBezTo>
                  <a:cubicBezTo>
                    <a:pt x="43599" y="30583"/>
                    <a:pt x="43732" y="30349"/>
                    <a:pt x="43866" y="30116"/>
                  </a:cubicBezTo>
                  <a:cubicBezTo>
                    <a:pt x="43999" y="29882"/>
                    <a:pt x="44733" y="28214"/>
                    <a:pt x="45233" y="26080"/>
                  </a:cubicBezTo>
                  <a:cubicBezTo>
                    <a:pt x="45900" y="23144"/>
                    <a:pt x="46100" y="19341"/>
                    <a:pt x="43632" y="17040"/>
                  </a:cubicBezTo>
                  <a:lnTo>
                    <a:pt x="43632" y="17040"/>
                  </a:lnTo>
                  <a:cubicBezTo>
                    <a:pt x="43765" y="17073"/>
                    <a:pt x="43866" y="17073"/>
                    <a:pt x="43966" y="17073"/>
                  </a:cubicBezTo>
                  <a:cubicBezTo>
                    <a:pt x="45166" y="17273"/>
                    <a:pt x="46234" y="17974"/>
                    <a:pt x="47101" y="18808"/>
                  </a:cubicBezTo>
                  <a:cubicBezTo>
                    <a:pt x="47108" y="18814"/>
                    <a:pt x="47114" y="18817"/>
                    <a:pt x="47120" y="18817"/>
                  </a:cubicBezTo>
                  <a:cubicBezTo>
                    <a:pt x="47146" y="18817"/>
                    <a:pt x="47168" y="18768"/>
                    <a:pt x="47168" y="18741"/>
                  </a:cubicBezTo>
                  <a:cubicBezTo>
                    <a:pt x="46634" y="17307"/>
                    <a:pt x="45533" y="16306"/>
                    <a:pt x="44066" y="15839"/>
                  </a:cubicBezTo>
                  <a:cubicBezTo>
                    <a:pt x="43658" y="15726"/>
                    <a:pt x="43188" y="15658"/>
                    <a:pt x="42720" y="15658"/>
                  </a:cubicBezTo>
                  <a:cubicBezTo>
                    <a:pt x="42499" y="15658"/>
                    <a:pt x="42278" y="15673"/>
                    <a:pt x="42064" y="15705"/>
                  </a:cubicBezTo>
                  <a:cubicBezTo>
                    <a:pt x="42631" y="15038"/>
                    <a:pt x="43065" y="14138"/>
                    <a:pt x="43298" y="13471"/>
                  </a:cubicBezTo>
                  <a:cubicBezTo>
                    <a:pt x="43866" y="11869"/>
                    <a:pt x="43966" y="10135"/>
                    <a:pt x="43432" y="8500"/>
                  </a:cubicBezTo>
                  <a:cubicBezTo>
                    <a:pt x="43432" y="8470"/>
                    <a:pt x="43405" y="8454"/>
                    <a:pt x="43375" y="8454"/>
                  </a:cubicBezTo>
                  <a:cubicBezTo>
                    <a:pt x="43339" y="8454"/>
                    <a:pt x="43298" y="8479"/>
                    <a:pt x="43298" y="8534"/>
                  </a:cubicBezTo>
                  <a:cubicBezTo>
                    <a:pt x="43132" y="9801"/>
                    <a:pt x="42831" y="11002"/>
                    <a:pt x="42364" y="12136"/>
                  </a:cubicBezTo>
                  <a:cubicBezTo>
                    <a:pt x="42298" y="11936"/>
                    <a:pt x="42198" y="11736"/>
                    <a:pt x="42098" y="11536"/>
                  </a:cubicBezTo>
                  <a:cubicBezTo>
                    <a:pt x="40830" y="9134"/>
                    <a:pt x="38762" y="6933"/>
                    <a:pt x="36694" y="5231"/>
                  </a:cubicBezTo>
                  <a:cubicBezTo>
                    <a:pt x="34792" y="3664"/>
                    <a:pt x="32624" y="2363"/>
                    <a:pt x="30256" y="1429"/>
                  </a:cubicBezTo>
                  <a:lnTo>
                    <a:pt x="30256" y="1429"/>
                  </a:lnTo>
                  <a:cubicBezTo>
                    <a:pt x="31457" y="2696"/>
                    <a:pt x="33091" y="4297"/>
                    <a:pt x="33191" y="6065"/>
                  </a:cubicBezTo>
                  <a:cubicBezTo>
                    <a:pt x="33216" y="6114"/>
                    <a:pt x="33169" y="6145"/>
                    <a:pt x="33128" y="6145"/>
                  </a:cubicBezTo>
                  <a:cubicBezTo>
                    <a:pt x="33114" y="6145"/>
                    <a:pt x="33100" y="6141"/>
                    <a:pt x="33091" y="6132"/>
                  </a:cubicBezTo>
                  <a:cubicBezTo>
                    <a:pt x="32105" y="4853"/>
                    <a:pt x="25546" y="1"/>
                    <a:pt x="19019" y="1"/>
                  </a:cubicBezTo>
                  <a:close/>
                </a:path>
              </a:pathLst>
            </a:custGeom>
            <a:solidFill>
              <a:schemeClr val="lt2"/>
            </a:solidFill>
            <a:ln w="228600" cap="flat" cmpd="sng">
              <a:solidFill>
                <a:schemeClr val="lt2"/>
              </a:solidFill>
              <a:prstDash val="solid"/>
              <a:round/>
              <a:headEnd type="none" w="sm" len="sm"/>
              <a:tailEnd type="none" w="sm" len="sm"/>
            </a:ln>
            <a:effectLst>
              <a:outerShdw dist="47625" dir="246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38"/>
            <p:cNvGrpSpPr/>
            <p:nvPr/>
          </p:nvGrpSpPr>
          <p:grpSpPr>
            <a:xfrm>
              <a:off x="6972101" y="876305"/>
              <a:ext cx="1105028" cy="990162"/>
              <a:chOff x="7056575" y="164888"/>
              <a:chExt cx="1179200" cy="1104475"/>
            </a:xfrm>
          </p:grpSpPr>
          <p:sp>
            <p:nvSpPr>
              <p:cNvPr id="1135" name="Google Shape;1135;p38"/>
              <p:cNvSpPr/>
              <p:nvPr/>
            </p:nvSpPr>
            <p:spPr>
              <a:xfrm>
                <a:off x="7056575" y="614363"/>
                <a:ext cx="226850" cy="333075"/>
              </a:xfrm>
              <a:custGeom>
                <a:avLst/>
                <a:gdLst/>
                <a:ahLst/>
                <a:cxnLst/>
                <a:rect l="l" t="t" r="r" b="b"/>
                <a:pathLst>
                  <a:path w="9074" h="13323" extrusionOk="0">
                    <a:moveTo>
                      <a:pt x="5403" y="1"/>
                    </a:moveTo>
                    <a:cubicBezTo>
                      <a:pt x="4941" y="1"/>
                      <a:pt x="4475" y="75"/>
                      <a:pt x="4037" y="228"/>
                    </a:cubicBezTo>
                    <a:cubicBezTo>
                      <a:pt x="2669" y="729"/>
                      <a:pt x="1702" y="1829"/>
                      <a:pt x="1102" y="2997"/>
                    </a:cubicBezTo>
                    <a:cubicBezTo>
                      <a:pt x="134" y="4865"/>
                      <a:pt x="1" y="7000"/>
                      <a:pt x="701" y="8834"/>
                    </a:cubicBezTo>
                    <a:cubicBezTo>
                      <a:pt x="1368" y="10702"/>
                      <a:pt x="2903" y="12237"/>
                      <a:pt x="4904" y="13138"/>
                    </a:cubicBezTo>
                    <a:cubicBezTo>
                      <a:pt x="5148" y="13219"/>
                      <a:pt x="5392" y="13322"/>
                      <a:pt x="5654" y="13322"/>
                    </a:cubicBezTo>
                    <a:cubicBezTo>
                      <a:pt x="5715" y="13322"/>
                      <a:pt x="5776" y="13317"/>
                      <a:pt x="5838" y="13304"/>
                    </a:cubicBezTo>
                    <a:cubicBezTo>
                      <a:pt x="6472" y="13204"/>
                      <a:pt x="6839" y="12570"/>
                      <a:pt x="7039" y="12037"/>
                    </a:cubicBezTo>
                    <a:cubicBezTo>
                      <a:pt x="7806" y="9902"/>
                      <a:pt x="8440" y="7667"/>
                      <a:pt x="8774" y="5465"/>
                    </a:cubicBezTo>
                    <a:cubicBezTo>
                      <a:pt x="9007" y="3998"/>
                      <a:pt x="9074" y="1996"/>
                      <a:pt x="7906" y="895"/>
                    </a:cubicBezTo>
                    <a:cubicBezTo>
                      <a:pt x="7279" y="313"/>
                      <a:pt x="6350" y="1"/>
                      <a:pt x="5403"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7094950" y="682013"/>
                <a:ext cx="102600" cy="203850"/>
              </a:xfrm>
              <a:custGeom>
                <a:avLst/>
                <a:gdLst/>
                <a:ahLst/>
                <a:cxnLst/>
                <a:rect l="l" t="t" r="r" b="b"/>
                <a:pathLst>
                  <a:path w="4104" h="8154" extrusionOk="0">
                    <a:moveTo>
                      <a:pt x="1912" y="0"/>
                    </a:moveTo>
                    <a:cubicBezTo>
                      <a:pt x="1673" y="0"/>
                      <a:pt x="1404" y="49"/>
                      <a:pt x="1101" y="158"/>
                    </a:cubicBezTo>
                    <a:cubicBezTo>
                      <a:pt x="1068" y="158"/>
                      <a:pt x="1068" y="191"/>
                      <a:pt x="1101" y="191"/>
                    </a:cubicBezTo>
                    <a:cubicBezTo>
                      <a:pt x="2836" y="191"/>
                      <a:pt x="3236" y="2559"/>
                      <a:pt x="3303" y="3894"/>
                    </a:cubicBezTo>
                    <a:lnTo>
                      <a:pt x="3303" y="3960"/>
                    </a:lnTo>
                    <a:cubicBezTo>
                      <a:pt x="2745" y="3338"/>
                      <a:pt x="2063" y="2730"/>
                      <a:pt x="1310" y="2730"/>
                    </a:cubicBezTo>
                    <a:cubicBezTo>
                      <a:pt x="892" y="2730"/>
                      <a:pt x="453" y="2917"/>
                      <a:pt x="0" y="3393"/>
                    </a:cubicBezTo>
                    <a:cubicBezTo>
                      <a:pt x="0" y="3417"/>
                      <a:pt x="0" y="3440"/>
                      <a:pt x="12" y="3440"/>
                    </a:cubicBezTo>
                    <a:cubicBezTo>
                      <a:pt x="17" y="3440"/>
                      <a:pt x="24" y="3436"/>
                      <a:pt x="34" y="3427"/>
                    </a:cubicBezTo>
                    <a:cubicBezTo>
                      <a:pt x="279" y="3307"/>
                      <a:pt x="520" y="3254"/>
                      <a:pt x="754" y="3254"/>
                    </a:cubicBezTo>
                    <a:cubicBezTo>
                      <a:pt x="1760" y="3254"/>
                      <a:pt x="2641" y="4235"/>
                      <a:pt x="3236" y="5128"/>
                    </a:cubicBezTo>
                    <a:cubicBezTo>
                      <a:pt x="3136" y="5995"/>
                      <a:pt x="2869" y="6862"/>
                      <a:pt x="2502" y="7730"/>
                    </a:cubicBezTo>
                    <a:cubicBezTo>
                      <a:pt x="2388" y="7996"/>
                      <a:pt x="2567" y="8154"/>
                      <a:pt x="2778" y="8154"/>
                    </a:cubicBezTo>
                    <a:cubicBezTo>
                      <a:pt x="2938" y="8154"/>
                      <a:pt x="3117" y="8064"/>
                      <a:pt x="3203" y="7863"/>
                    </a:cubicBezTo>
                    <a:cubicBezTo>
                      <a:pt x="3469" y="7296"/>
                      <a:pt x="3670" y="6696"/>
                      <a:pt x="3803" y="6095"/>
                    </a:cubicBezTo>
                    <a:cubicBezTo>
                      <a:pt x="3903" y="5695"/>
                      <a:pt x="3970" y="5295"/>
                      <a:pt x="4003" y="4894"/>
                    </a:cubicBezTo>
                    <a:cubicBezTo>
                      <a:pt x="4103" y="3994"/>
                      <a:pt x="4036" y="3060"/>
                      <a:pt x="3803" y="2192"/>
                    </a:cubicBezTo>
                    <a:cubicBezTo>
                      <a:pt x="3527" y="1142"/>
                      <a:pt x="3067" y="0"/>
                      <a:pt x="1912"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7121625" y="298838"/>
                <a:ext cx="1002400" cy="964675"/>
              </a:xfrm>
              <a:custGeom>
                <a:avLst/>
                <a:gdLst/>
                <a:ahLst/>
                <a:cxnLst/>
                <a:rect l="l" t="t" r="r" b="b"/>
                <a:pathLst>
                  <a:path w="40096" h="38587" extrusionOk="0">
                    <a:moveTo>
                      <a:pt x="17764" y="1"/>
                    </a:moveTo>
                    <a:cubicBezTo>
                      <a:pt x="13812" y="1"/>
                      <a:pt x="10055" y="2112"/>
                      <a:pt x="8073" y="5711"/>
                    </a:cubicBezTo>
                    <a:cubicBezTo>
                      <a:pt x="5771" y="9847"/>
                      <a:pt x="3737" y="14150"/>
                      <a:pt x="1969" y="18553"/>
                    </a:cubicBezTo>
                    <a:cubicBezTo>
                      <a:pt x="1" y="23424"/>
                      <a:pt x="1702" y="29028"/>
                      <a:pt x="6105" y="31930"/>
                    </a:cubicBezTo>
                    <a:cubicBezTo>
                      <a:pt x="10141" y="34598"/>
                      <a:pt x="14411" y="36633"/>
                      <a:pt x="19014" y="38067"/>
                    </a:cubicBezTo>
                    <a:cubicBezTo>
                      <a:pt x="20119" y="38419"/>
                      <a:pt x="21242" y="38587"/>
                      <a:pt x="22349" y="38587"/>
                    </a:cubicBezTo>
                    <a:cubicBezTo>
                      <a:pt x="26286" y="38587"/>
                      <a:pt x="30019" y="36457"/>
                      <a:pt x="32024" y="32864"/>
                    </a:cubicBezTo>
                    <a:cubicBezTo>
                      <a:pt x="34325" y="28727"/>
                      <a:pt x="36360" y="24424"/>
                      <a:pt x="38128" y="20054"/>
                    </a:cubicBezTo>
                    <a:cubicBezTo>
                      <a:pt x="40096" y="15151"/>
                      <a:pt x="38395" y="9547"/>
                      <a:pt x="33992" y="6645"/>
                    </a:cubicBezTo>
                    <a:cubicBezTo>
                      <a:pt x="29955" y="3976"/>
                      <a:pt x="25686" y="1941"/>
                      <a:pt x="21082" y="507"/>
                    </a:cubicBezTo>
                    <a:cubicBezTo>
                      <a:pt x="19984" y="165"/>
                      <a:pt x="18866" y="1"/>
                      <a:pt x="17764"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7340950" y="900938"/>
                <a:ext cx="93425" cy="88575"/>
              </a:xfrm>
              <a:custGeom>
                <a:avLst/>
                <a:gdLst/>
                <a:ahLst/>
                <a:cxnLst/>
                <a:rect l="l" t="t" r="r" b="b"/>
                <a:pathLst>
                  <a:path w="3737" h="3543" extrusionOk="0">
                    <a:moveTo>
                      <a:pt x="1753" y="0"/>
                    </a:moveTo>
                    <a:cubicBezTo>
                      <a:pt x="1575" y="0"/>
                      <a:pt x="1399" y="27"/>
                      <a:pt x="1235" y="73"/>
                    </a:cubicBezTo>
                    <a:cubicBezTo>
                      <a:pt x="734" y="207"/>
                      <a:pt x="267" y="507"/>
                      <a:pt x="1" y="1007"/>
                    </a:cubicBezTo>
                    <a:cubicBezTo>
                      <a:pt x="401" y="707"/>
                      <a:pt x="835" y="574"/>
                      <a:pt x="1268" y="540"/>
                    </a:cubicBezTo>
                    <a:cubicBezTo>
                      <a:pt x="1322" y="536"/>
                      <a:pt x="1377" y="534"/>
                      <a:pt x="1431" y="534"/>
                    </a:cubicBezTo>
                    <a:cubicBezTo>
                      <a:pt x="1809" y="534"/>
                      <a:pt x="2177" y="636"/>
                      <a:pt x="2469" y="841"/>
                    </a:cubicBezTo>
                    <a:cubicBezTo>
                      <a:pt x="2803" y="1107"/>
                      <a:pt x="3069" y="1474"/>
                      <a:pt x="3236" y="1941"/>
                    </a:cubicBezTo>
                    <a:cubicBezTo>
                      <a:pt x="3403" y="2408"/>
                      <a:pt x="3503" y="2975"/>
                      <a:pt x="3570" y="3543"/>
                    </a:cubicBezTo>
                    <a:cubicBezTo>
                      <a:pt x="3703" y="2975"/>
                      <a:pt x="3737" y="2375"/>
                      <a:pt x="3603" y="1775"/>
                    </a:cubicBezTo>
                    <a:cubicBezTo>
                      <a:pt x="3570" y="1474"/>
                      <a:pt x="3436" y="1174"/>
                      <a:pt x="3303" y="941"/>
                    </a:cubicBezTo>
                    <a:cubicBezTo>
                      <a:pt x="3136" y="674"/>
                      <a:pt x="2936" y="440"/>
                      <a:pt x="2703" y="307"/>
                    </a:cubicBezTo>
                    <a:cubicBezTo>
                      <a:pt x="2421" y="90"/>
                      <a:pt x="2083" y="0"/>
                      <a:pt x="1753" y="0"/>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7601975" y="815613"/>
                <a:ext cx="212450" cy="65650"/>
              </a:xfrm>
              <a:custGeom>
                <a:avLst/>
                <a:gdLst/>
                <a:ahLst/>
                <a:cxnLst/>
                <a:rect l="l" t="t" r="r" b="b"/>
                <a:pathLst>
                  <a:path w="8498" h="2626" extrusionOk="0">
                    <a:moveTo>
                      <a:pt x="3303" y="1"/>
                    </a:moveTo>
                    <a:cubicBezTo>
                      <a:pt x="2316" y="1"/>
                      <a:pt x="1302" y="217"/>
                      <a:pt x="334" y="684"/>
                    </a:cubicBezTo>
                    <a:cubicBezTo>
                      <a:pt x="167" y="751"/>
                      <a:pt x="34" y="951"/>
                      <a:pt x="34" y="1118"/>
                    </a:cubicBezTo>
                    <a:cubicBezTo>
                      <a:pt x="0" y="1285"/>
                      <a:pt x="34" y="1318"/>
                      <a:pt x="100" y="1452"/>
                    </a:cubicBezTo>
                    <a:cubicBezTo>
                      <a:pt x="177" y="1554"/>
                      <a:pt x="312" y="1597"/>
                      <a:pt x="431" y="1597"/>
                    </a:cubicBezTo>
                    <a:cubicBezTo>
                      <a:pt x="467" y="1597"/>
                      <a:pt x="503" y="1593"/>
                      <a:pt x="534" y="1585"/>
                    </a:cubicBezTo>
                    <a:cubicBezTo>
                      <a:pt x="1592" y="1369"/>
                      <a:pt x="2599" y="1243"/>
                      <a:pt x="3562" y="1243"/>
                    </a:cubicBezTo>
                    <a:cubicBezTo>
                      <a:pt x="5271" y="1243"/>
                      <a:pt x="6846" y="1638"/>
                      <a:pt x="8340" y="2619"/>
                    </a:cubicBezTo>
                    <a:cubicBezTo>
                      <a:pt x="8349" y="2624"/>
                      <a:pt x="8358" y="2626"/>
                      <a:pt x="8368" y="2626"/>
                    </a:cubicBezTo>
                    <a:cubicBezTo>
                      <a:pt x="8430" y="2626"/>
                      <a:pt x="8498" y="2539"/>
                      <a:pt x="8440" y="2452"/>
                    </a:cubicBezTo>
                    <a:cubicBezTo>
                      <a:pt x="7271" y="924"/>
                      <a:pt x="5344" y="1"/>
                      <a:pt x="3303"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7319275" y="625488"/>
                <a:ext cx="114125" cy="118975"/>
              </a:xfrm>
              <a:custGeom>
                <a:avLst/>
                <a:gdLst/>
                <a:ahLst/>
                <a:cxnLst/>
                <a:rect l="l" t="t" r="r" b="b"/>
                <a:pathLst>
                  <a:path w="4565" h="4759" extrusionOk="0">
                    <a:moveTo>
                      <a:pt x="531" y="1"/>
                    </a:moveTo>
                    <a:cubicBezTo>
                      <a:pt x="400" y="1"/>
                      <a:pt x="268" y="6"/>
                      <a:pt x="134" y="17"/>
                    </a:cubicBezTo>
                    <a:cubicBezTo>
                      <a:pt x="67" y="17"/>
                      <a:pt x="0" y="150"/>
                      <a:pt x="67" y="184"/>
                    </a:cubicBezTo>
                    <a:cubicBezTo>
                      <a:pt x="2135" y="784"/>
                      <a:pt x="3103" y="2352"/>
                      <a:pt x="3636" y="4553"/>
                    </a:cubicBezTo>
                    <a:cubicBezTo>
                      <a:pt x="3666" y="4643"/>
                      <a:pt x="3749" y="4759"/>
                      <a:pt x="3862" y="4759"/>
                    </a:cubicBezTo>
                    <a:cubicBezTo>
                      <a:pt x="3875" y="4759"/>
                      <a:pt x="3889" y="4757"/>
                      <a:pt x="3903" y="4754"/>
                    </a:cubicBezTo>
                    <a:cubicBezTo>
                      <a:pt x="4037" y="4720"/>
                      <a:pt x="4070" y="4720"/>
                      <a:pt x="4203" y="4587"/>
                    </a:cubicBezTo>
                    <a:cubicBezTo>
                      <a:pt x="4337" y="4487"/>
                      <a:pt x="4470" y="4287"/>
                      <a:pt x="4470" y="4153"/>
                    </a:cubicBezTo>
                    <a:cubicBezTo>
                      <a:pt x="4565" y="1629"/>
                      <a:pt x="2810" y="1"/>
                      <a:pt x="531"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a:off x="7563675" y="936688"/>
                <a:ext cx="227100" cy="111200"/>
              </a:xfrm>
              <a:custGeom>
                <a:avLst/>
                <a:gdLst/>
                <a:ahLst/>
                <a:cxnLst/>
                <a:rect l="l" t="t" r="r" b="b"/>
                <a:pathLst>
                  <a:path w="9084" h="4448" extrusionOk="0">
                    <a:moveTo>
                      <a:pt x="4838" y="0"/>
                    </a:moveTo>
                    <a:cubicBezTo>
                      <a:pt x="3392" y="0"/>
                      <a:pt x="1679" y="537"/>
                      <a:pt x="31" y="1712"/>
                    </a:cubicBezTo>
                    <a:cubicBezTo>
                      <a:pt x="8" y="1736"/>
                      <a:pt x="1" y="1759"/>
                      <a:pt x="22" y="1759"/>
                    </a:cubicBezTo>
                    <a:cubicBezTo>
                      <a:pt x="31" y="1759"/>
                      <a:pt x="45" y="1755"/>
                      <a:pt x="65" y="1746"/>
                    </a:cubicBezTo>
                    <a:cubicBezTo>
                      <a:pt x="1303" y="1095"/>
                      <a:pt x="2569" y="797"/>
                      <a:pt x="3718" y="797"/>
                    </a:cubicBezTo>
                    <a:cubicBezTo>
                      <a:pt x="6220" y="797"/>
                      <a:pt x="8172" y="2207"/>
                      <a:pt x="8104" y="4448"/>
                    </a:cubicBezTo>
                    <a:cubicBezTo>
                      <a:pt x="8104" y="4448"/>
                      <a:pt x="8137" y="4448"/>
                      <a:pt x="8170" y="4414"/>
                    </a:cubicBezTo>
                    <a:cubicBezTo>
                      <a:pt x="9084" y="1652"/>
                      <a:pt x="7373" y="0"/>
                      <a:pt x="4838" y="0"/>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a:off x="7596125" y="909513"/>
                <a:ext cx="68425" cy="18300"/>
              </a:xfrm>
              <a:custGeom>
                <a:avLst/>
                <a:gdLst/>
                <a:ahLst/>
                <a:cxnLst/>
                <a:rect l="l" t="t" r="r" b="b"/>
                <a:pathLst>
                  <a:path w="2737" h="732" extrusionOk="0">
                    <a:moveTo>
                      <a:pt x="1304" y="1"/>
                    </a:moveTo>
                    <a:cubicBezTo>
                      <a:pt x="836" y="1"/>
                      <a:pt x="372" y="179"/>
                      <a:pt x="1" y="631"/>
                    </a:cubicBezTo>
                    <a:cubicBezTo>
                      <a:pt x="1" y="664"/>
                      <a:pt x="1" y="731"/>
                      <a:pt x="34" y="731"/>
                    </a:cubicBezTo>
                    <a:cubicBezTo>
                      <a:pt x="693" y="658"/>
                      <a:pt x="1335" y="477"/>
                      <a:pt x="1971" y="477"/>
                    </a:cubicBezTo>
                    <a:cubicBezTo>
                      <a:pt x="2204" y="477"/>
                      <a:pt x="2437" y="502"/>
                      <a:pt x="2669" y="564"/>
                    </a:cubicBezTo>
                    <a:cubicBezTo>
                      <a:pt x="2736" y="564"/>
                      <a:pt x="2736" y="531"/>
                      <a:pt x="2703" y="498"/>
                    </a:cubicBezTo>
                    <a:cubicBezTo>
                      <a:pt x="2307" y="205"/>
                      <a:pt x="1804" y="1"/>
                      <a:pt x="1304"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a:off x="7227550" y="713988"/>
                <a:ext cx="133400" cy="150150"/>
              </a:xfrm>
              <a:custGeom>
                <a:avLst/>
                <a:gdLst/>
                <a:ahLst/>
                <a:cxnLst/>
                <a:rect l="l" t="t" r="r" b="b"/>
                <a:pathLst>
                  <a:path w="5336" h="6006" extrusionOk="0">
                    <a:moveTo>
                      <a:pt x="2492" y="0"/>
                    </a:moveTo>
                    <a:cubicBezTo>
                      <a:pt x="1717" y="0"/>
                      <a:pt x="843" y="529"/>
                      <a:pt x="0" y="1714"/>
                    </a:cubicBezTo>
                    <a:cubicBezTo>
                      <a:pt x="0" y="1747"/>
                      <a:pt x="0" y="1781"/>
                      <a:pt x="0" y="1781"/>
                    </a:cubicBezTo>
                    <a:cubicBezTo>
                      <a:pt x="617" y="1234"/>
                      <a:pt x="1251" y="981"/>
                      <a:pt x="1846" y="981"/>
                    </a:cubicBezTo>
                    <a:cubicBezTo>
                      <a:pt x="3504" y="981"/>
                      <a:pt x="4868" y="2941"/>
                      <a:pt x="4770" y="5984"/>
                    </a:cubicBezTo>
                    <a:cubicBezTo>
                      <a:pt x="4770" y="5997"/>
                      <a:pt x="4782" y="6006"/>
                      <a:pt x="4795" y="6006"/>
                    </a:cubicBezTo>
                    <a:cubicBezTo>
                      <a:pt x="4814" y="6006"/>
                      <a:pt x="4837" y="5989"/>
                      <a:pt x="4837" y="5950"/>
                    </a:cubicBezTo>
                    <a:cubicBezTo>
                      <a:pt x="5336" y="2389"/>
                      <a:pt x="4138" y="0"/>
                      <a:pt x="2492" y="0"/>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a:off x="7353450" y="755988"/>
                <a:ext cx="33400" cy="52075"/>
              </a:xfrm>
              <a:custGeom>
                <a:avLst/>
                <a:gdLst/>
                <a:ahLst/>
                <a:cxnLst/>
                <a:rect l="l" t="t" r="r" b="b"/>
                <a:pathLst>
                  <a:path w="1336" h="2083" extrusionOk="0">
                    <a:moveTo>
                      <a:pt x="68" y="1"/>
                    </a:moveTo>
                    <a:cubicBezTo>
                      <a:pt x="34" y="1"/>
                      <a:pt x="1" y="34"/>
                      <a:pt x="34" y="67"/>
                    </a:cubicBezTo>
                    <a:cubicBezTo>
                      <a:pt x="501" y="568"/>
                      <a:pt x="568" y="1368"/>
                      <a:pt x="835" y="2069"/>
                    </a:cubicBezTo>
                    <a:cubicBezTo>
                      <a:pt x="835" y="2078"/>
                      <a:pt x="841" y="2082"/>
                      <a:pt x="849" y="2082"/>
                    </a:cubicBezTo>
                    <a:cubicBezTo>
                      <a:pt x="868" y="2082"/>
                      <a:pt x="902" y="2059"/>
                      <a:pt x="902" y="2035"/>
                    </a:cubicBezTo>
                    <a:cubicBezTo>
                      <a:pt x="1335" y="935"/>
                      <a:pt x="735" y="201"/>
                      <a:pt x="68"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a:off x="7250450" y="933588"/>
                <a:ext cx="388250" cy="206975"/>
              </a:xfrm>
              <a:custGeom>
                <a:avLst/>
                <a:gdLst/>
                <a:ahLst/>
                <a:cxnLst/>
                <a:rect l="l" t="t" r="r" b="b"/>
                <a:pathLst>
                  <a:path w="15530" h="8279" extrusionOk="0">
                    <a:moveTo>
                      <a:pt x="171" y="0"/>
                    </a:moveTo>
                    <a:cubicBezTo>
                      <a:pt x="84" y="0"/>
                      <a:pt x="1" y="101"/>
                      <a:pt x="51" y="202"/>
                    </a:cubicBezTo>
                    <a:cubicBezTo>
                      <a:pt x="919" y="1770"/>
                      <a:pt x="2120" y="3237"/>
                      <a:pt x="3587" y="4538"/>
                    </a:cubicBezTo>
                    <a:cubicBezTo>
                      <a:pt x="4988" y="5806"/>
                      <a:pt x="6723" y="7140"/>
                      <a:pt x="8758" y="7941"/>
                    </a:cubicBezTo>
                    <a:cubicBezTo>
                      <a:pt x="9184" y="8123"/>
                      <a:pt x="9667" y="8278"/>
                      <a:pt x="10230" y="8278"/>
                    </a:cubicBezTo>
                    <a:cubicBezTo>
                      <a:pt x="10283" y="8278"/>
                      <a:pt x="10337" y="8277"/>
                      <a:pt x="10392" y="8274"/>
                    </a:cubicBezTo>
                    <a:cubicBezTo>
                      <a:pt x="12427" y="8174"/>
                      <a:pt x="14362" y="6440"/>
                      <a:pt x="15462" y="5139"/>
                    </a:cubicBezTo>
                    <a:cubicBezTo>
                      <a:pt x="15529" y="5072"/>
                      <a:pt x="15462" y="4938"/>
                      <a:pt x="15362" y="4938"/>
                    </a:cubicBezTo>
                    <a:cubicBezTo>
                      <a:pt x="14583" y="5039"/>
                      <a:pt x="13795" y="5090"/>
                      <a:pt x="13007" y="5090"/>
                    </a:cubicBezTo>
                    <a:cubicBezTo>
                      <a:pt x="10928" y="5090"/>
                      <a:pt x="8839" y="4739"/>
                      <a:pt x="6856" y="4038"/>
                    </a:cubicBezTo>
                    <a:cubicBezTo>
                      <a:pt x="4421" y="3204"/>
                      <a:pt x="2153" y="1803"/>
                      <a:pt x="252" y="35"/>
                    </a:cubicBezTo>
                    <a:cubicBezTo>
                      <a:pt x="227" y="11"/>
                      <a:pt x="199" y="0"/>
                      <a:pt x="1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8"/>
              <p:cNvSpPr/>
              <p:nvPr/>
            </p:nvSpPr>
            <p:spPr>
              <a:xfrm>
                <a:off x="7250450" y="933588"/>
                <a:ext cx="344050" cy="206975"/>
              </a:xfrm>
              <a:custGeom>
                <a:avLst/>
                <a:gdLst/>
                <a:ahLst/>
                <a:cxnLst/>
                <a:rect l="l" t="t" r="r" b="b"/>
                <a:pathLst>
                  <a:path w="13762" h="8279" extrusionOk="0">
                    <a:moveTo>
                      <a:pt x="171" y="0"/>
                    </a:moveTo>
                    <a:cubicBezTo>
                      <a:pt x="84" y="0"/>
                      <a:pt x="1" y="101"/>
                      <a:pt x="51" y="202"/>
                    </a:cubicBezTo>
                    <a:cubicBezTo>
                      <a:pt x="919" y="1770"/>
                      <a:pt x="2120" y="3237"/>
                      <a:pt x="3587" y="4572"/>
                    </a:cubicBezTo>
                    <a:cubicBezTo>
                      <a:pt x="5022" y="5806"/>
                      <a:pt x="6723" y="7140"/>
                      <a:pt x="8758" y="7941"/>
                    </a:cubicBezTo>
                    <a:cubicBezTo>
                      <a:pt x="9184" y="8123"/>
                      <a:pt x="9694" y="8278"/>
                      <a:pt x="10237" y="8278"/>
                    </a:cubicBezTo>
                    <a:cubicBezTo>
                      <a:pt x="10289" y="8278"/>
                      <a:pt x="10340" y="8277"/>
                      <a:pt x="10392" y="8274"/>
                    </a:cubicBezTo>
                    <a:cubicBezTo>
                      <a:pt x="11026" y="8241"/>
                      <a:pt x="11660" y="8041"/>
                      <a:pt x="12260" y="7740"/>
                    </a:cubicBezTo>
                    <a:cubicBezTo>
                      <a:pt x="12260" y="7407"/>
                      <a:pt x="12260" y="7073"/>
                      <a:pt x="12193" y="6773"/>
                    </a:cubicBezTo>
                    <a:cubicBezTo>
                      <a:pt x="12827" y="6306"/>
                      <a:pt x="13361" y="5739"/>
                      <a:pt x="13761" y="5072"/>
                    </a:cubicBezTo>
                    <a:lnTo>
                      <a:pt x="13761" y="5072"/>
                    </a:lnTo>
                    <a:cubicBezTo>
                      <a:pt x="13492" y="5083"/>
                      <a:pt x="13222" y="5089"/>
                      <a:pt x="12953" y="5089"/>
                    </a:cubicBezTo>
                    <a:cubicBezTo>
                      <a:pt x="10889" y="5089"/>
                      <a:pt x="8833" y="4750"/>
                      <a:pt x="6856" y="4071"/>
                    </a:cubicBezTo>
                    <a:cubicBezTo>
                      <a:pt x="4421" y="3204"/>
                      <a:pt x="2153" y="1836"/>
                      <a:pt x="252" y="35"/>
                    </a:cubicBezTo>
                    <a:cubicBezTo>
                      <a:pt x="227" y="11"/>
                      <a:pt x="199"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a:off x="7787100" y="994663"/>
                <a:ext cx="302750" cy="274700"/>
              </a:xfrm>
              <a:custGeom>
                <a:avLst/>
                <a:gdLst/>
                <a:ahLst/>
                <a:cxnLst/>
                <a:rect l="l" t="t" r="r" b="b"/>
                <a:pathLst>
                  <a:path w="12110" h="10988" extrusionOk="0">
                    <a:moveTo>
                      <a:pt x="8274" y="0"/>
                    </a:moveTo>
                    <a:cubicBezTo>
                      <a:pt x="6836" y="0"/>
                      <a:pt x="5460" y="1211"/>
                      <a:pt x="4537" y="2195"/>
                    </a:cubicBezTo>
                    <a:cubicBezTo>
                      <a:pt x="3036" y="3863"/>
                      <a:pt x="1735" y="5764"/>
                      <a:pt x="568" y="7733"/>
                    </a:cubicBezTo>
                    <a:cubicBezTo>
                      <a:pt x="268" y="8233"/>
                      <a:pt x="1" y="8867"/>
                      <a:pt x="301" y="9434"/>
                    </a:cubicBezTo>
                    <a:cubicBezTo>
                      <a:pt x="468" y="9734"/>
                      <a:pt x="768" y="9901"/>
                      <a:pt x="1035" y="10034"/>
                    </a:cubicBezTo>
                    <a:cubicBezTo>
                      <a:pt x="2247" y="10661"/>
                      <a:pt x="3564" y="10987"/>
                      <a:pt x="4838" y="10987"/>
                    </a:cubicBezTo>
                    <a:cubicBezTo>
                      <a:pt x="5597" y="10987"/>
                      <a:pt x="6342" y="10871"/>
                      <a:pt x="7039" y="10635"/>
                    </a:cubicBezTo>
                    <a:cubicBezTo>
                      <a:pt x="8907" y="10001"/>
                      <a:pt x="10475" y="8566"/>
                      <a:pt x="11309" y="6632"/>
                    </a:cubicBezTo>
                    <a:cubicBezTo>
                      <a:pt x="11843" y="5431"/>
                      <a:pt x="12109" y="3963"/>
                      <a:pt x="11609" y="2629"/>
                    </a:cubicBezTo>
                    <a:cubicBezTo>
                      <a:pt x="11142" y="1261"/>
                      <a:pt x="9908" y="194"/>
                      <a:pt x="8640" y="27"/>
                    </a:cubicBezTo>
                    <a:cubicBezTo>
                      <a:pt x="8518" y="9"/>
                      <a:pt x="8396" y="0"/>
                      <a:pt x="8274"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a:off x="7842975" y="1106763"/>
                <a:ext cx="196825" cy="112300"/>
              </a:xfrm>
              <a:custGeom>
                <a:avLst/>
                <a:gdLst/>
                <a:ahLst/>
                <a:cxnLst/>
                <a:rect l="l" t="t" r="r" b="b"/>
                <a:pathLst>
                  <a:path w="7873" h="4492" extrusionOk="0">
                    <a:moveTo>
                      <a:pt x="6152" y="0"/>
                    </a:moveTo>
                    <a:cubicBezTo>
                      <a:pt x="5671" y="0"/>
                      <a:pt x="5152" y="128"/>
                      <a:pt x="4671" y="280"/>
                    </a:cubicBezTo>
                    <a:cubicBezTo>
                      <a:pt x="3837" y="547"/>
                      <a:pt x="3036" y="980"/>
                      <a:pt x="2302" y="1547"/>
                    </a:cubicBezTo>
                    <a:cubicBezTo>
                      <a:pt x="1969" y="1814"/>
                      <a:pt x="1668" y="2081"/>
                      <a:pt x="1402" y="2381"/>
                    </a:cubicBezTo>
                    <a:cubicBezTo>
                      <a:pt x="968" y="2815"/>
                      <a:pt x="568" y="3282"/>
                      <a:pt x="201" y="3816"/>
                    </a:cubicBezTo>
                    <a:cubicBezTo>
                      <a:pt x="1" y="4116"/>
                      <a:pt x="232" y="4491"/>
                      <a:pt x="473" y="4491"/>
                    </a:cubicBezTo>
                    <a:cubicBezTo>
                      <a:pt x="553" y="4491"/>
                      <a:pt x="634" y="4449"/>
                      <a:pt x="701" y="4349"/>
                    </a:cubicBezTo>
                    <a:cubicBezTo>
                      <a:pt x="1235" y="3549"/>
                      <a:pt x="1835" y="2882"/>
                      <a:pt x="2536" y="2315"/>
                    </a:cubicBezTo>
                    <a:cubicBezTo>
                      <a:pt x="3837" y="2348"/>
                      <a:pt x="5538" y="2681"/>
                      <a:pt x="5671" y="4149"/>
                    </a:cubicBezTo>
                    <a:cubicBezTo>
                      <a:pt x="5671" y="4166"/>
                      <a:pt x="5680" y="4174"/>
                      <a:pt x="5688" y="4174"/>
                    </a:cubicBezTo>
                    <a:cubicBezTo>
                      <a:pt x="5696" y="4174"/>
                      <a:pt x="5705" y="4166"/>
                      <a:pt x="5705" y="4149"/>
                    </a:cubicBezTo>
                    <a:cubicBezTo>
                      <a:pt x="6172" y="2348"/>
                      <a:pt x="4771" y="1881"/>
                      <a:pt x="3470" y="1647"/>
                    </a:cubicBezTo>
                    <a:cubicBezTo>
                      <a:pt x="3503" y="1647"/>
                      <a:pt x="3503" y="1614"/>
                      <a:pt x="3536" y="1614"/>
                    </a:cubicBezTo>
                    <a:cubicBezTo>
                      <a:pt x="4243" y="1210"/>
                      <a:pt x="5329" y="708"/>
                      <a:pt x="6283" y="708"/>
                    </a:cubicBezTo>
                    <a:cubicBezTo>
                      <a:pt x="6905" y="708"/>
                      <a:pt x="7471" y="922"/>
                      <a:pt x="7840" y="1514"/>
                    </a:cubicBezTo>
                    <a:cubicBezTo>
                      <a:pt x="7840" y="1514"/>
                      <a:pt x="7873" y="1514"/>
                      <a:pt x="7873" y="1481"/>
                    </a:cubicBezTo>
                    <a:cubicBezTo>
                      <a:pt x="7625" y="342"/>
                      <a:pt x="6939" y="0"/>
                      <a:pt x="6152"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a:off x="7143300" y="164888"/>
                <a:ext cx="1092475" cy="887175"/>
              </a:xfrm>
              <a:custGeom>
                <a:avLst/>
                <a:gdLst/>
                <a:ahLst/>
                <a:cxnLst/>
                <a:rect l="l" t="t" r="r" b="b"/>
                <a:pathLst>
                  <a:path w="43699" h="35487" extrusionOk="0">
                    <a:moveTo>
                      <a:pt x="15550" y="1"/>
                    </a:moveTo>
                    <a:cubicBezTo>
                      <a:pt x="13904" y="1"/>
                      <a:pt x="12261" y="309"/>
                      <a:pt x="10709" y="1062"/>
                    </a:cubicBezTo>
                    <a:cubicBezTo>
                      <a:pt x="9675" y="1595"/>
                      <a:pt x="8640" y="2296"/>
                      <a:pt x="7706" y="3263"/>
                    </a:cubicBezTo>
                    <a:cubicBezTo>
                      <a:pt x="7473" y="3530"/>
                      <a:pt x="7239" y="3764"/>
                      <a:pt x="7039" y="4030"/>
                    </a:cubicBezTo>
                    <a:cubicBezTo>
                      <a:pt x="6839" y="4264"/>
                      <a:pt x="6706" y="4497"/>
                      <a:pt x="6572" y="4731"/>
                    </a:cubicBezTo>
                    <a:cubicBezTo>
                      <a:pt x="6806" y="4664"/>
                      <a:pt x="7073" y="4598"/>
                      <a:pt x="7340" y="4531"/>
                    </a:cubicBezTo>
                    <a:cubicBezTo>
                      <a:pt x="8307" y="4331"/>
                      <a:pt x="9308" y="4164"/>
                      <a:pt x="10275" y="4164"/>
                    </a:cubicBezTo>
                    <a:cubicBezTo>
                      <a:pt x="10408" y="4131"/>
                      <a:pt x="10508" y="4131"/>
                      <a:pt x="10642" y="4131"/>
                    </a:cubicBezTo>
                    <a:cubicBezTo>
                      <a:pt x="10508" y="4231"/>
                      <a:pt x="10375" y="4297"/>
                      <a:pt x="10275" y="4364"/>
                    </a:cubicBezTo>
                    <a:cubicBezTo>
                      <a:pt x="9007" y="5165"/>
                      <a:pt x="7873" y="5965"/>
                      <a:pt x="6939" y="6766"/>
                    </a:cubicBezTo>
                    <a:cubicBezTo>
                      <a:pt x="1502" y="11269"/>
                      <a:pt x="601" y="15739"/>
                      <a:pt x="1" y="16706"/>
                    </a:cubicBezTo>
                    <a:cubicBezTo>
                      <a:pt x="2543" y="17257"/>
                      <a:pt x="5506" y="17752"/>
                      <a:pt x="9175" y="17752"/>
                    </a:cubicBezTo>
                    <a:cubicBezTo>
                      <a:pt x="9503" y="17752"/>
                      <a:pt x="9836" y="17748"/>
                      <a:pt x="10175" y="17740"/>
                    </a:cubicBezTo>
                    <a:cubicBezTo>
                      <a:pt x="12110" y="17707"/>
                      <a:pt x="14244" y="17540"/>
                      <a:pt x="16613" y="17140"/>
                    </a:cubicBezTo>
                    <a:cubicBezTo>
                      <a:pt x="17614" y="16973"/>
                      <a:pt x="18648" y="16773"/>
                      <a:pt x="19748" y="16539"/>
                    </a:cubicBezTo>
                    <a:lnTo>
                      <a:pt x="19748" y="16539"/>
                    </a:lnTo>
                    <a:cubicBezTo>
                      <a:pt x="19048" y="17006"/>
                      <a:pt x="18347" y="17473"/>
                      <a:pt x="17614" y="17874"/>
                    </a:cubicBezTo>
                    <a:cubicBezTo>
                      <a:pt x="16713" y="18374"/>
                      <a:pt x="15846" y="18841"/>
                      <a:pt x="14945" y="19275"/>
                    </a:cubicBezTo>
                    <a:cubicBezTo>
                      <a:pt x="14311" y="19575"/>
                      <a:pt x="13644" y="19875"/>
                      <a:pt x="12977" y="20109"/>
                    </a:cubicBezTo>
                    <a:cubicBezTo>
                      <a:pt x="12577" y="20309"/>
                      <a:pt x="12143" y="20442"/>
                      <a:pt x="11709" y="20609"/>
                    </a:cubicBezTo>
                    <a:cubicBezTo>
                      <a:pt x="13377" y="20943"/>
                      <a:pt x="15379" y="21676"/>
                      <a:pt x="17647" y="22143"/>
                    </a:cubicBezTo>
                    <a:cubicBezTo>
                      <a:pt x="18846" y="22380"/>
                      <a:pt x="20127" y="22550"/>
                      <a:pt x="21476" y="22550"/>
                    </a:cubicBezTo>
                    <a:cubicBezTo>
                      <a:pt x="22979" y="22550"/>
                      <a:pt x="24567" y="22339"/>
                      <a:pt x="26220" y="21777"/>
                    </a:cubicBezTo>
                    <a:cubicBezTo>
                      <a:pt x="27687" y="21276"/>
                      <a:pt x="29222" y="20509"/>
                      <a:pt x="30823" y="19341"/>
                    </a:cubicBezTo>
                    <a:lnTo>
                      <a:pt x="30823" y="19341"/>
                    </a:lnTo>
                    <a:cubicBezTo>
                      <a:pt x="30289" y="20342"/>
                      <a:pt x="29622" y="21510"/>
                      <a:pt x="28955" y="22577"/>
                    </a:cubicBezTo>
                    <a:cubicBezTo>
                      <a:pt x="28421" y="23411"/>
                      <a:pt x="27888" y="24178"/>
                      <a:pt x="27354" y="24779"/>
                    </a:cubicBezTo>
                    <a:cubicBezTo>
                      <a:pt x="27020" y="25179"/>
                      <a:pt x="26720" y="25479"/>
                      <a:pt x="26420" y="25713"/>
                    </a:cubicBezTo>
                    <a:cubicBezTo>
                      <a:pt x="28588" y="25613"/>
                      <a:pt x="30122" y="25212"/>
                      <a:pt x="31257" y="24645"/>
                    </a:cubicBezTo>
                    <a:cubicBezTo>
                      <a:pt x="32191" y="24145"/>
                      <a:pt x="32858" y="23544"/>
                      <a:pt x="33358" y="22877"/>
                    </a:cubicBezTo>
                    <a:cubicBezTo>
                      <a:pt x="33558" y="22644"/>
                      <a:pt x="33758" y="22377"/>
                      <a:pt x="33925" y="22110"/>
                    </a:cubicBezTo>
                    <a:lnTo>
                      <a:pt x="33925" y="22110"/>
                    </a:lnTo>
                    <a:cubicBezTo>
                      <a:pt x="33859" y="22344"/>
                      <a:pt x="33792" y="22610"/>
                      <a:pt x="33725" y="22877"/>
                    </a:cubicBezTo>
                    <a:cubicBezTo>
                      <a:pt x="33592" y="23378"/>
                      <a:pt x="33458" y="23878"/>
                      <a:pt x="33325" y="24378"/>
                    </a:cubicBezTo>
                    <a:cubicBezTo>
                      <a:pt x="32924" y="26080"/>
                      <a:pt x="32491" y="27814"/>
                      <a:pt x="32091" y="29615"/>
                    </a:cubicBezTo>
                    <a:cubicBezTo>
                      <a:pt x="31657" y="31550"/>
                      <a:pt x="31290" y="33518"/>
                      <a:pt x="31023" y="35486"/>
                    </a:cubicBezTo>
                    <a:cubicBezTo>
                      <a:pt x="33392" y="33351"/>
                      <a:pt x="36127" y="31717"/>
                      <a:pt x="37595" y="28415"/>
                    </a:cubicBezTo>
                    <a:cubicBezTo>
                      <a:pt x="37795" y="27914"/>
                      <a:pt x="37961" y="27414"/>
                      <a:pt x="38128" y="26880"/>
                    </a:cubicBezTo>
                    <a:cubicBezTo>
                      <a:pt x="38462" y="27214"/>
                      <a:pt x="38729" y="27514"/>
                      <a:pt x="38962" y="27814"/>
                    </a:cubicBezTo>
                    <a:cubicBezTo>
                      <a:pt x="39596" y="28782"/>
                      <a:pt x="39729" y="29749"/>
                      <a:pt x="39996" y="30816"/>
                    </a:cubicBezTo>
                    <a:cubicBezTo>
                      <a:pt x="40130" y="30583"/>
                      <a:pt x="40263" y="30349"/>
                      <a:pt x="40397" y="30116"/>
                    </a:cubicBezTo>
                    <a:cubicBezTo>
                      <a:pt x="40530" y="29882"/>
                      <a:pt x="41264" y="28214"/>
                      <a:pt x="41731" y="26080"/>
                    </a:cubicBezTo>
                    <a:cubicBezTo>
                      <a:pt x="42431" y="23144"/>
                      <a:pt x="42631" y="19341"/>
                      <a:pt x="40163" y="17040"/>
                    </a:cubicBezTo>
                    <a:lnTo>
                      <a:pt x="40163" y="17040"/>
                    </a:lnTo>
                    <a:cubicBezTo>
                      <a:pt x="40296" y="17073"/>
                      <a:pt x="40397" y="17073"/>
                      <a:pt x="40497" y="17073"/>
                    </a:cubicBezTo>
                    <a:cubicBezTo>
                      <a:pt x="41697" y="17273"/>
                      <a:pt x="42765" y="17974"/>
                      <a:pt x="43632" y="18808"/>
                    </a:cubicBezTo>
                    <a:cubicBezTo>
                      <a:pt x="43639" y="18814"/>
                      <a:pt x="43645" y="18817"/>
                      <a:pt x="43651" y="18817"/>
                    </a:cubicBezTo>
                    <a:cubicBezTo>
                      <a:pt x="43677" y="18817"/>
                      <a:pt x="43699" y="18768"/>
                      <a:pt x="43699" y="18741"/>
                    </a:cubicBezTo>
                    <a:cubicBezTo>
                      <a:pt x="43165" y="17307"/>
                      <a:pt x="42064" y="16306"/>
                      <a:pt x="40597" y="15839"/>
                    </a:cubicBezTo>
                    <a:cubicBezTo>
                      <a:pt x="40212" y="15711"/>
                      <a:pt x="39772" y="15651"/>
                      <a:pt x="39330" y="15651"/>
                    </a:cubicBezTo>
                    <a:cubicBezTo>
                      <a:pt x="39083" y="15651"/>
                      <a:pt x="38835" y="15670"/>
                      <a:pt x="38595" y="15705"/>
                    </a:cubicBezTo>
                    <a:cubicBezTo>
                      <a:pt x="39162" y="15038"/>
                      <a:pt x="39563" y="14104"/>
                      <a:pt x="39829" y="13437"/>
                    </a:cubicBezTo>
                    <a:cubicBezTo>
                      <a:pt x="40397" y="11836"/>
                      <a:pt x="40463" y="10135"/>
                      <a:pt x="39963" y="8500"/>
                    </a:cubicBezTo>
                    <a:cubicBezTo>
                      <a:pt x="39963" y="8470"/>
                      <a:pt x="39936" y="8454"/>
                      <a:pt x="39906" y="8454"/>
                    </a:cubicBezTo>
                    <a:cubicBezTo>
                      <a:pt x="39870" y="8454"/>
                      <a:pt x="39829" y="8479"/>
                      <a:pt x="39829" y="8534"/>
                    </a:cubicBezTo>
                    <a:cubicBezTo>
                      <a:pt x="39663" y="9801"/>
                      <a:pt x="39362" y="10969"/>
                      <a:pt x="38862" y="12136"/>
                    </a:cubicBezTo>
                    <a:cubicBezTo>
                      <a:pt x="38795" y="11936"/>
                      <a:pt x="38729" y="11736"/>
                      <a:pt x="38629" y="11536"/>
                    </a:cubicBezTo>
                    <a:cubicBezTo>
                      <a:pt x="37361" y="9134"/>
                      <a:pt x="35293" y="6933"/>
                      <a:pt x="33225" y="5231"/>
                    </a:cubicBezTo>
                    <a:cubicBezTo>
                      <a:pt x="31323" y="3664"/>
                      <a:pt x="29155" y="2363"/>
                      <a:pt x="26787" y="1395"/>
                    </a:cubicBezTo>
                    <a:lnTo>
                      <a:pt x="26787" y="1395"/>
                    </a:lnTo>
                    <a:cubicBezTo>
                      <a:pt x="27954" y="2663"/>
                      <a:pt x="29622" y="4297"/>
                      <a:pt x="29722" y="6065"/>
                    </a:cubicBezTo>
                    <a:cubicBezTo>
                      <a:pt x="29722" y="6114"/>
                      <a:pt x="29686" y="6145"/>
                      <a:pt x="29654" y="6145"/>
                    </a:cubicBezTo>
                    <a:cubicBezTo>
                      <a:pt x="29642" y="6145"/>
                      <a:pt x="29631" y="6141"/>
                      <a:pt x="29622" y="6132"/>
                    </a:cubicBezTo>
                    <a:cubicBezTo>
                      <a:pt x="28636" y="4853"/>
                      <a:pt x="22077" y="1"/>
                      <a:pt x="15550" y="1"/>
                    </a:cubicBezTo>
                    <a:close/>
                  </a:path>
                </a:pathLst>
              </a:custGeom>
              <a:solidFill>
                <a:srgbClr val="5C37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8"/>
              <p:cNvSpPr/>
              <p:nvPr/>
            </p:nvSpPr>
            <p:spPr>
              <a:xfrm>
                <a:off x="7326775" y="191413"/>
                <a:ext cx="84250" cy="86750"/>
              </a:xfrm>
              <a:custGeom>
                <a:avLst/>
                <a:gdLst/>
                <a:ahLst/>
                <a:cxnLst/>
                <a:rect l="l" t="t" r="r" b="b"/>
                <a:pathLst>
                  <a:path w="3370" h="3470" extrusionOk="0">
                    <a:moveTo>
                      <a:pt x="3370" y="1"/>
                    </a:moveTo>
                    <a:lnTo>
                      <a:pt x="3370" y="1"/>
                    </a:lnTo>
                    <a:cubicBezTo>
                      <a:pt x="2336" y="534"/>
                      <a:pt x="1301" y="1235"/>
                      <a:pt x="367" y="2202"/>
                    </a:cubicBezTo>
                    <a:cubicBezTo>
                      <a:pt x="234" y="2636"/>
                      <a:pt x="134" y="3070"/>
                      <a:pt x="1" y="3470"/>
                    </a:cubicBezTo>
                    <a:cubicBezTo>
                      <a:pt x="968" y="3270"/>
                      <a:pt x="1969" y="3103"/>
                      <a:pt x="2936" y="3103"/>
                    </a:cubicBezTo>
                    <a:cubicBezTo>
                      <a:pt x="2969" y="2069"/>
                      <a:pt x="3136" y="1035"/>
                      <a:pt x="337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8"/>
              <p:cNvSpPr/>
              <p:nvPr/>
            </p:nvSpPr>
            <p:spPr>
              <a:xfrm>
                <a:off x="7313425" y="273988"/>
                <a:ext cx="90100" cy="102575"/>
              </a:xfrm>
              <a:custGeom>
                <a:avLst/>
                <a:gdLst/>
                <a:ahLst/>
                <a:cxnLst/>
                <a:rect l="l" t="t" r="r" b="b"/>
                <a:pathLst>
                  <a:path w="3604" h="4103" extrusionOk="0">
                    <a:moveTo>
                      <a:pt x="3470" y="0"/>
                    </a:moveTo>
                    <a:lnTo>
                      <a:pt x="3470" y="0"/>
                    </a:lnTo>
                    <a:cubicBezTo>
                      <a:pt x="2202" y="801"/>
                      <a:pt x="1102" y="1601"/>
                      <a:pt x="134" y="2402"/>
                    </a:cubicBezTo>
                    <a:cubicBezTo>
                      <a:pt x="68" y="2969"/>
                      <a:pt x="1" y="3536"/>
                      <a:pt x="1" y="4103"/>
                    </a:cubicBezTo>
                    <a:cubicBezTo>
                      <a:pt x="1168" y="3402"/>
                      <a:pt x="2369" y="2702"/>
                      <a:pt x="3603" y="2035"/>
                    </a:cubicBezTo>
                    <a:cubicBezTo>
                      <a:pt x="3503" y="1368"/>
                      <a:pt x="3437" y="667"/>
                      <a:pt x="347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8"/>
              <p:cNvSpPr/>
              <p:nvPr/>
            </p:nvSpPr>
            <p:spPr>
              <a:xfrm>
                <a:off x="7313425" y="345688"/>
                <a:ext cx="105100" cy="81750"/>
              </a:xfrm>
              <a:custGeom>
                <a:avLst/>
                <a:gdLst/>
                <a:ahLst/>
                <a:cxnLst/>
                <a:rect l="l" t="t" r="r" b="b"/>
                <a:pathLst>
                  <a:path w="4204" h="3270" extrusionOk="0">
                    <a:moveTo>
                      <a:pt x="3737" y="1"/>
                    </a:moveTo>
                    <a:cubicBezTo>
                      <a:pt x="2469" y="768"/>
                      <a:pt x="1202" y="1569"/>
                      <a:pt x="1" y="2369"/>
                    </a:cubicBezTo>
                    <a:cubicBezTo>
                      <a:pt x="34" y="2669"/>
                      <a:pt x="34" y="2970"/>
                      <a:pt x="101" y="3270"/>
                    </a:cubicBezTo>
                    <a:cubicBezTo>
                      <a:pt x="1435" y="2669"/>
                      <a:pt x="2803" y="2069"/>
                      <a:pt x="4204" y="1535"/>
                    </a:cubicBezTo>
                    <a:cubicBezTo>
                      <a:pt x="4004" y="1035"/>
                      <a:pt x="3870" y="501"/>
                      <a:pt x="3737"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p:nvPr/>
            </p:nvSpPr>
            <p:spPr>
              <a:xfrm>
                <a:off x="7319275" y="402413"/>
                <a:ext cx="239350" cy="206825"/>
              </a:xfrm>
              <a:custGeom>
                <a:avLst/>
                <a:gdLst/>
                <a:ahLst/>
                <a:cxnLst/>
                <a:rect l="l" t="t" r="r" b="b"/>
                <a:pathLst>
                  <a:path w="9574" h="8273" extrusionOk="0">
                    <a:moveTo>
                      <a:pt x="4203" y="0"/>
                    </a:moveTo>
                    <a:cubicBezTo>
                      <a:pt x="2802" y="634"/>
                      <a:pt x="1401" y="1268"/>
                      <a:pt x="67" y="1935"/>
                    </a:cubicBezTo>
                    <a:lnTo>
                      <a:pt x="0" y="1968"/>
                    </a:lnTo>
                    <a:cubicBezTo>
                      <a:pt x="301" y="3503"/>
                      <a:pt x="834" y="5004"/>
                      <a:pt x="1735" y="6405"/>
                    </a:cubicBezTo>
                    <a:cubicBezTo>
                      <a:pt x="2169" y="7072"/>
                      <a:pt x="2636" y="7706"/>
                      <a:pt x="3136" y="8273"/>
                    </a:cubicBezTo>
                    <a:cubicBezTo>
                      <a:pt x="5071" y="8206"/>
                      <a:pt x="7205" y="8039"/>
                      <a:pt x="9574" y="7639"/>
                    </a:cubicBezTo>
                    <a:cubicBezTo>
                      <a:pt x="8406" y="6705"/>
                      <a:pt x="7306" y="5671"/>
                      <a:pt x="6472" y="4403"/>
                    </a:cubicBezTo>
                    <a:cubicBezTo>
                      <a:pt x="5604" y="3102"/>
                      <a:pt x="4804" y="1568"/>
                      <a:pt x="42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7467700" y="611713"/>
                <a:ext cx="215200" cy="106775"/>
              </a:xfrm>
              <a:custGeom>
                <a:avLst/>
                <a:gdLst/>
                <a:ahLst/>
                <a:cxnLst/>
                <a:rect l="l" t="t" r="r" b="b"/>
                <a:pathLst>
                  <a:path w="8608" h="4271" extrusionOk="0">
                    <a:moveTo>
                      <a:pt x="4638" y="1"/>
                    </a:moveTo>
                    <a:cubicBezTo>
                      <a:pt x="3737" y="501"/>
                      <a:pt x="2870" y="968"/>
                      <a:pt x="1969" y="1402"/>
                    </a:cubicBezTo>
                    <a:cubicBezTo>
                      <a:pt x="1335" y="1702"/>
                      <a:pt x="668" y="2002"/>
                      <a:pt x="1" y="2269"/>
                    </a:cubicBezTo>
                    <a:cubicBezTo>
                      <a:pt x="1435" y="3170"/>
                      <a:pt x="3003" y="3803"/>
                      <a:pt x="4671" y="4270"/>
                    </a:cubicBezTo>
                    <a:lnTo>
                      <a:pt x="4704" y="4270"/>
                    </a:lnTo>
                    <a:cubicBezTo>
                      <a:pt x="6005" y="3637"/>
                      <a:pt x="7306" y="3003"/>
                      <a:pt x="8607" y="2336"/>
                    </a:cubicBezTo>
                    <a:cubicBezTo>
                      <a:pt x="7973" y="2069"/>
                      <a:pt x="7339" y="1769"/>
                      <a:pt x="6739" y="1368"/>
                    </a:cubicBezTo>
                    <a:cubicBezTo>
                      <a:pt x="6005" y="935"/>
                      <a:pt x="5305" y="501"/>
                      <a:pt x="4638"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7639500" y="683438"/>
                <a:ext cx="159300" cy="45625"/>
              </a:xfrm>
              <a:custGeom>
                <a:avLst/>
                <a:gdLst/>
                <a:ahLst/>
                <a:cxnLst/>
                <a:rect l="l" t="t" r="r" b="b"/>
                <a:pathLst>
                  <a:path w="6372" h="1825" extrusionOk="0">
                    <a:moveTo>
                      <a:pt x="3036" y="0"/>
                    </a:moveTo>
                    <a:cubicBezTo>
                      <a:pt x="2035" y="601"/>
                      <a:pt x="1035" y="1168"/>
                      <a:pt x="0" y="1735"/>
                    </a:cubicBezTo>
                    <a:cubicBezTo>
                      <a:pt x="559" y="1792"/>
                      <a:pt x="1132" y="1824"/>
                      <a:pt x="1717" y="1824"/>
                    </a:cubicBezTo>
                    <a:cubicBezTo>
                      <a:pt x="3192" y="1824"/>
                      <a:pt x="4748" y="1617"/>
                      <a:pt x="6372" y="1068"/>
                    </a:cubicBezTo>
                    <a:cubicBezTo>
                      <a:pt x="5238" y="734"/>
                      <a:pt x="4137" y="401"/>
                      <a:pt x="30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7827125" y="730138"/>
                <a:ext cx="150150" cy="55075"/>
              </a:xfrm>
              <a:custGeom>
                <a:avLst/>
                <a:gdLst/>
                <a:ahLst/>
                <a:cxnLst/>
                <a:rect l="l" t="t" r="r" b="b"/>
                <a:pathLst>
                  <a:path w="6006" h="2203" extrusionOk="0">
                    <a:moveTo>
                      <a:pt x="1602" y="0"/>
                    </a:moveTo>
                    <a:cubicBezTo>
                      <a:pt x="1068" y="801"/>
                      <a:pt x="535" y="1568"/>
                      <a:pt x="1" y="2202"/>
                    </a:cubicBezTo>
                    <a:cubicBezTo>
                      <a:pt x="635" y="2202"/>
                      <a:pt x="1268" y="2202"/>
                      <a:pt x="1902" y="2169"/>
                    </a:cubicBezTo>
                    <a:cubicBezTo>
                      <a:pt x="2536" y="2135"/>
                      <a:pt x="3203" y="2069"/>
                      <a:pt x="3904" y="2035"/>
                    </a:cubicBezTo>
                    <a:cubicBezTo>
                      <a:pt x="4838" y="1535"/>
                      <a:pt x="5505" y="934"/>
                      <a:pt x="6005" y="267"/>
                    </a:cubicBezTo>
                    <a:lnTo>
                      <a:pt x="6005" y="267"/>
                    </a:lnTo>
                    <a:cubicBezTo>
                      <a:pt x="5772" y="301"/>
                      <a:pt x="5538" y="301"/>
                      <a:pt x="5338" y="301"/>
                    </a:cubicBezTo>
                    <a:cubicBezTo>
                      <a:pt x="4471" y="301"/>
                      <a:pt x="3603" y="267"/>
                      <a:pt x="2736" y="134"/>
                    </a:cubicBezTo>
                    <a:cubicBezTo>
                      <a:pt x="2336" y="101"/>
                      <a:pt x="1969" y="34"/>
                      <a:pt x="1602"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8069800" y="696788"/>
                <a:ext cx="85100" cy="50050"/>
              </a:xfrm>
              <a:custGeom>
                <a:avLst/>
                <a:gdLst/>
                <a:ahLst/>
                <a:cxnLst/>
                <a:rect l="l" t="t" r="r" b="b"/>
                <a:pathLst>
                  <a:path w="3404" h="2002" extrusionOk="0">
                    <a:moveTo>
                      <a:pt x="3403" y="0"/>
                    </a:moveTo>
                    <a:lnTo>
                      <a:pt x="3403" y="0"/>
                    </a:lnTo>
                    <a:cubicBezTo>
                      <a:pt x="2269" y="501"/>
                      <a:pt x="1135" y="834"/>
                      <a:pt x="34" y="1101"/>
                    </a:cubicBezTo>
                    <a:cubicBezTo>
                      <a:pt x="34" y="1401"/>
                      <a:pt x="1" y="1701"/>
                      <a:pt x="1" y="2002"/>
                    </a:cubicBezTo>
                    <a:cubicBezTo>
                      <a:pt x="1102" y="1535"/>
                      <a:pt x="2236" y="867"/>
                      <a:pt x="34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7977250" y="728463"/>
                <a:ext cx="74225" cy="45900"/>
              </a:xfrm>
              <a:custGeom>
                <a:avLst/>
                <a:gdLst/>
                <a:ahLst/>
                <a:cxnLst/>
                <a:rect l="l" t="t" r="r" b="b"/>
                <a:pathLst>
                  <a:path w="2969" h="1836" extrusionOk="0">
                    <a:moveTo>
                      <a:pt x="2969" y="1"/>
                    </a:moveTo>
                    <a:cubicBezTo>
                      <a:pt x="2035" y="168"/>
                      <a:pt x="1134" y="268"/>
                      <a:pt x="367" y="334"/>
                    </a:cubicBezTo>
                    <a:cubicBezTo>
                      <a:pt x="234" y="835"/>
                      <a:pt x="100" y="1335"/>
                      <a:pt x="0" y="1835"/>
                    </a:cubicBezTo>
                    <a:cubicBezTo>
                      <a:pt x="901" y="1669"/>
                      <a:pt x="1835" y="1435"/>
                      <a:pt x="2802" y="1102"/>
                    </a:cubicBezTo>
                    <a:cubicBezTo>
                      <a:pt x="2869" y="735"/>
                      <a:pt x="2902" y="368"/>
                      <a:pt x="296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7919700" y="875238"/>
                <a:ext cx="163475" cy="176825"/>
              </a:xfrm>
              <a:custGeom>
                <a:avLst/>
                <a:gdLst/>
                <a:ahLst/>
                <a:cxnLst/>
                <a:rect l="l" t="t" r="r" b="b"/>
                <a:pathLst>
                  <a:path w="6539" h="7073" extrusionOk="0">
                    <a:moveTo>
                      <a:pt x="6539" y="1"/>
                    </a:moveTo>
                    <a:lnTo>
                      <a:pt x="6539" y="1"/>
                    </a:lnTo>
                    <a:cubicBezTo>
                      <a:pt x="4771" y="634"/>
                      <a:pt x="2903" y="1001"/>
                      <a:pt x="1035" y="1201"/>
                    </a:cubicBezTo>
                    <a:cubicBezTo>
                      <a:pt x="601" y="3136"/>
                      <a:pt x="234" y="5104"/>
                      <a:pt x="0" y="7072"/>
                    </a:cubicBezTo>
                    <a:cubicBezTo>
                      <a:pt x="2336" y="4937"/>
                      <a:pt x="5071" y="3303"/>
                      <a:pt x="6539"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8117350" y="816863"/>
                <a:ext cx="70075" cy="118450"/>
              </a:xfrm>
              <a:custGeom>
                <a:avLst/>
                <a:gdLst/>
                <a:ahLst/>
                <a:cxnLst/>
                <a:rect l="l" t="t" r="r" b="b"/>
                <a:pathLst>
                  <a:path w="2803" h="4738" extrusionOk="0">
                    <a:moveTo>
                      <a:pt x="2802" y="1"/>
                    </a:moveTo>
                    <a:lnTo>
                      <a:pt x="2802" y="1"/>
                    </a:lnTo>
                    <a:cubicBezTo>
                      <a:pt x="1935" y="668"/>
                      <a:pt x="1001" y="1268"/>
                      <a:pt x="0" y="1735"/>
                    </a:cubicBezTo>
                    <a:cubicBezTo>
                      <a:pt x="634" y="2736"/>
                      <a:pt x="767" y="3670"/>
                      <a:pt x="1034" y="4737"/>
                    </a:cubicBezTo>
                    <a:cubicBezTo>
                      <a:pt x="1168" y="4504"/>
                      <a:pt x="1301" y="4270"/>
                      <a:pt x="1435" y="4037"/>
                    </a:cubicBezTo>
                    <a:cubicBezTo>
                      <a:pt x="1568" y="3803"/>
                      <a:pt x="2302" y="2135"/>
                      <a:pt x="2802"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61" name="Google Shape;1161;p38"/>
          <p:cNvSpPr/>
          <p:nvPr/>
        </p:nvSpPr>
        <p:spPr>
          <a:xfrm rot="3363349">
            <a:off x="3877254" y="1250274"/>
            <a:ext cx="1780055" cy="139691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txBox="1">
            <a:spLocks noGrp="1"/>
          </p:cNvSpPr>
          <p:nvPr>
            <p:ph type="title" idx="2"/>
          </p:nvPr>
        </p:nvSpPr>
        <p:spPr>
          <a:xfrm>
            <a:off x="3967404" y="1390371"/>
            <a:ext cx="155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n-lt"/>
              </a:rPr>
              <a:t>01</a:t>
            </a:r>
            <a:endParaRPr b="1">
              <a:latin typeface="+mn-lt"/>
            </a:endParaRPr>
          </a:p>
        </p:txBody>
      </p:sp>
      <p:grpSp>
        <p:nvGrpSpPr>
          <p:cNvPr id="1163" name="Google Shape;1163;p38"/>
          <p:cNvGrpSpPr/>
          <p:nvPr/>
        </p:nvGrpSpPr>
        <p:grpSpPr>
          <a:xfrm>
            <a:off x="3007824" y="3703749"/>
            <a:ext cx="2927410" cy="993144"/>
            <a:chOff x="2917051" y="3610848"/>
            <a:chExt cx="2927410" cy="993144"/>
          </a:xfrm>
        </p:grpSpPr>
        <p:sp>
          <p:nvSpPr>
            <p:cNvPr id="1164" name="Google Shape;1164;p38"/>
            <p:cNvSpPr/>
            <p:nvPr/>
          </p:nvSpPr>
          <p:spPr>
            <a:xfrm rot="-624127">
              <a:off x="4282254" y="3744312"/>
              <a:ext cx="1526687" cy="532416"/>
            </a:xfrm>
            <a:custGeom>
              <a:avLst/>
              <a:gdLst/>
              <a:ahLst/>
              <a:cxnLst/>
              <a:rect l="l" t="t" r="r" b="b"/>
              <a:pathLst>
                <a:path w="46367" h="16170" extrusionOk="0">
                  <a:moveTo>
                    <a:pt x="44499" y="0"/>
                  </a:moveTo>
                  <a:cubicBezTo>
                    <a:pt x="44499" y="0"/>
                    <a:pt x="11108" y="5905"/>
                    <a:pt x="10708" y="6105"/>
                  </a:cubicBezTo>
                  <a:cubicBezTo>
                    <a:pt x="10341" y="6338"/>
                    <a:pt x="9774" y="7239"/>
                    <a:pt x="9574" y="7239"/>
                  </a:cubicBezTo>
                  <a:cubicBezTo>
                    <a:pt x="9340" y="7272"/>
                    <a:pt x="0" y="12276"/>
                    <a:pt x="67" y="12609"/>
                  </a:cubicBezTo>
                  <a:cubicBezTo>
                    <a:pt x="267" y="13610"/>
                    <a:pt x="301" y="13143"/>
                    <a:pt x="334" y="13977"/>
                  </a:cubicBezTo>
                  <a:cubicBezTo>
                    <a:pt x="367" y="14778"/>
                    <a:pt x="11108" y="15812"/>
                    <a:pt x="11108" y="15812"/>
                  </a:cubicBezTo>
                  <a:cubicBezTo>
                    <a:pt x="11108" y="15812"/>
                    <a:pt x="12028" y="16169"/>
                    <a:pt x="12749" y="16169"/>
                  </a:cubicBezTo>
                  <a:cubicBezTo>
                    <a:pt x="12852" y="16169"/>
                    <a:pt x="12951" y="16162"/>
                    <a:pt x="13043" y="16145"/>
                  </a:cubicBezTo>
                  <a:cubicBezTo>
                    <a:pt x="13310" y="16112"/>
                    <a:pt x="46367" y="10141"/>
                    <a:pt x="46367" y="10141"/>
                  </a:cubicBezTo>
                  <a:lnTo>
                    <a:pt x="444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rot="-624127">
              <a:off x="4676611" y="3727185"/>
              <a:ext cx="1076389" cy="512265"/>
            </a:xfrm>
            <a:custGeom>
              <a:avLst/>
              <a:gdLst/>
              <a:ahLst/>
              <a:cxnLst/>
              <a:rect l="l" t="t" r="r" b="b"/>
              <a:pathLst>
                <a:path w="32691" h="15558" extrusionOk="0">
                  <a:moveTo>
                    <a:pt x="30570" y="0"/>
                  </a:moveTo>
                  <a:cubicBezTo>
                    <a:pt x="28807" y="0"/>
                    <a:pt x="395" y="4767"/>
                    <a:pt x="201" y="5350"/>
                  </a:cubicBezTo>
                  <a:cubicBezTo>
                    <a:pt x="0" y="5951"/>
                    <a:pt x="2069" y="15558"/>
                    <a:pt x="2069" y="15558"/>
                  </a:cubicBezTo>
                  <a:cubicBezTo>
                    <a:pt x="2069" y="15558"/>
                    <a:pt x="32390" y="10387"/>
                    <a:pt x="32524" y="10187"/>
                  </a:cubicBezTo>
                  <a:cubicBezTo>
                    <a:pt x="32690" y="9987"/>
                    <a:pt x="30789" y="313"/>
                    <a:pt x="30656" y="13"/>
                  </a:cubicBezTo>
                  <a:cubicBezTo>
                    <a:pt x="30652" y="4"/>
                    <a:pt x="30623" y="0"/>
                    <a:pt x="30570"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rot="-624127">
              <a:off x="4754297" y="3937698"/>
              <a:ext cx="163445" cy="361364"/>
            </a:xfrm>
            <a:custGeom>
              <a:avLst/>
              <a:gdLst/>
              <a:ahLst/>
              <a:cxnLst/>
              <a:rect l="l" t="t" r="r" b="b"/>
              <a:pathLst>
                <a:path w="4964" h="10975" extrusionOk="0">
                  <a:moveTo>
                    <a:pt x="2862" y="0"/>
                  </a:moveTo>
                  <a:cubicBezTo>
                    <a:pt x="2862" y="0"/>
                    <a:pt x="627" y="467"/>
                    <a:pt x="327" y="467"/>
                  </a:cubicBezTo>
                  <a:cubicBezTo>
                    <a:pt x="327" y="467"/>
                    <a:pt x="326" y="467"/>
                    <a:pt x="326" y="467"/>
                  </a:cubicBezTo>
                  <a:cubicBezTo>
                    <a:pt x="1" y="467"/>
                    <a:pt x="2229" y="10975"/>
                    <a:pt x="2229" y="10975"/>
                  </a:cubicBezTo>
                  <a:lnTo>
                    <a:pt x="4964" y="10641"/>
                  </a:lnTo>
                  <a:lnTo>
                    <a:pt x="28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rot="-624127">
              <a:off x="5505239" y="3654816"/>
              <a:ext cx="162359" cy="361364"/>
            </a:xfrm>
            <a:custGeom>
              <a:avLst/>
              <a:gdLst/>
              <a:ahLst/>
              <a:cxnLst/>
              <a:rect l="l" t="t" r="r" b="b"/>
              <a:pathLst>
                <a:path w="4931" h="10975" extrusionOk="0">
                  <a:moveTo>
                    <a:pt x="2829" y="0"/>
                  </a:moveTo>
                  <a:cubicBezTo>
                    <a:pt x="2829" y="0"/>
                    <a:pt x="627" y="467"/>
                    <a:pt x="294" y="467"/>
                  </a:cubicBezTo>
                  <a:cubicBezTo>
                    <a:pt x="293" y="467"/>
                    <a:pt x="293" y="467"/>
                    <a:pt x="292" y="467"/>
                  </a:cubicBezTo>
                  <a:cubicBezTo>
                    <a:pt x="0" y="467"/>
                    <a:pt x="2195" y="10975"/>
                    <a:pt x="2195" y="10975"/>
                  </a:cubicBezTo>
                  <a:lnTo>
                    <a:pt x="4930" y="10674"/>
                  </a:lnTo>
                  <a:lnTo>
                    <a:pt x="28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p:nvPr/>
          </p:nvSpPr>
          <p:spPr>
            <a:xfrm rot="-624127">
              <a:off x="5004490" y="3895667"/>
              <a:ext cx="445326" cy="157519"/>
            </a:xfrm>
            <a:custGeom>
              <a:avLst/>
              <a:gdLst/>
              <a:ahLst/>
              <a:cxnLst/>
              <a:rect l="l" t="t" r="r" b="b"/>
              <a:pathLst>
                <a:path w="13525" h="4784" extrusionOk="0">
                  <a:moveTo>
                    <a:pt x="10165" y="1"/>
                  </a:moveTo>
                  <a:cubicBezTo>
                    <a:pt x="8398" y="1"/>
                    <a:pt x="6120" y="416"/>
                    <a:pt x="4076" y="962"/>
                  </a:cubicBezTo>
                  <a:cubicBezTo>
                    <a:pt x="407" y="1929"/>
                    <a:pt x="73" y="3797"/>
                    <a:pt x="73" y="3797"/>
                  </a:cubicBezTo>
                  <a:cubicBezTo>
                    <a:pt x="0" y="4465"/>
                    <a:pt x="1612" y="4784"/>
                    <a:pt x="3726" y="4784"/>
                  </a:cubicBezTo>
                  <a:cubicBezTo>
                    <a:pt x="7420" y="4784"/>
                    <a:pt x="12649" y="3811"/>
                    <a:pt x="13116" y="2029"/>
                  </a:cubicBezTo>
                  <a:cubicBezTo>
                    <a:pt x="13524" y="538"/>
                    <a:pt x="12175" y="1"/>
                    <a:pt x="10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8"/>
            <p:cNvSpPr/>
            <p:nvPr/>
          </p:nvSpPr>
          <p:spPr>
            <a:xfrm rot="-624127">
              <a:off x="4386139" y="4284475"/>
              <a:ext cx="295479" cy="39248"/>
            </a:xfrm>
            <a:custGeom>
              <a:avLst/>
              <a:gdLst/>
              <a:ahLst/>
              <a:cxnLst/>
              <a:rect l="l" t="t" r="r" b="b"/>
              <a:pathLst>
                <a:path w="8974" h="1192" extrusionOk="0">
                  <a:moveTo>
                    <a:pt x="4069" y="0"/>
                  </a:moveTo>
                  <a:cubicBezTo>
                    <a:pt x="2795" y="0"/>
                    <a:pt x="1592" y="79"/>
                    <a:pt x="1102" y="324"/>
                  </a:cubicBezTo>
                  <a:cubicBezTo>
                    <a:pt x="1" y="891"/>
                    <a:pt x="8173" y="1191"/>
                    <a:pt x="8173" y="1191"/>
                  </a:cubicBezTo>
                  <a:cubicBezTo>
                    <a:pt x="8974" y="1091"/>
                    <a:pt x="8907" y="524"/>
                    <a:pt x="8107" y="224"/>
                  </a:cubicBezTo>
                  <a:cubicBezTo>
                    <a:pt x="7909" y="165"/>
                    <a:pt x="5914" y="0"/>
                    <a:pt x="4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p:nvPr/>
          </p:nvSpPr>
          <p:spPr>
            <a:xfrm rot="1124110">
              <a:off x="2972844" y="3818972"/>
              <a:ext cx="1391109" cy="576896"/>
            </a:xfrm>
            <a:custGeom>
              <a:avLst/>
              <a:gdLst/>
              <a:ahLst/>
              <a:cxnLst/>
              <a:rect l="l" t="t" r="r" b="b"/>
              <a:pathLst>
                <a:path w="37328" h="15480" extrusionOk="0">
                  <a:moveTo>
                    <a:pt x="14044" y="5139"/>
                  </a:moveTo>
                  <a:cubicBezTo>
                    <a:pt x="14678" y="7074"/>
                    <a:pt x="14211" y="8608"/>
                    <a:pt x="13777" y="9442"/>
                  </a:cubicBezTo>
                  <a:cubicBezTo>
                    <a:pt x="13010" y="10977"/>
                    <a:pt x="11676" y="11844"/>
                    <a:pt x="10842" y="11844"/>
                  </a:cubicBezTo>
                  <a:cubicBezTo>
                    <a:pt x="10812" y="11846"/>
                    <a:pt x="10783" y="11847"/>
                    <a:pt x="10754" y="11847"/>
                  </a:cubicBezTo>
                  <a:cubicBezTo>
                    <a:pt x="10349" y="11847"/>
                    <a:pt x="10168" y="11631"/>
                    <a:pt x="10075" y="11444"/>
                  </a:cubicBezTo>
                  <a:cubicBezTo>
                    <a:pt x="9875" y="11110"/>
                    <a:pt x="10342" y="9509"/>
                    <a:pt x="12243" y="7074"/>
                  </a:cubicBezTo>
                  <a:cubicBezTo>
                    <a:pt x="12810" y="6407"/>
                    <a:pt x="13411" y="5739"/>
                    <a:pt x="14044" y="5139"/>
                  </a:cubicBezTo>
                  <a:close/>
                  <a:moveTo>
                    <a:pt x="10644" y="1"/>
                  </a:moveTo>
                  <a:cubicBezTo>
                    <a:pt x="10610" y="1"/>
                    <a:pt x="10576" y="1"/>
                    <a:pt x="10542" y="2"/>
                  </a:cubicBezTo>
                  <a:cubicBezTo>
                    <a:pt x="5738" y="135"/>
                    <a:pt x="568" y="8308"/>
                    <a:pt x="1" y="9209"/>
                  </a:cubicBezTo>
                  <a:lnTo>
                    <a:pt x="1435" y="10109"/>
                  </a:lnTo>
                  <a:cubicBezTo>
                    <a:pt x="2836" y="7774"/>
                    <a:pt x="7273" y="1770"/>
                    <a:pt x="10575" y="1670"/>
                  </a:cubicBezTo>
                  <a:cubicBezTo>
                    <a:pt x="10606" y="1669"/>
                    <a:pt x="10637" y="1668"/>
                    <a:pt x="10668" y="1668"/>
                  </a:cubicBezTo>
                  <a:cubicBezTo>
                    <a:pt x="11562" y="1668"/>
                    <a:pt x="12333" y="2137"/>
                    <a:pt x="13010" y="3104"/>
                  </a:cubicBezTo>
                  <a:cubicBezTo>
                    <a:pt x="13110" y="3238"/>
                    <a:pt x="13210" y="3404"/>
                    <a:pt x="13277" y="3538"/>
                  </a:cubicBezTo>
                  <a:cubicBezTo>
                    <a:pt x="12443" y="4305"/>
                    <a:pt x="11676" y="5172"/>
                    <a:pt x="10975" y="6040"/>
                  </a:cubicBezTo>
                  <a:cubicBezTo>
                    <a:pt x="9941" y="7341"/>
                    <a:pt x="7640" y="10510"/>
                    <a:pt x="8640" y="12277"/>
                  </a:cubicBezTo>
                  <a:cubicBezTo>
                    <a:pt x="9092" y="13051"/>
                    <a:pt x="9855" y="13513"/>
                    <a:pt x="10779" y="13513"/>
                  </a:cubicBezTo>
                  <a:cubicBezTo>
                    <a:pt x="10811" y="13513"/>
                    <a:pt x="10843" y="13513"/>
                    <a:pt x="10875" y="13512"/>
                  </a:cubicBezTo>
                  <a:cubicBezTo>
                    <a:pt x="12510" y="13478"/>
                    <a:pt x="14311" y="12111"/>
                    <a:pt x="15279" y="10209"/>
                  </a:cubicBezTo>
                  <a:cubicBezTo>
                    <a:pt x="16246" y="8275"/>
                    <a:pt x="16279" y="6073"/>
                    <a:pt x="15379" y="3938"/>
                  </a:cubicBezTo>
                  <a:cubicBezTo>
                    <a:pt x="16860" y="2764"/>
                    <a:pt x="18389" y="1941"/>
                    <a:pt x="19591" y="1941"/>
                  </a:cubicBezTo>
                  <a:cubicBezTo>
                    <a:pt x="19823" y="1941"/>
                    <a:pt x="20044" y="1972"/>
                    <a:pt x="20249" y="2037"/>
                  </a:cubicBezTo>
                  <a:cubicBezTo>
                    <a:pt x="21650" y="2470"/>
                    <a:pt x="22083" y="4572"/>
                    <a:pt x="22217" y="6240"/>
                  </a:cubicBezTo>
                  <a:cubicBezTo>
                    <a:pt x="22584" y="11243"/>
                    <a:pt x="24285" y="14446"/>
                    <a:pt x="26987" y="15280"/>
                  </a:cubicBezTo>
                  <a:cubicBezTo>
                    <a:pt x="27454" y="15413"/>
                    <a:pt x="27921" y="15480"/>
                    <a:pt x="28388" y="15480"/>
                  </a:cubicBezTo>
                  <a:cubicBezTo>
                    <a:pt x="31056" y="15480"/>
                    <a:pt x="34159" y="13378"/>
                    <a:pt x="37328" y="9409"/>
                  </a:cubicBezTo>
                  <a:lnTo>
                    <a:pt x="35993" y="8375"/>
                  </a:lnTo>
                  <a:cubicBezTo>
                    <a:pt x="33207" y="11887"/>
                    <a:pt x="30496" y="13808"/>
                    <a:pt x="28389" y="13808"/>
                  </a:cubicBezTo>
                  <a:cubicBezTo>
                    <a:pt x="28074" y="13808"/>
                    <a:pt x="27773" y="13765"/>
                    <a:pt x="27487" y="13678"/>
                  </a:cubicBezTo>
                  <a:cubicBezTo>
                    <a:pt x="25519" y="13078"/>
                    <a:pt x="24185" y="10309"/>
                    <a:pt x="23885" y="6106"/>
                  </a:cubicBezTo>
                  <a:cubicBezTo>
                    <a:pt x="23651" y="2904"/>
                    <a:pt x="22584" y="1003"/>
                    <a:pt x="20749" y="436"/>
                  </a:cubicBezTo>
                  <a:cubicBezTo>
                    <a:pt x="20389" y="324"/>
                    <a:pt x="20014" y="272"/>
                    <a:pt x="19628" y="272"/>
                  </a:cubicBezTo>
                  <a:cubicBezTo>
                    <a:pt x="18043" y="272"/>
                    <a:pt x="16268" y="1150"/>
                    <a:pt x="14578" y="2437"/>
                  </a:cubicBezTo>
                  <a:cubicBezTo>
                    <a:pt x="14511" y="2337"/>
                    <a:pt x="14445" y="2270"/>
                    <a:pt x="14378" y="2170"/>
                  </a:cubicBezTo>
                  <a:cubicBezTo>
                    <a:pt x="13367" y="703"/>
                    <a:pt x="12102" y="1"/>
                    <a:pt x="10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38"/>
          <p:cNvGrpSpPr/>
          <p:nvPr/>
        </p:nvGrpSpPr>
        <p:grpSpPr>
          <a:xfrm>
            <a:off x="939574" y="3499738"/>
            <a:ext cx="1288610" cy="967180"/>
            <a:chOff x="939574" y="3499738"/>
            <a:chExt cx="1288610" cy="967180"/>
          </a:xfrm>
        </p:grpSpPr>
        <p:sp>
          <p:nvSpPr>
            <p:cNvPr id="1172" name="Google Shape;1172;p38"/>
            <p:cNvSpPr/>
            <p:nvPr/>
          </p:nvSpPr>
          <p:spPr>
            <a:xfrm>
              <a:off x="942721" y="3499738"/>
              <a:ext cx="1285464" cy="967157"/>
            </a:xfrm>
            <a:custGeom>
              <a:avLst/>
              <a:gdLst/>
              <a:ahLst/>
              <a:cxnLst/>
              <a:rect l="l" t="t" r="r" b="b"/>
              <a:pathLst>
                <a:path w="58610" h="44097" extrusionOk="0">
                  <a:moveTo>
                    <a:pt x="29237" y="1"/>
                  </a:moveTo>
                  <a:cubicBezTo>
                    <a:pt x="26559" y="1"/>
                    <a:pt x="23816" y="300"/>
                    <a:pt x="21049" y="1627"/>
                  </a:cubicBezTo>
                  <a:cubicBezTo>
                    <a:pt x="19381" y="2461"/>
                    <a:pt x="17680" y="3528"/>
                    <a:pt x="15979" y="4929"/>
                  </a:cubicBezTo>
                  <a:cubicBezTo>
                    <a:pt x="11509" y="8699"/>
                    <a:pt x="7172" y="13602"/>
                    <a:pt x="3203" y="24677"/>
                  </a:cubicBezTo>
                  <a:cubicBezTo>
                    <a:pt x="2102" y="27779"/>
                    <a:pt x="1035" y="31348"/>
                    <a:pt x="1" y="35485"/>
                  </a:cubicBezTo>
                  <a:cubicBezTo>
                    <a:pt x="1535" y="35985"/>
                    <a:pt x="3003" y="36485"/>
                    <a:pt x="4471" y="36952"/>
                  </a:cubicBezTo>
                  <a:cubicBezTo>
                    <a:pt x="5038" y="35018"/>
                    <a:pt x="5571" y="33083"/>
                    <a:pt x="6272" y="31181"/>
                  </a:cubicBezTo>
                  <a:cubicBezTo>
                    <a:pt x="6272" y="31165"/>
                    <a:pt x="6289" y="31156"/>
                    <a:pt x="6305" y="31156"/>
                  </a:cubicBezTo>
                  <a:cubicBezTo>
                    <a:pt x="6322" y="31156"/>
                    <a:pt x="6339" y="31165"/>
                    <a:pt x="6339" y="31181"/>
                  </a:cubicBezTo>
                  <a:cubicBezTo>
                    <a:pt x="6505" y="33150"/>
                    <a:pt x="6138" y="35051"/>
                    <a:pt x="5738" y="36952"/>
                  </a:cubicBezTo>
                  <a:cubicBezTo>
                    <a:pt x="5705" y="37086"/>
                    <a:pt x="5705" y="37219"/>
                    <a:pt x="5671" y="37353"/>
                  </a:cubicBezTo>
                  <a:cubicBezTo>
                    <a:pt x="13177" y="39721"/>
                    <a:pt x="19982" y="41556"/>
                    <a:pt x="26386" y="42723"/>
                  </a:cubicBezTo>
                  <a:cubicBezTo>
                    <a:pt x="26586" y="42189"/>
                    <a:pt x="26820" y="41656"/>
                    <a:pt x="26987" y="41222"/>
                  </a:cubicBezTo>
                  <a:cubicBezTo>
                    <a:pt x="27016" y="41163"/>
                    <a:pt x="27077" y="41137"/>
                    <a:pt x="27137" y="41137"/>
                  </a:cubicBezTo>
                  <a:cubicBezTo>
                    <a:pt x="27213" y="41137"/>
                    <a:pt x="27287" y="41180"/>
                    <a:pt x="27287" y="41255"/>
                  </a:cubicBezTo>
                  <a:cubicBezTo>
                    <a:pt x="27320" y="41822"/>
                    <a:pt x="27287" y="42323"/>
                    <a:pt x="27187" y="42856"/>
                  </a:cubicBezTo>
                  <a:cubicBezTo>
                    <a:pt x="27754" y="42957"/>
                    <a:pt x="28321" y="43057"/>
                    <a:pt x="28888" y="43157"/>
                  </a:cubicBezTo>
                  <a:cubicBezTo>
                    <a:pt x="29088" y="42156"/>
                    <a:pt x="29355" y="41222"/>
                    <a:pt x="29622" y="40255"/>
                  </a:cubicBezTo>
                  <a:cubicBezTo>
                    <a:pt x="29637" y="40225"/>
                    <a:pt x="29672" y="40208"/>
                    <a:pt x="29709" y="40208"/>
                  </a:cubicBezTo>
                  <a:cubicBezTo>
                    <a:pt x="29755" y="40208"/>
                    <a:pt x="29804" y="40233"/>
                    <a:pt x="29822" y="40288"/>
                  </a:cubicBezTo>
                  <a:cubicBezTo>
                    <a:pt x="29855" y="41289"/>
                    <a:pt x="29822" y="42289"/>
                    <a:pt x="29755" y="43290"/>
                  </a:cubicBezTo>
                  <a:cubicBezTo>
                    <a:pt x="33410" y="43814"/>
                    <a:pt x="36929" y="44096"/>
                    <a:pt x="40369" y="44096"/>
                  </a:cubicBezTo>
                  <a:cubicBezTo>
                    <a:pt x="44370" y="44096"/>
                    <a:pt x="48264" y="43715"/>
                    <a:pt x="52138" y="42890"/>
                  </a:cubicBezTo>
                  <a:cubicBezTo>
                    <a:pt x="52238" y="41689"/>
                    <a:pt x="52438" y="40521"/>
                    <a:pt x="52772" y="39321"/>
                  </a:cubicBezTo>
                  <a:cubicBezTo>
                    <a:pt x="52786" y="39279"/>
                    <a:pt x="52817" y="39260"/>
                    <a:pt x="52849" y="39260"/>
                  </a:cubicBezTo>
                  <a:cubicBezTo>
                    <a:pt x="52893" y="39260"/>
                    <a:pt x="52938" y="39296"/>
                    <a:pt x="52938" y="39354"/>
                  </a:cubicBezTo>
                  <a:cubicBezTo>
                    <a:pt x="52938" y="40388"/>
                    <a:pt x="53039" y="41522"/>
                    <a:pt x="53105" y="42690"/>
                  </a:cubicBezTo>
                  <a:cubicBezTo>
                    <a:pt x="53639" y="42556"/>
                    <a:pt x="54206" y="42423"/>
                    <a:pt x="54740" y="42289"/>
                  </a:cubicBezTo>
                  <a:cubicBezTo>
                    <a:pt x="54673" y="39988"/>
                    <a:pt x="54440" y="37719"/>
                    <a:pt x="54339" y="35418"/>
                  </a:cubicBezTo>
                  <a:cubicBezTo>
                    <a:pt x="54339" y="35399"/>
                    <a:pt x="54362" y="35379"/>
                    <a:pt x="54381" y="35379"/>
                  </a:cubicBezTo>
                  <a:cubicBezTo>
                    <a:pt x="54394" y="35379"/>
                    <a:pt x="54406" y="35390"/>
                    <a:pt x="54406" y="35418"/>
                  </a:cubicBezTo>
                  <a:cubicBezTo>
                    <a:pt x="54773" y="37619"/>
                    <a:pt x="55207" y="39854"/>
                    <a:pt x="55574" y="42056"/>
                  </a:cubicBezTo>
                  <a:cubicBezTo>
                    <a:pt x="56374" y="41856"/>
                    <a:pt x="57141" y="41622"/>
                    <a:pt x="57942" y="41355"/>
                  </a:cubicBezTo>
                  <a:cubicBezTo>
                    <a:pt x="58609" y="41122"/>
                    <a:pt x="57809" y="32049"/>
                    <a:pt x="57709" y="31482"/>
                  </a:cubicBezTo>
                  <a:cubicBezTo>
                    <a:pt x="57642" y="31181"/>
                    <a:pt x="57575" y="30915"/>
                    <a:pt x="57542" y="30614"/>
                  </a:cubicBezTo>
                  <a:cubicBezTo>
                    <a:pt x="56941" y="27546"/>
                    <a:pt x="56408" y="23476"/>
                    <a:pt x="55707" y="21008"/>
                  </a:cubicBezTo>
                  <a:cubicBezTo>
                    <a:pt x="54106" y="15570"/>
                    <a:pt x="51638" y="11601"/>
                    <a:pt x="48936" y="8599"/>
                  </a:cubicBezTo>
                  <a:cubicBezTo>
                    <a:pt x="47401" y="6530"/>
                    <a:pt x="45333" y="4929"/>
                    <a:pt x="43265" y="3695"/>
                  </a:cubicBezTo>
                  <a:cubicBezTo>
                    <a:pt x="43098" y="3562"/>
                    <a:pt x="42931" y="3462"/>
                    <a:pt x="42765" y="3362"/>
                  </a:cubicBezTo>
                  <a:cubicBezTo>
                    <a:pt x="38862" y="726"/>
                    <a:pt x="34759" y="126"/>
                    <a:pt x="30689" y="26"/>
                  </a:cubicBezTo>
                  <a:cubicBezTo>
                    <a:pt x="30208" y="10"/>
                    <a:pt x="29724" y="1"/>
                    <a:pt x="29237" y="1"/>
                  </a:cubicBezTo>
                  <a:close/>
                </a:path>
              </a:pathLst>
            </a:custGeom>
            <a:solidFill>
              <a:schemeClr val="lt2"/>
            </a:solidFill>
            <a:ln w="228600" cap="flat" cmpd="sng">
              <a:solidFill>
                <a:schemeClr val="lt2"/>
              </a:solidFill>
              <a:prstDash val="solid"/>
              <a:round/>
              <a:headEnd type="none" w="sm" len="sm"/>
              <a:tailEnd type="none" w="sm" len="sm"/>
            </a:ln>
            <a:effectLst>
              <a:outerShdw dist="38100" dir="2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3" name="Google Shape;1173;p38"/>
            <p:cNvGrpSpPr/>
            <p:nvPr/>
          </p:nvGrpSpPr>
          <p:grpSpPr>
            <a:xfrm>
              <a:off x="939574" y="3499760"/>
              <a:ext cx="1285464" cy="967157"/>
              <a:chOff x="787850" y="3378725"/>
              <a:chExt cx="1465250" cy="1102425"/>
            </a:xfrm>
          </p:grpSpPr>
          <p:sp>
            <p:nvSpPr>
              <p:cNvPr id="1174" name="Google Shape;1174;p38"/>
              <p:cNvSpPr/>
              <p:nvPr/>
            </p:nvSpPr>
            <p:spPr>
              <a:xfrm>
                <a:off x="787850" y="3378725"/>
                <a:ext cx="1465250" cy="1102425"/>
              </a:xfrm>
              <a:custGeom>
                <a:avLst/>
                <a:gdLst/>
                <a:ahLst/>
                <a:cxnLst/>
                <a:rect l="l" t="t" r="r" b="b"/>
                <a:pathLst>
                  <a:path w="58610" h="44097" extrusionOk="0">
                    <a:moveTo>
                      <a:pt x="29237" y="1"/>
                    </a:moveTo>
                    <a:cubicBezTo>
                      <a:pt x="26559" y="1"/>
                      <a:pt x="23816" y="300"/>
                      <a:pt x="21049" y="1627"/>
                    </a:cubicBezTo>
                    <a:cubicBezTo>
                      <a:pt x="19381" y="2461"/>
                      <a:pt x="17680" y="3528"/>
                      <a:pt x="15979" y="4929"/>
                    </a:cubicBezTo>
                    <a:cubicBezTo>
                      <a:pt x="11509" y="8699"/>
                      <a:pt x="7172" y="13602"/>
                      <a:pt x="3203" y="24677"/>
                    </a:cubicBezTo>
                    <a:cubicBezTo>
                      <a:pt x="2102" y="27779"/>
                      <a:pt x="1035" y="31348"/>
                      <a:pt x="1" y="35485"/>
                    </a:cubicBezTo>
                    <a:cubicBezTo>
                      <a:pt x="1535" y="35985"/>
                      <a:pt x="3003" y="36485"/>
                      <a:pt x="4471" y="36952"/>
                    </a:cubicBezTo>
                    <a:cubicBezTo>
                      <a:pt x="5038" y="35018"/>
                      <a:pt x="5571" y="33083"/>
                      <a:pt x="6272" y="31181"/>
                    </a:cubicBezTo>
                    <a:cubicBezTo>
                      <a:pt x="6272" y="31165"/>
                      <a:pt x="6289" y="31156"/>
                      <a:pt x="6305" y="31156"/>
                    </a:cubicBezTo>
                    <a:cubicBezTo>
                      <a:pt x="6322" y="31156"/>
                      <a:pt x="6339" y="31165"/>
                      <a:pt x="6339" y="31181"/>
                    </a:cubicBezTo>
                    <a:cubicBezTo>
                      <a:pt x="6505" y="33150"/>
                      <a:pt x="6138" y="35084"/>
                      <a:pt x="5738" y="36952"/>
                    </a:cubicBezTo>
                    <a:cubicBezTo>
                      <a:pt x="5705" y="37086"/>
                      <a:pt x="5705" y="37219"/>
                      <a:pt x="5671" y="37353"/>
                    </a:cubicBezTo>
                    <a:cubicBezTo>
                      <a:pt x="13177" y="39721"/>
                      <a:pt x="19982" y="41556"/>
                      <a:pt x="26386" y="42723"/>
                    </a:cubicBezTo>
                    <a:cubicBezTo>
                      <a:pt x="26586" y="42189"/>
                      <a:pt x="26820" y="41656"/>
                      <a:pt x="26987" y="41222"/>
                    </a:cubicBezTo>
                    <a:cubicBezTo>
                      <a:pt x="27001" y="41163"/>
                      <a:pt x="27061" y="41137"/>
                      <a:pt x="27123" y="41137"/>
                    </a:cubicBezTo>
                    <a:cubicBezTo>
                      <a:pt x="27203" y="41137"/>
                      <a:pt x="27287" y="41180"/>
                      <a:pt x="27287" y="41255"/>
                    </a:cubicBezTo>
                    <a:cubicBezTo>
                      <a:pt x="27320" y="41822"/>
                      <a:pt x="27287" y="42323"/>
                      <a:pt x="27187" y="42856"/>
                    </a:cubicBezTo>
                    <a:cubicBezTo>
                      <a:pt x="27754" y="42957"/>
                      <a:pt x="28321" y="43057"/>
                      <a:pt x="28888" y="43157"/>
                    </a:cubicBezTo>
                    <a:cubicBezTo>
                      <a:pt x="29088" y="42189"/>
                      <a:pt x="29355" y="41222"/>
                      <a:pt x="29622" y="40255"/>
                    </a:cubicBezTo>
                    <a:cubicBezTo>
                      <a:pt x="29637" y="40225"/>
                      <a:pt x="29679" y="40208"/>
                      <a:pt x="29720" y="40208"/>
                    </a:cubicBezTo>
                    <a:cubicBezTo>
                      <a:pt x="29771" y="40208"/>
                      <a:pt x="29822" y="40233"/>
                      <a:pt x="29822" y="40288"/>
                    </a:cubicBezTo>
                    <a:cubicBezTo>
                      <a:pt x="29855" y="41289"/>
                      <a:pt x="29822" y="42289"/>
                      <a:pt x="29755" y="43290"/>
                    </a:cubicBezTo>
                    <a:cubicBezTo>
                      <a:pt x="33395" y="43814"/>
                      <a:pt x="36913" y="44096"/>
                      <a:pt x="40356" y="44096"/>
                    </a:cubicBezTo>
                    <a:cubicBezTo>
                      <a:pt x="44360" y="44096"/>
                      <a:pt x="48264" y="43715"/>
                      <a:pt x="52138" y="42890"/>
                    </a:cubicBezTo>
                    <a:cubicBezTo>
                      <a:pt x="52238" y="41689"/>
                      <a:pt x="52438" y="40521"/>
                      <a:pt x="52772" y="39321"/>
                    </a:cubicBezTo>
                    <a:cubicBezTo>
                      <a:pt x="52786" y="39279"/>
                      <a:pt x="52817" y="39260"/>
                      <a:pt x="52849" y="39260"/>
                    </a:cubicBezTo>
                    <a:cubicBezTo>
                      <a:pt x="52893" y="39260"/>
                      <a:pt x="52938" y="39296"/>
                      <a:pt x="52938" y="39354"/>
                    </a:cubicBezTo>
                    <a:cubicBezTo>
                      <a:pt x="52938" y="40388"/>
                      <a:pt x="53039" y="41522"/>
                      <a:pt x="53105" y="42690"/>
                    </a:cubicBezTo>
                    <a:cubicBezTo>
                      <a:pt x="53639" y="42556"/>
                      <a:pt x="54206" y="42423"/>
                      <a:pt x="54740" y="42289"/>
                    </a:cubicBezTo>
                    <a:cubicBezTo>
                      <a:pt x="54673" y="39988"/>
                      <a:pt x="54440" y="37719"/>
                      <a:pt x="54339" y="35418"/>
                    </a:cubicBezTo>
                    <a:cubicBezTo>
                      <a:pt x="54339" y="35401"/>
                      <a:pt x="54356" y="35393"/>
                      <a:pt x="54373" y="35393"/>
                    </a:cubicBezTo>
                    <a:cubicBezTo>
                      <a:pt x="54390" y="35393"/>
                      <a:pt x="54406" y="35401"/>
                      <a:pt x="54406" y="35418"/>
                    </a:cubicBezTo>
                    <a:cubicBezTo>
                      <a:pt x="54773" y="37619"/>
                      <a:pt x="55207" y="39854"/>
                      <a:pt x="55574" y="42056"/>
                    </a:cubicBezTo>
                    <a:cubicBezTo>
                      <a:pt x="56374" y="41856"/>
                      <a:pt x="57141" y="41622"/>
                      <a:pt x="57942" y="41355"/>
                    </a:cubicBezTo>
                    <a:cubicBezTo>
                      <a:pt x="58609" y="41122"/>
                      <a:pt x="57809" y="32049"/>
                      <a:pt x="57709" y="31482"/>
                    </a:cubicBezTo>
                    <a:cubicBezTo>
                      <a:pt x="57642" y="31181"/>
                      <a:pt x="57575" y="30915"/>
                      <a:pt x="57542" y="30614"/>
                    </a:cubicBezTo>
                    <a:cubicBezTo>
                      <a:pt x="56941" y="27546"/>
                      <a:pt x="56408" y="23476"/>
                      <a:pt x="55707" y="20974"/>
                    </a:cubicBezTo>
                    <a:cubicBezTo>
                      <a:pt x="52905" y="11467"/>
                      <a:pt x="47401" y="6464"/>
                      <a:pt x="42765" y="3362"/>
                    </a:cubicBezTo>
                    <a:cubicBezTo>
                      <a:pt x="38862" y="726"/>
                      <a:pt x="34759" y="126"/>
                      <a:pt x="30689" y="26"/>
                    </a:cubicBezTo>
                    <a:cubicBezTo>
                      <a:pt x="30208" y="10"/>
                      <a:pt x="29724" y="1"/>
                      <a:pt x="292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8"/>
              <p:cNvSpPr/>
              <p:nvPr/>
            </p:nvSpPr>
            <p:spPr>
              <a:xfrm>
                <a:off x="787850" y="3995625"/>
                <a:ext cx="1465250" cy="485525"/>
              </a:xfrm>
              <a:custGeom>
                <a:avLst/>
                <a:gdLst/>
                <a:ahLst/>
                <a:cxnLst/>
                <a:rect l="l" t="t" r="r" b="b"/>
                <a:pathLst>
                  <a:path w="58610" h="19421" extrusionOk="0">
                    <a:moveTo>
                      <a:pt x="3203" y="1"/>
                    </a:moveTo>
                    <a:cubicBezTo>
                      <a:pt x="2102" y="3103"/>
                      <a:pt x="1035" y="6672"/>
                      <a:pt x="1" y="10809"/>
                    </a:cubicBezTo>
                    <a:cubicBezTo>
                      <a:pt x="1535" y="11309"/>
                      <a:pt x="3003" y="11809"/>
                      <a:pt x="4471" y="12276"/>
                    </a:cubicBezTo>
                    <a:cubicBezTo>
                      <a:pt x="5038" y="10342"/>
                      <a:pt x="5571" y="8407"/>
                      <a:pt x="6272" y="6505"/>
                    </a:cubicBezTo>
                    <a:cubicBezTo>
                      <a:pt x="6272" y="6489"/>
                      <a:pt x="6289" y="6480"/>
                      <a:pt x="6305" y="6480"/>
                    </a:cubicBezTo>
                    <a:cubicBezTo>
                      <a:pt x="6322" y="6480"/>
                      <a:pt x="6339" y="6489"/>
                      <a:pt x="6339" y="6505"/>
                    </a:cubicBezTo>
                    <a:cubicBezTo>
                      <a:pt x="6505" y="8474"/>
                      <a:pt x="6138" y="10408"/>
                      <a:pt x="5738" y="12276"/>
                    </a:cubicBezTo>
                    <a:cubicBezTo>
                      <a:pt x="5705" y="12410"/>
                      <a:pt x="5705" y="12543"/>
                      <a:pt x="5671" y="12677"/>
                    </a:cubicBezTo>
                    <a:cubicBezTo>
                      <a:pt x="13177" y="15045"/>
                      <a:pt x="19982" y="16880"/>
                      <a:pt x="26386" y="18047"/>
                    </a:cubicBezTo>
                    <a:cubicBezTo>
                      <a:pt x="26586" y="17513"/>
                      <a:pt x="26820" y="16980"/>
                      <a:pt x="26987" y="16546"/>
                    </a:cubicBezTo>
                    <a:cubicBezTo>
                      <a:pt x="27001" y="16487"/>
                      <a:pt x="27061" y="16461"/>
                      <a:pt x="27123" y="16461"/>
                    </a:cubicBezTo>
                    <a:cubicBezTo>
                      <a:pt x="27203" y="16461"/>
                      <a:pt x="27287" y="16504"/>
                      <a:pt x="27287" y="16579"/>
                    </a:cubicBezTo>
                    <a:cubicBezTo>
                      <a:pt x="27320" y="17146"/>
                      <a:pt x="27287" y="17647"/>
                      <a:pt x="27187" y="18180"/>
                    </a:cubicBezTo>
                    <a:cubicBezTo>
                      <a:pt x="27754" y="18281"/>
                      <a:pt x="28321" y="18381"/>
                      <a:pt x="28888" y="18481"/>
                    </a:cubicBezTo>
                    <a:cubicBezTo>
                      <a:pt x="29088" y="17513"/>
                      <a:pt x="29355" y="16546"/>
                      <a:pt x="29622" y="15579"/>
                    </a:cubicBezTo>
                    <a:cubicBezTo>
                      <a:pt x="29637" y="15549"/>
                      <a:pt x="29679" y="15532"/>
                      <a:pt x="29720" y="15532"/>
                    </a:cubicBezTo>
                    <a:cubicBezTo>
                      <a:pt x="29771" y="15532"/>
                      <a:pt x="29822" y="15557"/>
                      <a:pt x="29822" y="15612"/>
                    </a:cubicBezTo>
                    <a:cubicBezTo>
                      <a:pt x="29855" y="16613"/>
                      <a:pt x="29822" y="17613"/>
                      <a:pt x="29755" y="18614"/>
                    </a:cubicBezTo>
                    <a:cubicBezTo>
                      <a:pt x="33395" y="19138"/>
                      <a:pt x="36913" y="19420"/>
                      <a:pt x="40356" y="19420"/>
                    </a:cubicBezTo>
                    <a:cubicBezTo>
                      <a:pt x="44360" y="19420"/>
                      <a:pt x="48264" y="19039"/>
                      <a:pt x="52138" y="18214"/>
                    </a:cubicBezTo>
                    <a:cubicBezTo>
                      <a:pt x="52238" y="17013"/>
                      <a:pt x="52438" y="15845"/>
                      <a:pt x="52772" y="14645"/>
                    </a:cubicBezTo>
                    <a:cubicBezTo>
                      <a:pt x="52786" y="14603"/>
                      <a:pt x="52817" y="14584"/>
                      <a:pt x="52849" y="14584"/>
                    </a:cubicBezTo>
                    <a:cubicBezTo>
                      <a:pt x="52893" y="14584"/>
                      <a:pt x="52938" y="14620"/>
                      <a:pt x="52938" y="14678"/>
                    </a:cubicBezTo>
                    <a:cubicBezTo>
                      <a:pt x="52938" y="15712"/>
                      <a:pt x="53039" y="16846"/>
                      <a:pt x="53105" y="18014"/>
                    </a:cubicBezTo>
                    <a:cubicBezTo>
                      <a:pt x="53639" y="17880"/>
                      <a:pt x="54206" y="17747"/>
                      <a:pt x="54740" y="17613"/>
                    </a:cubicBezTo>
                    <a:cubicBezTo>
                      <a:pt x="54673" y="15312"/>
                      <a:pt x="54440" y="13043"/>
                      <a:pt x="54339" y="10742"/>
                    </a:cubicBezTo>
                    <a:cubicBezTo>
                      <a:pt x="54339" y="10725"/>
                      <a:pt x="54356" y="10717"/>
                      <a:pt x="54373" y="10717"/>
                    </a:cubicBezTo>
                    <a:cubicBezTo>
                      <a:pt x="54390" y="10717"/>
                      <a:pt x="54406" y="10725"/>
                      <a:pt x="54406" y="10742"/>
                    </a:cubicBezTo>
                    <a:cubicBezTo>
                      <a:pt x="54773" y="12943"/>
                      <a:pt x="55207" y="15178"/>
                      <a:pt x="55574" y="17380"/>
                    </a:cubicBezTo>
                    <a:cubicBezTo>
                      <a:pt x="56374" y="17180"/>
                      <a:pt x="57141" y="16946"/>
                      <a:pt x="57942" y="16679"/>
                    </a:cubicBezTo>
                    <a:cubicBezTo>
                      <a:pt x="58609" y="16446"/>
                      <a:pt x="57809" y="7373"/>
                      <a:pt x="57709" y="6772"/>
                    </a:cubicBezTo>
                    <a:cubicBezTo>
                      <a:pt x="57642" y="6505"/>
                      <a:pt x="57575" y="6239"/>
                      <a:pt x="57542" y="5938"/>
                    </a:cubicBezTo>
                    <a:cubicBezTo>
                      <a:pt x="51178" y="7340"/>
                      <a:pt x="44659" y="8049"/>
                      <a:pt x="38143" y="8049"/>
                    </a:cubicBezTo>
                    <a:cubicBezTo>
                      <a:pt x="31475" y="8049"/>
                      <a:pt x="24809" y="7306"/>
                      <a:pt x="18314" y="5805"/>
                    </a:cubicBezTo>
                    <a:cubicBezTo>
                      <a:pt x="13043" y="4604"/>
                      <a:pt x="7773" y="2836"/>
                      <a:pt x="3203"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8"/>
              <p:cNvSpPr/>
              <p:nvPr/>
            </p:nvSpPr>
            <p:spPr>
              <a:xfrm>
                <a:off x="950475" y="3863150"/>
                <a:ext cx="236025" cy="342250"/>
              </a:xfrm>
              <a:custGeom>
                <a:avLst/>
                <a:gdLst/>
                <a:ahLst/>
                <a:cxnLst/>
                <a:rect l="l" t="t" r="r" b="b"/>
                <a:pathLst>
                  <a:path w="9441" h="13690" extrusionOk="0">
                    <a:moveTo>
                      <a:pt x="5102" y="0"/>
                    </a:moveTo>
                    <a:cubicBezTo>
                      <a:pt x="4167" y="0"/>
                      <a:pt x="3180" y="325"/>
                      <a:pt x="2402" y="930"/>
                    </a:cubicBezTo>
                    <a:cubicBezTo>
                      <a:pt x="1168" y="1864"/>
                      <a:pt x="567" y="3298"/>
                      <a:pt x="367" y="4666"/>
                    </a:cubicBezTo>
                    <a:cubicBezTo>
                      <a:pt x="0" y="6901"/>
                      <a:pt x="567" y="9103"/>
                      <a:pt x="1868" y="10737"/>
                    </a:cubicBezTo>
                    <a:cubicBezTo>
                      <a:pt x="3203" y="12372"/>
                      <a:pt x="5271" y="13439"/>
                      <a:pt x="7572" y="13672"/>
                    </a:cubicBezTo>
                    <a:cubicBezTo>
                      <a:pt x="7686" y="13683"/>
                      <a:pt x="7799" y="13690"/>
                      <a:pt x="7911" y="13690"/>
                    </a:cubicBezTo>
                    <a:cubicBezTo>
                      <a:pt x="8160" y="13690"/>
                      <a:pt x="8399" y="13654"/>
                      <a:pt x="8606" y="13539"/>
                    </a:cubicBezTo>
                    <a:cubicBezTo>
                      <a:pt x="9207" y="13239"/>
                      <a:pt x="9340" y="12472"/>
                      <a:pt x="9374" y="11871"/>
                    </a:cubicBezTo>
                    <a:cubicBezTo>
                      <a:pt x="9440" y="9436"/>
                      <a:pt x="9340" y="6968"/>
                      <a:pt x="8940" y="4633"/>
                    </a:cubicBezTo>
                    <a:cubicBezTo>
                      <a:pt x="8707" y="3065"/>
                      <a:pt x="8073" y="997"/>
                      <a:pt x="6538" y="296"/>
                    </a:cubicBezTo>
                    <a:cubicBezTo>
                      <a:pt x="6103" y="96"/>
                      <a:pt x="5610" y="0"/>
                      <a:pt x="5102"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a:off x="1900325" y="3987000"/>
                <a:ext cx="271050" cy="321725"/>
              </a:xfrm>
              <a:custGeom>
                <a:avLst/>
                <a:gdLst/>
                <a:ahLst/>
                <a:cxnLst/>
                <a:rect l="l" t="t" r="r" b="b"/>
                <a:pathLst>
                  <a:path w="10842" h="12869" extrusionOk="0">
                    <a:moveTo>
                      <a:pt x="6331" y="1"/>
                    </a:moveTo>
                    <a:cubicBezTo>
                      <a:pt x="6153" y="1"/>
                      <a:pt x="5976" y="15"/>
                      <a:pt x="5804" y="46"/>
                    </a:cubicBezTo>
                    <a:cubicBezTo>
                      <a:pt x="4136" y="346"/>
                      <a:pt x="3036" y="2214"/>
                      <a:pt x="2402" y="3648"/>
                    </a:cubicBezTo>
                    <a:cubicBezTo>
                      <a:pt x="1434" y="5816"/>
                      <a:pt x="734" y="8185"/>
                      <a:pt x="200" y="10553"/>
                    </a:cubicBezTo>
                    <a:cubicBezTo>
                      <a:pt x="67" y="11154"/>
                      <a:pt x="0" y="11921"/>
                      <a:pt x="500" y="12388"/>
                    </a:cubicBezTo>
                    <a:cubicBezTo>
                      <a:pt x="767" y="12621"/>
                      <a:pt x="1134" y="12688"/>
                      <a:pt x="1468" y="12755"/>
                    </a:cubicBezTo>
                    <a:cubicBezTo>
                      <a:pt x="1948" y="12831"/>
                      <a:pt x="2426" y="12869"/>
                      <a:pt x="2898" y="12869"/>
                    </a:cubicBezTo>
                    <a:cubicBezTo>
                      <a:pt x="4689" y="12869"/>
                      <a:pt x="6386" y="12331"/>
                      <a:pt x="7706" y="11354"/>
                    </a:cubicBezTo>
                    <a:cubicBezTo>
                      <a:pt x="9407" y="10086"/>
                      <a:pt x="10508" y="8085"/>
                      <a:pt x="10708" y="5850"/>
                    </a:cubicBezTo>
                    <a:cubicBezTo>
                      <a:pt x="10841" y="4482"/>
                      <a:pt x="10608" y="2914"/>
                      <a:pt x="9674" y="1713"/>
                    </a:cubicBezTo>
                    <a:cubicBezTo>
                      <a:pt x="8860" y="667"/>
                      <a:pt x="7540" y="1"/>
                      <a:pt x="6331"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8"/>
              <p:cNvSpPr/>
              <p:nvPr/>
            </p:nvSpPr>
            <p:spPr>
              <a:xfrm>
                <a:off x="1965850" y="4094375"/>
                <a:ext cx="173000" cy="147500"/>
              </a:xfrm>
              <a:custGeom>
                <a:avLst/>
                <a:gdLst/>
                <a:ahLst/>
                <a:cxnLst/>
                <a:rect l="l" t="t" r="r" b="b"/>
                <a:pathLst>
                  <a:path w="6920" h="5900" extrusionOk="0">
                    <a:moveTo>
                      <a:pt x="5411" y="1"/>
                    </a:moveTo>
                    <a:cubicBezTo>
                      <a:pt x="4787" y="1"/>
                      <a:pt x="4115" y="352"/>
                      <a:pt x="3517" y="721"/>
                    </a:cubicBezTo>
                    <a:cubicBezTo>
                      <a:pt x="2750" y="1188"/>
                      <a:pt x="2082" y="1822"/>
                      <a:pt x="1549" y="2589"/>
                    </a:cubicBezTo>
                    <a:cubicBezTo>
                      <a:pt x="1282" y="2889"/>
                      <a:pt x="1082" y="3223"/>
                      <a:pt x="882" y="3590"/>
                    </a:cubicBezTo>
                    <a:cubicBezTo>
                      <a:pt x="581" y="4123"/>
                      <a:pt x="315" y="4690"/>
                      <a:pt x="114" y="5291"/>
                    </a:cubicBezTo>
                    <a:cubicBezTo>
                      <a:pt x="0" y="5611"/>
                      <a:pt x="246" y="5899"/>
                      <a:pt x="466" y="5899"/>
                    </a:cubicBezTo>
                    <a:cubicBezTo>
                      <a:pt x="567" y="5899"/>
                      <a:pt x="662" y="5838"/>
                      <a:pt x="715" y="5691"/>
                    </a:cubicBezTo>
                    <a:cubicBezTo>
                      <a:pt x="1015" y="4790"/>
                      <a:pt x="1449" y="3956"/>
                      <a:pt x="1949" y="3256"/>
                    </a:cubicBezTo>
                    <a:cubicBezTo>
                      <a:pt x="2408" y="3138"/>
                      <a:pt x="2917" y="3054"/>
                      <a:pt x="3405" y="3054"/>
                    </a:cubicBezTo>
                    <a:cubicBezTo>
                      <a:pt x="4301" y="3054"/>
                      <a:pt x="5128" y="3338"/>
                      <a:pt x="5452" y="4223"/>
                    </a:cubicBezTo>
                    <a:cubicBezTo>
                      <a:pt x="5452" y="4223"/>
                      <a:pt x="5485" y="4223"/>
                      <a:pt x="5485" y="4190"/>
                    </a:cubicBezTo>
                    <a:cubicBezTo>
                      <a:pt x="5485" y="2642"/>
                      <a:pt x="4416" y="2329"/>
                      <a:pt x="3301" y="2329"/>
                    </a:cubicBezTo>
                    <a:cubicBezTo>
                      <a:pt x="3097" y="2329"/>
                      <a:pt x="2891" y="2339"/>
                      <a:pt x="2690" y="2355"/>
                    </a:cubicBezTo>
                    <a:lnTo>
                      <a:pt x="2690" y="2355"/>
                    </a:lnTo>
                    <a:cubicBezTo>
                      <a:pt x="2716" y="2351"/>
                      <a:pt x="2719" y="2322"/>
                      <a:pt x="2750" y="2322"/>
                    </a:cubicBezTo>
                    <a:cubicBezTo>
                      <a:pt x="3458" y="1638"/>
                      <a:pt x="4648" y="669"/>
                      <a:pt x="5745" y="669"/>
                    </a:cubicBezTo>
                    <a:cubicBezTo>
                      <a:pt x="6147" y="669"/>
                      <a:pt x="6537" y="799"/>
                      <a:pt x="6886" y="1121"/>
                    </a:cubicBezTo>
                    <a:cubicBezTo>
                      <a:pt x="6886" y="1121"/>
                      <a:pt x="6919" y="1121"/>
                      <a:pt x="6886" y="1088"/>
                    </a:cubicBezTo>
                    <a:cubicBezTo>
                      <a:pt x="6492" y="283"/>
                      <a:pt x="5970" y="1"/>
                      <a:pt x="5411"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8"/>
              <p:cNvSpPr/>
              <p:nvPr/>
            </p:nvSpPr>
            <p:spPr>
              <a:xfrm>
                <a:off x="983825" y="3974150"/>
                <a:ext cx="135625" cy="177375"/>
              </a:xfrm>
              <a:custGeom>
                <a:avLst/>
                <a:gdLst/>
                <a:ahLst/>
                <a:cxnLst/>
                <a:rect l="l" t="t" r="r" b="b"/>
                <a:pathLst>
                  <a:path w="5425" h="7095" extrusionOk="0">
                    <a:moveTo>
                      <a:pt x="1350" y="0"/>
                    </a:moveTo>
                    <a:cubicBezTo>
                      <a:pt x="928" y="0"/>
                      <a:pt x="485" y="194"/>
                      <a:pt x="34" y="693"/>
                    </a:cubicBezTo>
                    <a:cubicBezTo>
                      <a:pt x="1" y="693"/>
                      <a:pt x="34" y="726"/>
                      <a:pt x="67" y="726"/>
                    </a:cubicBezTo>
                    <a:cubicBezTo>
                      <a:pt x="318" y="595"/>
                      <a:pt x="567" y="538"/>
                      <a:pt x="810" y="538"/>
                    </a:cubicBezTo>
                    <a:cubicBezTo>
                      <a:pt x="2051" y="538"/>
                      <a:pt x="3145" y="2046"/>
                      <a:pt x="3703" y="2995"/>
                    </a:cubicBezTo>
                    <a:lnTo>
                      <a:pt x="3737" y="3095"/>
                    </a:lnTo>
                    <a:cubicBezTo>
                      <a:pt x="3217" y="2884"/>
                      <a:pt x="2661" y="2709"/>
                      <a:pt x="2152" y="2709"/>
                    </a:cubicBezTo>
                    <a:cubicBezTo>
                      <a:pt x="1453" y="2709"/>
                      <a:pt x="843" y="3039"/>
                      <a:pt x="534" y="4062"/>
                    </a:cubicBezTo>
                    <a:cubicBezTo>
                      <a:pt x="534" y="4086"/>
                      <a:pt x="551" y="4109"/>
                      <a:pt x="561" y="4109"/>
                    </a:cubicBezTo>
                    <a:cubicBezTo>
                      <a:pt x="565" y="4109"/>
                      <a:pt x="568" y="4105"/>
                      <a:pt x="568" y="4095"/>
                    </a:cubicBezTo>
                    <a:cubicBezTo>
                      <a:pt x="934" y="3602"/>
                      <a:pt x="1431" y="3419"/>
                      <a:pt x="1971" y="3419"/>
                    </a:cubicBezTo>
                    <a:cubicBezTo>
                      <a:pt x="2710" y="3419"/>
                      <a:pt x="3529" y="3763"/>
                      <a:pt x="4204" y="4129"/>
                    </a:cubicBezTo>
                    <a:cubicBezTo>
                      <a:pt x="4504" y="4963"/>
                      <a:pt x="4671" y="5863"/>
                      <a:pt x="4704" y="6831"/>
                    </a:cubicBezTo>
                    <a:cubicBezTo>
                      <a:pt x="4717" y="7014"/>
                      <a:pt x="4833" y="7094"/>
                      <a:pt x="4967" y="7094"/>
                    </a:cubicBezTo>
                    <a:cubicBezTo>
                      <a:pt x="5174" y="7094"/>
                      <a:pt x="5425" y="6901"/>
                      <a:pt x="5404" y="6597"/>
                    </a:cubicBezTo>
                    <a:cubicBezTo>
                      <a:pt x="5371" y="5963"/>
                      <a:pt x="5271" y="5330"/>
                      <a:pt x="5138" y="4763"/>
                    </a:cubicBezTo>
                    <a:cubicBezTo>
                      <a:pt x="5038" y="4362"/>
                      <a:pt x="4904" y="3962"/>
                      <a:pt x="4771" y="3595"/>
                    </a:cubicBezTo>
                    <a:cubicBezTo>
                      <a:pt x="4437" y="2728"/>
                      <a:pt x="3970" y="1927"/>
                      <a:pt x="3370" y="1260"/>
                    </a:cubicBezTo>
                    <a:cubicBezTo>
                      <a:pt x="2811" y="637"/>
                      <a:pt x="2114" y="0"/>
                      <a:pt x="1350"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8"/>
              <p:cNvSpPr/>
              <p:nvPr/>
            </p:nvSpPr>
            <p:spPr>
              <a:xfrm>
                <a:off x="1106425" y="3413425"/>
                <a:ext cx="945700" cy="968450"/>
              </a:xfrm>
              <a:custGeom>
                <a:avLst/>
                <a:gdLst/>
                <a:ahLst/>
                <a:cxnLst/>
                <a:rect l="l" t="t" r="r" b="b"/>
                <a:pathLst>
                  <a:path w="37828" h="38738" extrusionOk="0">
                    <a:moveTo>
                      <a:pt x="14414" y="1"/>
                    </a:moveTo>
                    <a:cubicBezTo>
                      <a:pt x="14169" y="1"/>
                      <a:pt x="13923" y="2"/>
                      <a:pt x="13677" y="5"/>
                    </a:cubicBezTo>
                    <a:cubicBezTo>
                      <a:pt x="8073" y="72"/>
                      <a:pt x="3302" y="4108"/>
                      <a:pt x="2235" y="9612"/>
                    </a:cubicBezTo>
                    <a:cubicBezTo>
                      <a:pt x="1301" y="14583"/>
                      <a:pt x="667" y="19620"/>
                      <a:pt x="334" y="24656"/>
                    </a:cubicBezTo>
                    <a:cubicBezTo>
                      <a:pt x="0" y="30260"/>
                      <a:pt x="3603" y="35331"/>
                      <a:pt x="9007" y="36832"/>
                    </a:cubicBezTo>
                    <a:cubicBezTo>
                      <a:pt x="13740" y="38103"/>
                      <a:pt x="18504" y="38738"/>
                      <a:pt x="23413" y="38738"/>
                    </a:cubicBezTo>
                    <a:cubicBezTo>
                      <a:pt x="23659" y="38738"/>
                      <a:pt x="23904" y="38736"/>
                      <a:pt x="24151" y="38733"/>
                    </a:cubicBezTo>
                    <a:cubicBezTo>
                      <a:pt x="29755" y="38666"/>
                      <a:pt x="34525" y="34630"/>
                      <a:pt x="35559" y="29126"/>
                    </a:cubicBezTo>
                    <a:cubicBezTo>
                      <a:pt x="36526" y="24156"/>
                      <a:pt x="37160" y="19119"/>
                      <a:pt x="37460" y="14082"/>
                    </a:cubicBezTo>
                    <a:cubicBezTo>
                      <a:pt x="37827" y="8478"/>
                      <a:pt x="34225" y="3408"/>
                      <a:pt x="28821" y="1907"/>
                    </a:cubicBezTo>
                    <a:cubicBezTo>
                      <a:pt x="24087" y="636"/>
                      <a:pt x="19323" y="1"/>
                      <a:pt x="14414"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8"/>
              <p:cNvSpPr/>
              <p:nvPr/>
            </p:nvSpPr>
            <p:spPr>
              <a:xfrm>
                <a:off x="1485850" y="4060650"/>
                <a:ext cx="130950" cy="66775"/>
              </a:xfrm>
              <a:custGeom>
                <a:avLst/>
                <a:gdLst/>
                <a:ahLst/>
                <a:cxnLst/>
                <a:rect l="l" t="t" r="r" b="b"/>
                <a:pathLst>
                  <a:path w="5238" h="2671" extrusionOk="0">
                    <a:moveTo>
                      <a:pt x="2564" y="0"/>
                    </a:moveTo>
                    <a:cubicBezTo>
                      <a:pt x="2351" y="0"/>
                      <a:pt x="2129" y="37"/>
                      <a:pt x="1935" y="102"/>
                    </a:cubicBezTo>
                    <a:cubicBezTo>
                      <a:pt x="1602" y="168"/>
                      <a:pt x="1302" y="335"/>
                      <a:pt x="1068" y="535"/>
                    </a:cubicBezTo>
                    <a:cubicBezTo>
                      <a:pt x="568" y="902"/>
                      <a:pt x="201" y="1436"/>
                      <a:pt x="1" y="2003"/>
                    </a:cubicBezTo>
                    <a:cubicBezTo>
                      <a:pt x="434" y="1603"/>
                      <a:pt x="868" y="1203"/>
                      <a:pt x="1335" y="936"/>
                    </a:cubicBezTo>
                    <a:cubicBezTo>
                      <a:pt x="1707" y="750"/>
                      <a:pt x="2099" y="649"/>
                      <a:pt x="2513" y="649"/>
                    </a:cubicBezTo>
                    <a:cubicBezTo>
                      <a:pt x="2619" y="649"/>
                      <a:pt x="2727" y="655"/>
                      <a:pt x="2836" y="669"/>
                    </a:cubicBezTo>
                    <a:cubicBezTo>
                      <a:pt x="3303" y="736"/>
                      <a:pt x="3803" y="969"/>
                      <a:pt x="4204" y="1336"/>
                    </a:cubicBezTo>
                    <a:cubicBezTo>
                      <a:pt x="4637" y="1670"/>
                      <a:pt x="4971" y="2103"/>
                      <a:pt x="5238" y="2670"/>
                    </a:cubicBezTo>
                    <a:cubicBezTo>
                      <a:pt x="5238" y="2070"/>
                      <a:pt x="4971" y="1436"/>
                      <a:pt x="4571" y="969"/>
                    </a:cubicBezTo>
                    <a:cubicBezTo>
                      <a:pt x="4170" y="502"/>
                      <a:pt x="3570" y="102"/>
                      <a:pt x="2903" y="35"/>
                    </a:cubicBezTo>
                    <a:cubicBezTo>
                      <a:pt x="2796" y="11"/>
                      <a:pt x="2682" y="0"/>
                      <a:pt x="2564"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8"/>
              <p:cNvSpPr/>
              <p:nvPr/>
            </p:nvSpPr>
            <p:spPr>
              <a:xfrm>
                <a:off x="1210650" y="3869325"/>
                <a:ext cx="217675" cy="217850"/>
              </a:xfrm>
              <a:custGeom>
                <a:avLst/>
                <a:gdLst/>
                <a:ahLst/>
                <a:cxnLst/>
                <a:rect l="l" t="t" r="r" b="b"/>
                <a:pathLst>
                  <a:path w="8707" h="8714" extrusionOk="0">
                    <a:moveTo>
                      <a:pt x="3971" y="1"/>
                    </a:moveTo>
                    <a:cubicBezTo>
                      <a:pt x="3691" y="1"/>
                      <a:pt x="3412" y="28"/>
                      <a:pt x="3136" y="83"/>
                    </a:cubicBezTo>
                    <a:cubicBezTo>
                      <a:pt x="1935" y="283"/>
                      <a:pt x="935" y="1684"/>
                      <a:pt x="468" y="2751"/>
                    </a:cubicBezTo>
                    <a:cubicBezTo>
                      <a:pt x="67" y="3752"/>
                      <a:pt x="1" y="4953"/>
                      <a:pt x="401" y="5953"/>
                    </a:cubicBezTo>
                    <a:cubicBezTo>
                      <a:pt x="835" y="7021"/>
                      <a:pt x="1735" y="7855"/>
                      <a:pt x="2769" y="8288"/>
                    </a:cubicBezTo>
                    <a:cubicBezTo>
                      <a:pt x="3391" y="8565"/>
                      <a:pt x="4045" y="8714"/>
                      <a:pt x="4697" y="8714"/>
                    </a:cubicBezTo>
                    <a:cubicBezTo>
                      <a:pt x="4990" y="8714"/>
                      <a:pt x="5282" y="8684"/>
                      <a:pt x="5571" y="8622"/>
                    </a:cubicBezTo>
                    <a:cubicBezTo>
                      <a:pt x="6505" y="8422"/>
                      <a:pt x="7373" y="7855"/>
                      <a:pt x="7906" y="7088"/>
                    </a:cubicBezTo>
                    <a:cubicBezTo>
                      <a:pt x="8307" y="6521"/>
                      <a:pt x="8507" y="5853"/>
                      <a:pt x="8574" y="5186"/>
                    </a:cubicBezTo>
                    <a:cubicBezTo>
                      <a:pt x="8707" y="3652"/>
                      <a:pt x="8073" y="2084"/>
                      <a:pt x="6906" y="1083"/>
                    </a:cubicBezTo>
                    <a:cubicBezTo>
                      <a:pt x="6112" y="395"/>
                      <a:pt x="5044" y="1"/>
                      <a:pt x="3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8"/>
              <p:cNvSpPr/>
              <p:nvPr/>
            </p:nvSpPr>
            <p:spPr>
              <a:xfrm>
                <a:off x="1262350" y="3918175"/>
                <a:ext cx="157650" cy="148100"/>
              </a:xfrm>
              <a:custGeom>
                <a:avLst/>
                <a:gdLst/>
                <a:ahLst/>
                <a:cxnLst/>
                <a:rect l="l" t="t" r="r" b="b"/>
                <a:pathLst>
                  <a:path w="6306" h="5924" extrusionOk="0">
                    <a:moveTo>
                      <a:pt x="3120" y="0"/>
                    </a:moveTo>
                    <a:cubicBezTo>
                      <a:pt x="1660" y="0"/>
                      <a:pt x="417" y="1104"/>
                      <a:pt x="234" y="2598"/>
                    </a:cubicBezTo>
                    <a:cubicBezTo>
                      <a:pt x="1" y="4200"/>
                      <a:pt x="1168" y="5701"/>
                      <a:pt x="2770" y="5901"/>
                    </a:cubicBezTo>
                    <a:cubicBezTo>
                      <a:pt x="2895" y="5916"/>
                      <a:pt x="3020" y="5924"/>
                      <a:pt x="3143" y="5924"/>
                    </a:cubicBezTo>
                    <a:cubicBezTo>
                      <a:pt x="4627" y="5924"/>
                      <a:pt x="5920" y="4841"/>
                      <a:pt x="6105" y="3332"/>
                    </a:cubicBezTo>
                    <a:cubicBezTo>
                      <a:pt x="6305" y="1698"/>
                      <a:pt x="5138" y="230"/>
                      <a:pt x="3537" y="30"/>
                    </a:cubicBezTo>
                    <a:cubicBezTo>
                      <a:pt x="3397" y="10"/>
                      <a:pt x="3258" y="0"/>
                      <a:pt x="3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8"/>
              <p:cNvSpPr/>
              <p:nvPr/>
            </p:nvSpPr>
            <p:spPr>
              <a:xfrm>
                <a:off x="1304900" y="3957275"/>
                <a:ext cx="73400" cy="69250"/>
              </a:xfrm>
              <a:custGeom>
                <a:avLst/>
                <a:gdLst/>
                <a:ahLst/>
                <a:cxnLst/>
                <a:rect l="l" t="t" r="r" b="b"/>
                <a:pathLst>
                  <a:path w="2936" h="2770" extrusionOk="0">
                    <a:moveTo>
                      <a:pt x="1301" y="0"/>
                    </a:moveTo>
                    <a:cubicBezTo>
                      <a:pt x="667" y="67"/>
                      <a:pt x="167" y="567"/>
                      <a:pt x="67" y="1201"/>
                    </a:cubicBezTo>
                    <a:cubicBezTo>
                      <a:pt x="0" y="1968"/>
                      <a:pt x="534" y="2669"/>
                      <a:pt x="1268" y="2769"/>
                    </a:cubicBezTo>
                    <a:lnTo>
                      <a:pt x="1601" y="2769"/>
                    </a:lnTo>
                    <a:cubicBezTo>
                      <a:pt x="2235" y="2702"/>
                      <a:pt x="2735" y="2202"/>
                      <a:pt x="2835" y="1568"/>
                    </a:cubicBezTo>
                    <a:cubicBezTo>
                      <a:pt x="2936" y="801"/>
                      <a:pt x="2368" y="100"/>
                      <a:pt x="1635" y="34"/>
                    </a:cubicBezTo>
                    <a:cubicBezTo>
                      <a:pt x="1501" y="0"/>
                      <a:pt x="1401" y="0"/>
                      <a:pt x="13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8"/>
              <p:cNvSpPr/>
              <p:nvPr/>
            </p:nvSpPr>
            <p:spPr>
              <a:xfrm>
                <a:off x="1219000" y="3860900"/>
                <a:ext cx="172650" cy="86400"/>
              </a:xfrm>
              <a:custGeom>
                <a:avLst/>
                <a:gdLst/>
                <a:ahLst/>
                <a:cxnLst/>
                <a:rect l="l" t="t" r="r" b="b"/>
                <a:pathLst>
                  <a:path w="6906" h="3456" extrusionOk="0">
                    <a:moveTo>
                      <a:pt x="3685" y="1"/>
                    </a:moveTo>
                    <a:cubicBezTo>
                      <a:pt x="1926" y="1"/>
                      <a:pt x="263" y="1249"/>
                      <a:pt x="0" y="3455"/>
                    </a:cubicBezTo>
                    <a:lnTo>
                      <a:pt x="34" y="3455"/>
                    </a:lnTo>
                    <a:cubicBezTo>
                      <a:pt x="698" y="1740"/>
                      <a:pt x="2423" y="728"/>
                      <a:pt x="4138" y="728"/>
                    </a:cubicBezTo>
                    <a:cubicBezTo>
                      <a:pt x="5092" y="728"/>
                      <a:pt x="6042" y="1041"/>
                      <a:pt x="6805" y="1721"/>
                    </a:cubicBezTo>
                    <a:cubicBezTo>
                      <a:pt x="6839" y="1721"/>
                      <a:pt x="6905" y="1687"/>
                      <a:pt x="6872" y="1654"/>
                    </a:cubicBezTo>
                    <a:cubicBezTo>
                      <a:pt x="6006" y="526"/>
                      <a:pt x="4825" y="1"/>
                      <a:pt x="36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8"/>
              <p:cNvSpPr/>
              <p:nvPr/>
            </p:nvSpPr>
            <p:spPr>
              <a:xfrm>
                <a:off x="1701000" y="3933800"/>
                <a:ext cx="216850" cy="213350"/>
              </a:xfrm>
              <a:custGeom>
                <a:avLst/>
                <a:gdLst/>
                <a:ahLst/>
                <a:cxnLst/>
                <a:rect l="l" t="t" r="r" b="b"/>
                <a:pathLst>
                  <a:path w="8674" h="8534" extrusionOk="0">
                    <a:moveTo>
                      <a:pt x="4741" y="0"/>
                    </a:moveTo>
                    <a:cubicBezTo>
                      <a:pt x="4037" y="0"/>
                      <a:pt x="3329" y="159"/>
                      <a:pt x="2703" y="472"/>
                    </a:cubicBezTo>
                    <a:cubicBezTo>
                      <a:pt x="1335" y="1140"/>
                      <a:pt x="334" y="2507"/>
                      <a:pt x="101" y="4008"/>
                    </a:cubicBezTo>
                    <a:cubicBezTo>
                      <a:pt x="1" y="4675"/>
                      <a:pt x="34" y="5376"/>
                      <a:pt x="234" y="6010"/>
                    </a:cubicBezTo>
                    <a:cubicBezTo>
                      <a:pt x="568" y="6910"/>
                      <a:pt x="1268" y="7644"/>
                      <a:pt x="2136" y="8078"/>
                    </a:cubicBezTo>
                    <a:cubicBezTo>
                      <a:pt x="2744" y="8394"/>
                      <a:pt x="3442" y="8533"/>
                      <a:pt x="4137" y="8533"/>
                    </a:cubicBezTo>
                    <a:cubicBezTo>
                      <a:pt x="4395" y="8533"/>
                      <a:pt x="4652" y="8514"/>
                      <a:pt x="4904" y="8478"/>
                    </a:cubicBezTo>
                    <a:cubicBezTo>
                      <a:pt x="6038" y="8311"/>
                      <a:pt x="7106" y="7711"/>
                      <a:pt x="7806" y="6810"/>
                    </a:cubicBezTo>
                    <a:cubicBezTo>
                      <a:pt x="8440" y="5910"/>
                      <a:pt x="8674" y="4775"/>
                      <a:pt x="8540" y="3675"/>
                    </a:cubicBezTo>
                    <a:cubicBezTo>
                      <a:pt x="8373" y="2541"/>
                      <a:pt x="7706" y="939"/>
                      <a:pt x="6605" y="406"/>
                    </a:cubicBezTo>
                    <a:cubicBezTo>
                      <a:pt x="6031" y="134"/>
                      <a:pt x="5387" y="0"/>
                      <a:pt x="4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1706850" y="3974225"/>
                <a:ext cx="157625" cy="148100"/>
              </a:xfrm>
              <a:custGeom>
                <a:avLst/>
                <a:gdLst/>
                <a:ahLst/>
                <a:cxnLst/>
                <a:rect l="l" t="t" r="r" b="b"/>
                <a:pathLst>
                  <a:path w="6305" h="5924" extrusionOk="0">
                    <a:moveTo>
                      <a:pt x="3171" y="1"/>
                    </a:moveTo>
                    <a:cubicBezTo>
                      <a:pt x="1688" y="1"/>
                      <a:pt x="419" y="1110"/>
                      <a:pt x="234" y="2591"/>
                    </a:cubicBezTo>
                    <a:cubicBezTo>
                      <a:pt x="0" y="4226"/>
                      <a:pt x="1168" y="5694"/>
                      <a:pt x="2802" y="5894"/>
                    </a:cubicBezTo>
                    <a:cubicBezTo>
                      <a:pt x="2940" y="5914"/>
                      <a:pt x="3077" y="5924"/>
                      <a:pt x="3212" y="5924"/>
                    </a:cubicBezTo>
                    <a:cubicBezTo>
                      <a:pt x="4652" y="5924"/>
                      <a:pt x="5922" y="4822"/>
                      <a:pt x="6105" y="3359"/>
                    </a:cubicBezTo>
                    <a:cubicBezTo>
                      <a:pt x="6305" y="1724"/>
                      <a:pt x="5171" y="223"/>
                      <a:pt x="3536" y="23"/>
                    </a:cubicBezTo>
                    <a:cubicBezTo>
                      <a:pt x="3413" y="8"/>
                      <a:pt x="3292" y="1"/>
                      <a:pt x="3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8"/>
              <p:cNvSpPr/>
              <p:nvPr/>
            </p:nvSpPr>
            <p:spPr>
              <a:xfrm>
                <a:off x="1750200" y="4013975"/>
                <a:ext cx="72575" cy="69250"/>
              </a:xfrm>
              <a:custGeom>
                <a:avLst/>
                <a:gdLst/>
                <a:ahLst/>
                <a:cxnLst/>
                <a:rect l="l" t="t" r="r" b="b"/>
                <a:pathLst>
                  <a:path w="2903" h="2770" extrusionOk="0">
                    <a:moveTo>
                      <a:pt x="1268" y="1"/>
                    </a:moveTo>
                    <a:cubicBezTo>
                      <a:pt x="635" y="67"/>
                      <a:pt x="134" y="568"/>
                      <a:pt x="68" y="1202"/>
                    </a:cubicBezTo>
                    <a:cubicBezTo>
                      <a:pt x="1" y="1568"/>
                      <a:pt x="101" y="1935"/>
                      <a:pt x="334" y="2236"/>
                    </a:cubicBezTo>
                    <a:cubicBezTo>
                      <a:pt x="568" y="2502"/>
                      <a:pt x="868" y="2703"/>
                      <a:pt x="1235" y="2736"/>
                    </a:cubicBezTo>
                    <a:cubicBezTo>
                      <a:pt x="1368" y="2769"/>
                      <a:pt x="1469" y="2769"/>
                      <a:pt x="1569" y="2769"/>
                    </a:cubicBezTo>
                    <a:cubicBezTo>
                      <a:pt x="2202" y="2703"/>
                      <a:pt x="2703" y="2202"/>
                      <a:pt x="2803" y="1535"/>
                    </a:cubicBezTo>
                    <a:cubicBezTo>
                      <a:pt x="2903" y="801"/>
                      <a:pt x="2369" y="101"/>
                      <a:pt x="16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8"/>
              <p:cNvSpPr/>
              <p:nvPr/>
            </p:nvSpPr>
            <p:spPr>
              <a:xfrm>
                <a:off x="1759550" y="3926150"/>
                <a:ext cx="164750" cy="109525"/>
              </a:xfrm>
              <a:custGeom>
                <a:avLst/>
                <a:gdLst/>
                <a:ahLst/>
                <a:cxnLst/>
                <a:rect l="l" t="t" r="r" b="b"/>
                <a:pathLst>
                  <a:path w="6590" h="4381" extrusionOk="0">
                    <a:moveTo>
                      <a:pt x="2594" y="1"/>
                    </a:moveTo>
                    <a:cubicBezTo>
                      <a:pt x="1742" y="1"/>
                      <a:pt x="845" y="284"/>
                      <a:pt x="27" y="912"/>
                    </a:cubicBezTo>
                    <a:cubicBezTo>
                      <a:pt x="0" y="939"/>
                      <a:pt x="17" y="988"/>
                      <a:pt x="42" y="988"/>
                    </a:cubicBezTo>
                    <a:cubicBezTo>
                      <a:pt x="48" y="988"/>
                      <a:pt x="54" y="985"/>
                      <a:pt x="60" y="979"/>
                    </a:cubicBezTo>
                    <a:cubicBezTo>
                      <a:pt x="637" y="687"/>
                      <a:pt x="1246" y="553"/>
                      <a:pt x="1849" y="553"/>
                    </a:cubicBezTo>
                    <a:cubicBezTo>
                      <a:pt x="3935" y="553"/>
                      <a:pt x="5939" y="2156"/>
                      <a:pt x="6198" y="4381"/>
                    </a:cubicBezTo>
                    <a:lnTo>
                      <a:pt x="6232" y="4381"/>
                    </a:lnTo>
                    <a:cubicBezTo>
                      <a:pt x="6589" y="1782"/>
                      <a:pt x="4731" y="1"/>
                      <a:pt x="25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8"/>
              <p:cNvSpPr/>
              <p:nvPr/>
            </p:nvSpPr>
            <p:spPr>
              <a:xfrm>
                <a:off x="1186650" y="3793450"/>
                <a:ext cx="227500" cy="68075"/>
              </a:xfrm>
              <a:custGeom>
                <a:avLst/>
                <a:gdLst/>
                <a:ahLst/>
                <a:cxnLst/>
                <a:rect l="l" t="t" r="r" b="b"/>
                <a:pathLst>
                  <a:path w="9100" h="2723" extrusionOk="0">
                    <a:moveTo>
                      <a:pt x="5523" y="1"/>
                    </a:moveTo>
                    <a:cubicBezTo>
                      <a:pt x="3366" y="1"/>
                      <a:pt x="1328" y="949"/>
                      <a:pt x="60" y="2551"/>
                    </a:cubicBezTo>
                    <a:cubicBezTo>
                      <a:pt x="1" y="2610"/>
                      <a:pt x="100" y="2723"/>
                      <a:pt x="170" y="2723"/>
                    </a:cubicBezTo>
                    <a:cubicBezTo>
                      <a:pt x="178" y="2723"/>
                      <a:pt x="186" y="2721"/>
                      <a:pt x="194" y="2717"/>
                    </a:cubicBezTo>
                    <a:cubicBezTo>
                      <a:pt x="1773" y="1720"/>
                      <a:pt x="3404" y="1318"/>
                      <a:pt x="5160" y="1318"/>
                    </a:cubicBezTo>
                    <a:cubicBezTo>
                      <a:pt x="6222" y="1318"/>
                      <a:pt x="7330" y="1465"/>
                      <a:pt x="8499" y="1717"/>
                    </a:cubicBezTo>
                    <a:cubicBezTo>
                      <a:pt x="8551" y="1727"/>
                      <a:pt x="8609" y="1734"/>
                      <a:pt x="8666" y="1734"/>
                    </a:cubicBezTo>
                    <a:cubicBezTo>
                      <a:pt x="8795" y="1734"/>
                      <a:pt x="8920" y="1698"/>
                      <a:pt x="8966" y="1583"/>
                    </a:cubicBezTo>
                    <a:cubicBezTo>
                      <a:pt x="9067" y="1450"/>
                      <a:pt x="9100" y="1416"/>
                      <a:pt x="9067" y="1216"/>
                    </a:cubicBezTo>
                    <a:cubicBezTo>
                      <a:pt x="9067" y="1049"/>
                      <a:pt x="8933" y="849"/>
                      <a:pt x="8766" y="749"/>
                    </a:cubicBezTo>
                    <a:cubicBezTo>
                      <a:pt x="7710" y="238"/>
                      <a:pt x="6602" y="1"/>
                      <a:pt x="55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8"/>
              <p:cNvSpPr/>
              <p:nvPr/>
            </p:nvSpPr>
            <p:spPr>
              <a:xfrm>
                <a:off x="1749375" y="3849100"/>
                <a:ext cx="204100" cy="118050"/>
              </a:xfrm>
              <a:custGeom>
                <a:avLst/>
                <a:gdLst/>
                <a:ahLst/>
                <a:cxnLst/>
                <a:rect l="l" t="t" r="r" b="b"/>
                <a:pathLst>
                  <a:path w="8164" h="4722" extrusionOk="0">
                    <a:moveTo>
                      <a:pt x="1444" y="1"/>
                    </a:moveTo>
                    <a:cubicBezTo>
                      <a:pt x="1144" y="1"/>
                      <a:pt x="840" y="19"/>
                      <a:pt x="534" y="58"/>
                    </a:cubicBezTo>
                    <a:cubicBezTo>
                      <a:pt x="367" y="58"/>
                      <a:pt x="167" y="224"/>
                      <a:pt x="101" y="391"/>
                    </a:cubicBezTo>
                    <a:cubicBezTo>
                      <a:pt x="0" y="558"/>
                      <a:pt x="0" y="591"/>
                      <a:pt x="34" y="792"/>
                    </a:cubicBezTo>
                    <a:cubicBezTo>
                      <a:pt x="67" y="958"/>
                      <a:pt x="267" y="1025"/>
                      <a:pt x="434" y="1058"/>
                    </a:cubicBezTo>
                    <a:cubicBezTo>
                      <a:pt x="3603" y="1425"/>
                      <a:pt x="6138" y="2359"/>
                      <a:pt x="7973" y="4694"/>
                    </a:cubicBezTo>
                    <a:cubicBezTo>
                      <a:pt x="7991" y="4713"/>
                      <a:pt x="8015" y="4721"/>
                      <a:pt x="8039" y="4721"/>
                    </a:cubicBezTo>
                    <a:cubicBezTo>
                      <a:pt x="8101" y="4721"/>
                      <a:pt x="8164" y="4666"/>
                      <a:pt x="8140" y="4594"/>
                    </a:cubicBezTo>
                    <a:cubicBezTo>
                      <a:pt x="7258" y="1979"/>
                      <a:pt x="4545" y="1"/>
                      <a:pt x="1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8"/>
              <p:cNvSpPr/>
              <p:nvPr/>
            </p:nvSpPr>
            <p:spPr>
              <a:xfrm>
                <a:off x="1321575" y="4171875"/>
                <a:ext cx="431150" cy="158575"/>
              </a:xfrm>
              <a:custGeom>
                <a:avLst/>
                <a:gdLst/>
                <a:ahLst/>
                <a:cxnLst/>
                <a:rect l="l" t="t" r="r" b="b"/>
                <a:pathLst>
                  <a:path w="17246" h="6343" extrusionOk="0">
                    <a:moveTo>
                      <a:pt x="1824" y="1"/>
                    </a:moveTo>
                    <a:cubicBezTo>
                      <a:pt x="1216" y="1"/>
                      <a:pt x="608" y="9"/>
                      <a:pt x="0" y="23"/>
                    </a:cubicBezTo>
                    <a:cubicBezTo>
                      <a:pt x="1201" y="3191"/>
                      <a:pt x="4237" y="5693"/>
                      <a:pt x="7706" y="6227"/>
                    </a:cubicBezTo>
                    <a:cubicBezTo>
                      <a:pt x="8198" y="6304"/>
                      <a:pt x="8694" y="6342"/>
                      <a:pt x="9190" y="6342"/>
                    </a:cubicBezTo>
                    <a:cubicBezTo>
                      <a:pt x="12324" y="6342"/>
                      <a:pt x="15431" y="4839"/>
                      <a:pt x="17246" y="2391"/>
                    </a:cubicBezTo>
                    <a:cubicBezTo>
                      <a:pt x="15678" y="1891"/>
                      <a:pt x="14077" y="1490"/>
                      <a:pt x="12442" y="1123"/>
                    </a:cubicBezTo>
                    <a:cubicBezTo>
                      <a:pt x="12209" y="1090"/>
                      <a:pt x="12009" y="1023"/>
                      <a:pt x="11775" y="990"/>
                    </a:cubicBezTo>
                    <a:cubicBezTo>
                      <a:pt x="9374" y="523"/>
                      <a:pt x="6905" y="223"/>
                      <a:pt x="4403" y="56"/>
                    </a:cubicBezTo>
                    <a:cubicBezTo>
                      <a:pt x="3544" y="17"/>
                      <a:pt x="2684" y="1"/>
                      <a:pt x="1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a:off x="1396625" y="4268550"/>
                <a:ext cx="241025" cy="61925"/>
              </a:xfrm>
              <a:custGeom>
                <a:avLst/>
                <a:gdLst/>
                <a:ahLst/>
                <a:cxnLst/>
                <a:rect l="l" t="t" r="r" b="b"/>
                <a:pathLst>
                  <a:path w="9641" h="2477" extrusionOk="0">
                    <a:moveTo>
                      <a:pt x="2697" y="0"/>
                    </a:moveTo>
                    <a:cubicBezTo>
                      <a:pt x="1792" y="0"/>
                      <a:pt x="888" y="86"/>
                      <a:pt x="0" y="258"/>
                    </a:cubicBezTo>
                    <a:cubicBezTo>
                      <a:pt x="1368" y="1326"/>
                      <a:pt x="2969" y="2093"/>
                      <a:pt x="4704" y="2360"/>
                    </a:cubicBezTo>
                    <a:cubicBezTo>
                      <a:pt x="5196" y="2439"/>
                      <a:pt x="5691" y="2477"/>
                      <a:pt x="6184" y="2477"/>
                    </a:cubicBezTo>
                    <a:cubicBezTo>
                      <a:pt x="7364" y="2477"/>
                      <a:pt x="8535" y="2259"/>
                      <a:pt x="9641" y="1860"/>
                    </a:cubicBezTo>
                    <a:cubicBezTo>
                      <a:pt x="7551" y="620"/>
                      <a:pt x="5124" y="0"/>
                      <a:pt x="2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8"/>
              <p:cNvSpPr/>
              <p:nvPr/>
            </p:nvSpPr>
            <p:spPr>
              <a:xfrm>
                <a:off x="1431650" y="4174100"/>
                <a:ext cx="201000" cy="78525"/>
              </a:xfrm>
              <a:custGeom>
                <a:avLst/>
                <a:gdLst/>
                <a:ahLst/>
                <a:cxnLst/>
                <a:rect l="l" t="t" r="r" b="b"/>
                <a:pathLst>
                  <a:path w="8040" h="3141" extrusionOk="0">
                    <a:moveTo>
                      <a:pt x="0" y="0"/>
                    </a:moveTo>
                    <a:lnTo>
                      <a:pt x="0" y="0"/>
                    </a:lnTo>
                    <a:cubicBezTo>
                      <a:pt x="34" y="567"/>
                      <a:pt x="100" y="1168"/>
                      <a:pt x="167" y="1735"/>
                    </a:cubicBezTo>
                    <a:cubicBezTo>
                      <a:pt x="201" y="2002"/>
                      <a:pt x="401" y="2235"/>
                      <a:pt x="634" y="2302"/>
                    </a:cubicBezTo>
                    <a:cubicBezTo>
                      <a:pt x="2502" y="2836"/>
                      <a:pt x="4437" y="3102"/>
                      <a:pt x="6372" y="3136"/>
                    </a:cubicBezTo>
                    <a:cubicBezTo>
                      <a:pt x="6396" y="3139"/>
                      <a:pt x="6420" y="3141"/>
                      <a:pt x="6444" y="3141"/>
                    </a:cubicBezTo>
                    <a:cubicBezTo>
                      <a:pt x="6646" y="3141"/>
                      <a:pt x="6819" y="3018"/>
                      <a:pt x="6939" y="2869"/>
                    </a:cubicBezTo>
                    <a:cubicBezTo>
                      <a:pt x="7339" y="2269"/>
                      <a:pt x="7706" y="1668"/>
                      <a:pt x="8039" y="1034"/>
                    </a:cubicBezTo>
                    <a:cubicBezTo>
                      <a:pt x="7806" y="1001"/>
                      <a:pt x="7606" y="968"/>
                      <a:pt x="7372" y="901"/>
                    </a:cubicBezTo>
                    <a:cubicBezTo>
                      <a:pt x="4971" y="434"/>
                      <a:pt x="2502" y="13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8"/>
              <p:cNvSpPr/>
              <p:nvPr/>
            </p:nvSpPr>
            <p:spPr>
              <a:xfrm>
                <a:off x="1108925" y="3387775"/>
                <a:ext cx="966550" cy="535325"/>
              </a:xfrm>
              <a:custGeom>
                <a:avLst/>
                <a:gdLst/>
                <a:ahLst/>
                <a:cxnLst/>
                <a:rect l="l" t="t" r="r" b="b"/>
                <a:pathLst>
                  <a:path w="38662" h="21413" extrusionOk="0">
                    <a:moveTo>
                      <a:pt x="16512" y="0"/>
                    </a:moveTo>
                    <a:cubicBezTo>
                      <a:pt x="14605" y="0"/>
                      <a:pt x="12705" y="181"/>
                      <a:pt x="10875" y="831"/>
                    </a:cubicBezTo>
                    <a:cubicBezTo>
                      <a:pt x="9607" y="1265"/>
                      <a:pt x="8339" y="1865"/>
                      <a:pt x="7172" y="2666"/>
                    </a:cubicBezTo>
                    <a:cubicBezTo>
                      <a:pt x="4303" y="4601"/>
                      <a:pt x="1868" y="6969"/>
                      <a:pt x="701" y="11639"/>
                    </a:cubicBezTo>
                    <a:cubicBezTo>
                      <a:pt x="534" y="12206"/>
                      <a:pt x="434" y="12840"/>
                      <a:pt x="334" y="13474"/>
                    </a:cubicBezTo>
                    <a:cubicBezTo>
                      <a:pt x="167" y="14474"/>
                      <a:pt x="67" y="15575"/>
                      <a:pt x="0" y="16776"/>
                    </a:cubicBezTo>
                    <a:cubicBezTo>
                      <a:pt x="701" y="16943"/>
                      <a:pt x="1401" y="17110"/>
                      <a:pt x="2068" y="17243"/>
                    </a:cubicBezTo>
                    <a:cubicBezTo>
                      <a:pt x="2402" y="16342"/>
                      <a:pt x="2836" y="15442"/>
                      <a:pt x="3136" y="14608"/>
                    </a:cubicBezTo>
                    <a:cubicBezTo>
                      <a:pt x="3169" y="14541"/>
                      <a:pt x="3169" y="14441"/>
                      <a:pt x="3202" y="14341"/>
                    </a:cubicBezTo>
                    <a:cubicBezTo>
                      <a:pt x="3215" y="14316"/>
                      <a:pt x="3243" y="14305"/>
                      <a:pt x="3271" y="14305"/>
                    </a:cubicBezTo>
                    <a:cubicBezTo>
                      <a:pt x="3318" y="14305"/>
                      <a:pt x="3369" y="14333"/>
                      <a:pt x="3369" y="14374"/>
                    </a:cubicBezTo>
                    <a:cubicBezTo>
                      <a:pt x="3369" y="14474"/>
                      <a:pt x="3369" y="14608"/>
                      <a:pt x="3369" y="14708"/>
                    </a:cubicBezTo>
                    <a:cubicBezTo>
                      <a:pt x="3403" y="15642"/>
                      <a:pt x="3269" y="16509"/>
                      <a:pt x="3069" y="17443"/>
                    </a:cubicBezTo>
                    <a:cubicBezTo>
                      <a:pt x="3069" y="17477"/>
                      <a:pt x="3069" y="17477"/>
                      <a:pt x="3069" y="17477"/>
                    </a:cubicBezTo>
                    <a:cubicBezTo>
                      <a:pt x="4270" y="17777"/>
                      <a:pt x="5471" y="18044"/>
                      <a:pt x="6605" y="18277"/>
                    </a:cubicBezTo>
                    <a:cubicBezTo>
                      <a:pt x="6772" y="17543"/>
                      <a:pt x="6972" y="16809"/>
                      <a:pt x="7272" y="16076"/>
                    </a:cubicBezTo>
                    <a:cubicBezTo>
                      <a:pt x="7572" y="15242"/>
                      <a:pt x="7973" y="14474"/>
                      <a:pt x="8440" y="13774"/>
                    </a:cubicBezTo>
                    <a:cubicBezTo>
                      <a:pt x="8706" y="13340"/>
                      <a:pt x="9007" y="12973"/>
                      <a:pt x="9307" y="12640"/>
                    </a:cubicBezTo>
                    <a:cubicBezTo>
                      <a:pt x="9330" y="12616"/>
                      <a:pt x="9358" y="12605"/>
                      <a:pt x="9383" y="12605"/>
                    </a:cubicBezTo>
                    <a:cubicBezTo>
                      <a:pt x="9428" y="12605"/>
                      <a:pt x="9462" y="12642"/>
                      <a:pt x="9440" y="12706"/>
                    </a:cubicBezTo>
                    <a:cubicBezTo>
                      <a:pt x="9273" y="13107"/>
                      <a:pt x="9140" y="13507"/>
                      <a:pt x="9007" y="13907"/>
                    </a:cubicBezTo>
                    <a:cubicBezTo>
                      <a:pt x="8740" y="14741"/>
                      <a:pt x="8540" y="15575"/>
                      <a:pt x="8406" y="16443"/>
                    </a:cubicBezTo>
                    <a:cubicBezTo>
                      <a:pt x="8339" y="16943"/>
                      <a:pt x="8273" y="17410"/>
                      <a:pt x="8206" y="17877"/>
                    </a:cubicBezTo>
                    <a:cubicBezTo>
                      <a:pt x="8173" y="18110"/>
                      <a:pt x="8173" y="18344"/>
                      <a:pt x="8139" y="18611"/>
                    </a:cubicBezTo>
                    <a:cubicBezTo>
                      <a:pt x="9841" y="18978"/>
                      <a:pt x="11508" y="19311"/>
                      <a:pt x="13110" y="19611"/>
                    </a:cubicBezTo>
                    <a:cubicBezTo>
                      <a:pt x="13210" y="19011"/>
                      <a:pt x="13310" y="18411"/>
                      <a:pt x="13443" y="17844"/>
                    </a:cubicBezTo>
                    <a:cubicBezTo>
                      <a:pt x="13643" y="17076"/>
                      <a:pt x="13843" y="16342"/>
                      <a:pt x="14077" y="15709"/>
                    </a:cubicBezTo>
                    <a:cubicBezTo>
                      <a:pt x="14091" y="15680"/>
                      <a:pt x="14117" y="15670"/>
                      <a:pt x="14142" y="15670"/>
                    </a:cubicBezTo>
                    <a:cubicBezTo>
                      <a:pt x="14177" y="15670"/>
                      <a:pt x="14210" y="15689"/>
                      <a:pt x="14210" y="15709"/>
                    </a:cubicBezTo>
                    <a:cubicBezTo>
                      <a:pt x="14244" y="16509"/>
                      <a:pt x="14277" y="17276"/>
                      <a:pt x="14277" y="18044"/>
                    </a:cubicBezTo>
                    <a:cubicBezTo>
                      <a:pt x="14277" y="18511"/>
                      <a:pt x="14277" y="18978"/>
                      <a:pt x="14277" y="19445"/>
                    </a:cubicBezTo>
                    <a:cubicBezTo>
                      <a:pt x="14277" y="19545"/>
                      <a:pt x="14277" y="19678"/>
                      <a:pt x="14277" y="19812"/>
                    </a:cubicBezTo>
                    <a:cubicBezTo>
                      <a:pt x="16178" y="20145"/>
                      <a:pt x="17980" y="20445"/>
                      <a:pt x="19748" y="20679"/>
                    </a:cubicBezTo>
                    <a:cubicBezTo>
                      <a:pt x="19848" y="20145"/>
                      <a:pt x="19948" y="19611"/>
                      <a:pt x="20014" y="19044"/>
                    </a:cubicBezTo>
                    <a:cubicBezTo>
                      <a:pt x="20181" y="17877"/>
                      <a:pt x="20281" y="16676"/>
                      <a:pt x="20415" y="15508"/>
                    </a:cubicBezTo>
                    <a:cubicBezTo>
                      <a:pt x="20481" y="14941"/>
                      <a:pt x="20515" y="14408"/>
                      <a:pt x="20582" y="13841"/>
                    </a:cubicBezTo>
                    <a:cubicBezTo>
                      <a:pt x="20582" y="13787"/>
                      <a:pt x="20648" y="13753"/>
                      <a:pt x="20711" y="13753"/>
                    </a:cubicBezTo>
                    <a:cubicBezTo>
                      <a:pt x="20765" y="13753"/>
                      <a:pt x="20815" y="13779"/>
                      <a:pt x="20815" y="13841"/>
                    </a:cubicBezTo>
                    <a:cubicBezTo>
                      <a:pt x="20848" y="14408"/>
                      <a:pt x="20915" y="14975"/>
                      <a:pt x="20948" y="15542"/>
                    </a:cubicBezTo>
                    <a:cubicBezTo>
                      <a:pt x="21015" y="16743"/>
                      <a:pt x="21049" y="17977"/>
                      <a:pt x="21015" y="19178"/>
                    </a:cubicBezTo>
                    <a:cubicBezTo>
                      <a:pt x="21015" y="19611"/>
                      <a:pt x="21015" y="20012"/>
                      <a:pt x="20982" y="20412"/>
                    </a:cubicBezTo>
                    <a:cubicBezTo>
                      <a:pt x="20982" y="20545"/>
                      <a:pt x="20982" y="20679"/>
                      <a:pt x="20982" y="20812"/>
                    </a:cubicBezTo>
                    <a:cubicBezTo>
                      <a:pt x="24117" y="21213"/>
                      <a:pt x="27120" y="21413"/>
                      <a:pt x="30055" y="21413"/>
                    </a:cubicBezTo>
                    <a:cubicBezTo>
                      <a:pt x="30188" y="20779"/>
                      <a:pt x="30288" y="20145"/>
                      <a:pt x="30322" y="19511"/>
                    </a:cubicBezTo>
                    <a:cubicBezTo>
                      <a:pt x="30355" y="19011"/>
                      <a:pt x="30355" y="18511"/>
                      <a:pt x="30288" y="17977"/>
                    </a:cubicBezTo>
                    <a:cubicBezTo>
                      <a:pt x="30269" y="17919"/>
                      <a:pt x="30317" y="17883"/>
                      <a:pt x="30368" y="17883"/>
                    </a:cubicBezTo>
                    <a:cubicBezTo>
                      <a:pt x="30404" y="17883"/>
                      <a:pt x="30441" y="17902"/>
                      <a:pt x="30455" y="17944"/>
                    </a:cubicBezTo>
                    <a:cubicBezTo>
                      <a:pt x="30722" y="18444"/>
                      <a:pt x="30922" y="18944"/>
                      <a:pt x="31089" y="19478"/>
                    </a:cubicBezTo>
                    <a:cubicBezTo>
                      <a:pt x="31256" y="20112"/>
                      <a:pt x="31356" y="20746"/>
                      <a:pt x="31389" y="21379"/>
                    </a:cubicBezTo>
                    <a:cubicBezTo>
                      <a:pt x="31956" y="21379"/>
                      <a:pt x="32557" y="21379"/>
                      <a:pt x="33124" y="21346"/>
                    </a:cubicBezTo>
                    <a:cubicBezTo>
                      <a:pt x="33157" y="20679"/>
                      <a:pt x="33191" y="20012"/>
                      <a:pt x="33191" y="19378"/>
                    </a:cubicBezTo>
                    <a:cubicBezTo>
                      <a:pt x="33191" y="18277"/>
                      <a:pt x="33090" y="17210"/>
                      <a:pt x="32623" y="16142"/>
                    </a:cubicBezTo>
                    <a:cubicBezTo>
                      <a:pt x="32623" y="16101"/>
                      <a:pt x="32649" y="16073"/>
                      <a:pt x="32676" y="16073"/>
                    </a:cubicBezTo>
                    <a:cubicBezTo>
                      <a:pt x="32693" y="16073"/>
                      <a:pt x="32711" y="16083"/>
                      <a:pt x="32724" y="16109"/>
                    </a:cubicBezTo>
                    <a:cubicBezTo>
                      <a:pt x="33557" y="17076"/>
                      <a:pt x="34024" y="18144"/>
                      <a:pt x="34325" y="19278"/>
                    </a:cubicBezTo>
                    <a:cubicBezTo>
                      <a:pt x="34491" y="19912"/>
                      <a:pt x="34558" y="20579"/>
                      <a:pt x="34625" y="21246"/>
                    </a:cubicBezTo>
                    <a:cubicBezTo>
                      <a:pt x="35759" y="21179"/>
                      <a:pt x="36893" y="21079"/>
                      <a:pt x="38027" y="20912"/>
                    </a:cubicBezTo>
                    <a:cubicBezTo>
                      <a:pt x="38261" y="20879"/>
                      <a:pt x="38428" y="19812"/>
                      <a:pt x="38528" y="18811"/>
                    </a:cubicBezTo>
                    <a:cubicBezTo>
                      <a:pt x="38594" y="17944"/>
                      <a:pt x="38661" y="17143"/>
                      <a:pt x="38628" y="17043"/>
                    </a:cubicBezTo>
                    <a:cubicBezTo>
                      <a:pt x="38561" y="16543"/>
                      <a:pt x="38494" y="15942"/>
                      <a:pt x="38461" y="15308"/>
                    </a:cubicBezTo>
                    <a:cubicBezTo>
                      <a:pt x="38361" y="14241"/>
                      <a:pt x="38294" y="13107"/>
                      <a:pt x="38061" y="12273"/>
                    </a:cubicBezTo>
                    <a:cubicBezTo>
                      <a:pt x="36693" y="7369"/>
                      <a:pt x="32523" y="4401"/>
                      <a:pt x="28821" y="2432"/>
                    </a:cubicBezTo>
                    <a:cubicBezTo>
                      <a:pt x="25618" y="731"/>
                      <a:pt x="22116" y="264"/>
                      <a:pt x="18714" y="64"/>
                    </a:cubicBezTo>
                    <a:cubicBezTo>
                      <a:pt x="17981" y="27"/>
                      <a:pt x="17246" y="0"/>
                      <a:pt x="16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1117250" y="3678750"/>
                <a:ext cx="46725" cy="61725"/>
              </a:xfrm>
              <a:custGeom>
                <a:avLst/>
                <a:gdLst/>
                <a:ahLst/>
                <a:cxnLst/>
                <a:rect l="l" t="t" r="r" b="b"/>
                <a:pathLst>
                  <a:path w="1869" h="2469" extrusionOk="0">
                    <a:moveTo>
                      <a:pt x="368" y="0"/>
                    </a:moveTo>
                    <a:cubicBezTo>
                      <a:pt x="201" y="567"/>
                      <a:pt x="101" y="1168"/>
                      <a:pt x="1" y="1835"/>
                    </a:cubicBezTo>
                    <a:cubicBezTo>
                      <a:pt x="468" y="2035"/>
                      <a:pt x="968" y="2268"/>
                      <a:pt x="1468" y="2468"/>
                    </a:cubicBezTo>
                    <a:cubicBezTo>
                      <a:pt x="1535" y="2168"/>
                      <a:pt x="1602" y="1868"/>
                      <a:pt x="1669" y="1568"/>
                    </a:cubicBezTo>
                    <a:cubicBezTo>
                      <a:pt x="1735" y="1234"/>
                      <a:pt x="1802" y="867"/>
                      <a:pt x="1869" y="467"/>
                    </a:cubicBezTo>
                    <a:cubicBezTo>
                      <a:pt x="1368" y="300"/>
                      <a:pt x="868" y="167"/>
                      <a:pt x="3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a:off x="1175625" y="3697075"/>
                <a:ext cx="144300" cy="92600"/>
              </a:xfrm>
              <a:custGeom>
                <a:avLst/>
                <a:gdLst/>
                <a:ahLst/>
                <a:cxnLst/>
                <a:rect l="l" t="t" r="r" b="b"/>
                <a:pathLst>
                  <a:path w="5772" h="3704" extrusionOk="0">
                    <a:moveTo>
                      <a:pt x="334" y="1"/>
                    </a:moveTo>
                    <a:cubicBezTo>
                      <a:pt x="234" y="535"/>
                      <a:pt x="168" y="1068"/>
                      <a:pt x="67" y="1602"/>
                    </a:cubicBezTo>
                    <a:cubicBezTo>
                      <a:pt x="34" y="1769"/>
                      <a:pt x="34" y="1902"/>
                      <a:pt x="1" y="2036"/>
                    </a:cubicBezTo>
                    <a:cubicBezTo>
                      <a:pt x="134" y="2102"/>
                      <a:pt x="301" y="2169"/>
                      <a:pt x="468" y="2236"/>
                    </a:cubicBezTo>
                    <a:cubicBezTo>
                      <a:pt x="534" y="2269"/>
                      <a:pt x="635" y="2303"/>
                      <a:pt x="701" y="2336"/>
                    </a:cubicBezTo>
                    <a:cubicBezTo>
                      <a:pt x="1468" y="2603"/>
                      <a:pt x="2236" y="2870"/>
                      <a:pt x="2970" y="3170"/>
                    </a:cubicBezTo>
                    <a:cubicBezTo>
                      <a:pt x="3537" y="3337"/>
                      <a:pt x="4070" y="3537"/>
                      <a:pt x="4604" y="3704"/>
                    </a:cubicBezTo>
                    <a:cubicBezTo>
                      <a:pt x="4904" y="2870"/>
                      <a:pt x="5305" y="2102"/>
                      <a:pt x="5772" y="1402"/>
                    </a:cubicBezTo>
                    <a:cubicBezTo>
                      <a:pt x="5138" y="1268"/>
                      <a:pt x="4504" y="1135"/>
                      <a:pt x="3870" y="968"/>
                    </a:cubicBezTo>
                    <a:cubicBezTo>
                      <a:pt x="2703" y="701"/>
                      <a:pt x="1502" y="334"/>
                      <a:pt x="3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a:off x="1319075" y="3735450"/>
                <a:ext cx="67575" cy="76750"/>
              </a:xfrm>
              <a:custGeom>
                <a:avLst/>
                <a:gdLst/>
                <a:ahLst/>
                <a:cxnLst/>
                <a:rect l="l" t="t" r="r" b="b"/>
                <a:pathLst>
                  <a:path w="2703" h="3070" extrusionOk="0">
                    <a:moveTo>
                      <a:pt x="601" y="0"/>
                    </a:moveTo>
                    <a:cubicBezTo>
                      <a:pt x="334" y="834"/>
                      <a:pt x="134" y="1668"/>
                      <a:pt x="0" y="2536"/>
                    </a:cubicBezTo>
                    <a:cubicBezTo>
                      <a:pt x="601" y="2736"/>
                      <a:pt x="1168" y="2902"/>
                      <a:pt x="1768" y="3069"/>
                    </a:cubicBezTo>
                    <a:cubicBezTo>
                      <a:pt x="2068" y="2169"/>
                      <a:pt x="2402" y="1268"/>
                      <a:pt x="2702" y="401"/>
                    </a:cubicBezTo>
                    <a:cubicBezTo>
                      <a:pt x="2002" y="267"/>
                      <a:pt x="1301" y="134"/>
                      <a:pt x="6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1390775" y="3748800"/>
                <a:ext cx="130950" cy="97575"/>
              </a:xfrm>
              <a:custGeom>
                <a:avLst/>
                <a:gdLst/>
                <a:ahLst/>
                <a:cxnLst/>
                <a:rect l="l" t="t" r="r" b="b"/>
                <a:pathLst>
                  <a:path w="5238" h="3903" extrusionOk="0">
                    <a:moveTo>
                      <a:pt x="735" y="0"/>
                    </a:moveTo>
                    <a:cubicBezTo>
                      <a:pt x="468" y="934"/>
                      <a:pt x="201" y="1868"/>
                      <a:pt x="1" y="2835"/>
                    </a:cubicBezTo>
                    <a:cubicBezTo>
                      <a:pt x="735" y="3036"/>
                      <a:pt x="1435" y="3236"/>
                      <a:pt x="2169" y="3403"/>
                    </a:cubicBezTo>
                    <a:cubicBezTo>
                      <a:pt x="2369" y="2635"/>
                      <a:pt x="2569" y="1901"/>
                      <a:pt x="2803" y="1268"/>
                    </a:cubicBezTo>
                    <a:cubicBezTo>
                      <a:pt x="2816" y="1242"/>
                      <a:pt x="2838" y="1231"/>
                      <a:pt x="2861" y="1231"/>
                    </a:cubicBezTo>
                    <a:cubicBezTo>
                      <a:pt x="2898" y="1231"/>
                      <a:pt x="2936" y="1260"/>
                      <a:pt x="2936" y="1301"/>
                    </a:cubicBezTo>
                    <a:cubicBezTo>
                      <a:pt x="2970" y="2068"/>
                      <a:pt x="3003" y="2835"/>
                      <a:pt x="3003" y="3603"/>
                    </a:cubicBezTo>
                    <a:cubicBezTo>
                      <a:pt x="3503" y="3703"/>
                      <a:pt x="4004" y="3803"/>
                      <a:pt x="4504" y="3903"/>
                    </a:cubicBezTo>
                    <a:cubicBezTo>
                      <a:pt x="4738" y="2835"/>
                      <a:pt x="4938" y="1735"/>
                      <a:pt x="5238" y="667"/>
                    </a:cubicBezTo>
                    <a:cubicBezTo>
                      <a:pt x="3737" y="500"/>
                      <a:pt x="2236" y="267"/>
                      <a:pt x="7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a:off x="1540900" y="3768800"/>
                <a:ext cx="78400" cy="95100"/>
              </a:xfrm>
              <a:custGeom>
                <a:avLst/>
                <a:gdLst/>
                <a:ahLst/>
                <a:cxnLst/>
                <a:rect l="l" t="t" r="r" b="b"/>
                <a:pathLst>
                  <a:path w="3136" h="3804" extrusionOk="0">
                    <a:moveTo>
                      <a:pt x="534" y="1"/>
                    </a:moveTo>
                    <a:cubicBezTo>
                      <a:pt x="300" y="1135"/>
                      <a:pt x="167" y="2269"/>
                      <a:pt x="0" y="3403"/>
                    </a:cubicBezTo>
                    <a:cubicBezTo>
                      <a:pt x="901" y="3537"/>
                      <a:pt x="1801" y="3703"/>
                      <a:pt x="2735" y="3803"/>
                    </a:cubicBezTo>
                    <a:cubicBezTo>
                      <a:pt x="2902" y="2636"/>
                      <a:pt x="3002" y="1435"/>
                      <a:pt x="3136" y="267"/>
                    </a:cubicBezTo>
                    <a:cubicBezTo>
                      <a:pt x="2268" y="201"/>
                      <a:pt x="1368" y="101"/>
                      <a:pt x="5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2029575" y="3770475"/>
                <a:ext cx="45050" cy="91750"/>
              </a:xfrm>
              <a:custGeom>
                <a:avLst/>
                <a:gdLst/>
                <a:ahLst/>
                <a:cxnLst/>
                <a:rect l="l" t="t" r="r" b="b"/>
                <a:pathLst>
                  <a:path w="1802" h="3670" extrusionOk="0">
                    <a:moveTo>
                      <a:pt x="1635" y="0"/>
                    </a:moveTo>
                    <a:cubicBezTo>
                      <a:pt x="1101" y="67"/>
                      <a:pt x="534" y="134"/>
                      <a:pt x="0" y="167"/>
                    </a:cubicBezTo>
                    <a:cubicBezTo>
                      <a:pt x="67" y="968"/>
                      <a:pt x="134" y="1735"/>
                      <a:pt x="234" y="2502"/>
                    </a:cubicBezTo>
                    <a:cubicBezTo>
                      <a:pt x="301" y="2869"/>
                      <a:pt x="334" y="3269"/>
                      <a:pt x="401" y="3670"/>
                    </a:cubicBezTo>
                    <a:cubicBezTo>
                      <a:pt x="834" y="3603"/>
                      <a:pt x="1268" y="3570"/>
                      <a:pt x="1702" y="3503"/>
                    </a:cubicBezTo>
                    <a:cubicBezTo>
                      <a:pt x="1768" y="2636"/>
                      <a:pt x="1802" y="1835"/>
                      <a:pt x="1802" y="1702"/>
                    </a:cubicBezTo>
                    <a:cubicBezTo>
                      <a:pt x="1735" y="1235"/>
                      <a:pt x="1668" y="634"/>
                      <a:pt x="16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1632625" y="3776300"/>
                <a:ext cx="67575" cy="96775"/>
              </a:xfrm>
              <a:custGeom>
                <a:avLst/>
                <a:gdLst/>
                <a:ahLst/>
                <a:cxnLst/>
                <a:rect l="l" t="t" r="r" b="b"/>
                <a:pathLst>
                  <a:path w="2703" h="3871" extrusionOk="0">
                    <a:moveTo>
                      <a:pt x="0" y="1"/>
                    </a:moveTo>
                    <a:lnTo>
                      <a:pt x="0" y="1"/>
                    </a:lnTo>
                    <a:cubicBezTo>
                      <a:pt x="67" y="1202"/>
                      <a:pt x="101" y="2436"/>
                      <a:pt x="67" y="3637"/>
                    </a:cubicBezTo>
                    <a:cubicBezTo>
                      <a:pt x="901" y="3737"/>
                      <a:pt x="1735" y="3804"/>
                      <a:pt x="2569" y="3870"/>
                    </a:cubicBezTo>
                    <a:cubicBezTo>
                      <a:pt x="2502" y="2636"/>
                      <a:pt x="2569" y="1402"/>
                      <a:pt x="2702" y="168"/>
                    </a:cubicBezTo>
                    <a:cubicBezTo>
                      <a:pt x="1802" y="134"/>
                      <a:pt x="901" y="68"/>
                      <a:pt x="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a:off x="1716850" y="3781300"/>
                <a:ext cx="59225" cy="94275"/>
              </a:xfrm>
              <a:custGeom>
                <a:avLst/>
                <a:gdLst/>
                <a:ahLst/>
                <a:cxnLst/>
                <a:rect l="l" t="t" r="r" b="b"/>
                <a:pathLst>
                  <a:path w="2369" h="3771" extrusionOk="0">
                    <a:moveTo>
                      <a:pt x="34" y="1"/>
                    </a:moveTo>
                    <a:cubicBezTo>
                      <a:pt x="1" y="1235"/>
                      <a:pt x="1" y="2469"/>
                      <a:pt x="67" y="3704"/>
                    </a:cubicBezTo>
                    <a:cubicBezTo>
                      <a:pt x="701" y="3737"/>
                      <a:pt x="1335" y="3770"/>
                      <a:pt x="1969" y="3770"/>
                    </a:cubicBezTo>
                    <a:cubicBezTo>
                      <a:pt x="2169" y="2570"/>
                      <a:pt x="2336" y="1335"/>
                      <a:pt x="2369" y="101"/>
                    </a:cubicBezTo>
                    <a:cubicBezTo>
                      <a:pt x="1602" y="68"/>
                      <a:pt x="801" y="34"/>
                      <a:pt x="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a:off x="1791900" y="3776300"/>
                <a:ext cx="226025" cy="100100"/>
              </a:xfrm>
              <a:custGeom>
                <a:avLst/>
                <a:gdLst/>
                <a:ahLst/>
                <a:cxnLst/>
                <a:rect l="l" t="t" r="r" b="b"/>
                <a:pathLst>
                  <a:path w="9041" h="4004" extrusionOk="0">
                    <a:moveTo>
                      <a:pt x="8774" y="1"/>
                    </a:moveTo>
                    <a:cubicBezTo>
                      <a:pt x="6349" y="226"/>
                      <a:pt x="3924" y="309"/>
                      <a:pt x="1479" y="309"/>
                    </a:cubicBezTo>
                    <a:cubicBezTo>
                      <a:pt x="1031" y="309"/>
                      <a:pt x="583" y="306"/>
                      <a:pt x="134" y="301"/>
                    </a:cubicBezTo>
                    <a:lnTo>
                      <a:pt x="134" y="301"/>
                    </a:lnTo>
                    <a:cubicBezTo>
                      <a:pt x="167" y="1535"/>
                      <a:pt x="134" y="2770"/>
                      <a:pt x="1" y="4004"/>
                    </a:cubicBezTo>
                    <a:cubicBezTo>
                      <a:pt x="1001" y="4004"/>
                      <a:pt x="2002" y="4004"/>
                      <a:pt x="3003" y="3970"/>
                    </a:cubicBezTo>
                    <a:cubicBezTo>
                      <a:pt x="3036" y="3470"/>
                      <a:pt x="3036" y="2970"/>
                      <a:pt x="2969" y="2436"/>
                    </a:cubicBezTo>
                    <a:cubicBezTo>
                      <a:pt x="2948" y="2371"/>
                      <a:pt x="3010" y="2335"/>
                      <a:pt x="3065" y="2335"/>
                    </a:cubicBezTo>
                    <a:cubicBezTo>
                      <a:pt x="3096" y="2335"/>
                      <a:pt x="3124" y="2346"/>
                      <a:pt x="3136" y="2369"/>
                    </a:cubicBezTo>
                    <a:cubicBezTo>
                      <a:pt x="3403" y="2870"/>
                      <a:pt x="3603" y="3403"/>
                      <a:pt x="3737" y="3937"/>
                    </a:cubicBezTo>
                    <a:cubicBezTo>
                      <a:pt x="4471" y="3904"/>
                      <a:pt x="5171" y="3870"/>
                      <a:pt x="5872" y="3837"/>
                    </a:cubicBezTo>
                    <a:cubicBezTo>
                      <a:pt x="5872" y="2736"/>
                      <a:pt x="5738" y="1635"/>
                      <a:pt x="5304" y="601"/>
                    </a:cubicBezTo>
                    <a:cubicBezTo>
                      <a:pt x="5304" y="560"/>
                      <a:pt x="5330" y="532"/>
                      <a:pt x="5357" y="532"/>
                    </a:cubicBezTo>
                    <a:cubicBezTo>
                      <a:pt x="5374" y="532"/>
                      <a:pt x="5392" y="542"/>
                      <a:pt x="5405" y="568"/>
                    </a:cubicBezTo>
                    <a:cubicBezTo>
                      <a:pt x="6238" y="1535"/>
                      <a:pt x="6705" y="2603"/>
                      <a:pt x="7006" y="3737"/>
                    </a:cubicBezTo>
                    <a:cubicBezTo>
                      <a:pt x="7673" y="3670"/>
                      <a:pt x="8373" y="3603"/>
                      <a:pt x="9040" y="3537"/>
                    </a:cubicBezTo>
                    <a:cubicBezTo>
                      <a:pt x="9007" y="3036"/>
                      <a:pt x="8974" y="2536"/>
                      <a:pt x="8907" y="2036"/>
                    </a:cubicBezTo>
                    <a:cubicBezTo>
                      <a:pt x="8840" y="1369"/>
                      <a:pt x="8807" y="701"/>
                      <a:pt x="877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a:off x="1479175" y="4027325"/>
                <a:ext cx="154300" cy="40050"/>
              </a:xfrm>
              <a:custGeom>
                <a:avLst/>
                <a:gdLst/>
                <a:ahLst/>
                <a:cxnLst/>
                <a:rect l="l" t="t" r="r" b="b"/>
                <a:pathLst>
                  <a:path w="6172" h="1602" extrusionOk="0">
                    <a:moveTo>
                      <a:pt x="2170" y="0"/>
                    </a:moveTo>
                    <a:cubicBezTo>
                      <a:pt x="1439" y="0"/>
                      <a:pt x="712" y="89"/>
                      <a:pt x="1" y="267"/>
                    </a:cubicBezTo>
                    <a:lnTo>
                      <a:pt x="168" y="1034"/>
                    </a:lnTo>
                    <a:cubicBezTo>
                      <a:pt x="868" y="871"/>
                      <a:pt x="1569" y="789"/>
                      <a:pt x="2269" y="789"/>
                    </a:cubicBezTo>
                    <a:cubicBezTo>
                      <a:pt x="2569" y="789"/>
                      <a:pt x="2869" y="804"/>
                      <a:pt x="3170" y="834"/>
                    </a:cubicBezTo>
                    <a:cubicBezTo>
                      <a:pt x="4104" y="934"/>
                      <a:pt x="5004" y="1201"/>
                      <a:pt x="5838" y="1602"/>
                    </a:cubicBezTo>
                    <a:lnTo>
                      <a:pt x="6172" y="901"/>
                    </a:lnTo>
                    <a:cubicBezTo>
                      <a:pt x="5271" y="467"/>
                      <a:pt x="4270" y="167"/>
                      <a:pt x="3270" y="67"/>
                    </a:cubicBezTo>
                    <a:cubicBezTo>
                      <a:pt x="2903" y="23"/>
                      <a:pt x="2536" y="0"/>
                      <a:pt x="2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a:off x="1593425" y="3737450"/>
                <a:ext cx="460350" cy="482750"/>
              </a:xfrm>
              <a:custGeom>
                <a:avLst/>
                <a:gdLst/>
                <a:ahLst/>
                <a:cxnLst/>
                <a:rect l="l" t="t" r="r" b="b"/>
                <a:pathLst>
                  <a:path w="18414" h="19310" extrusionOk="0">
                    <a:moveTo>
                      <a:pt x="9558" y="804"/>
                    </a:moveTo>
                    <a:cubicBezTo>
                      <a:pt x="9841" y="804"/>
                      <a:pt x="10125" y="821"/>
                      <a:pt x="10408" y="854"/>
                    </a:cubicBezTo>
                    <a:cubicBezTo>
                      <a:pt x="12510" y="1088"/>
                      <a:pt x="14411" y="2222"/>
                      <a:pt x="15712" y="4057"/>
                    </a:cubicBezTo>
                    <a:cubicBezTo>
                      <a:pt x="17046" y="5891"/>
                      <a:pt x="17613" y="8226"/>
                      <a:pt x="17346" y="10561"/>
                    </a:cubicBezTo>
                    <a:cubicBezTo>
                      <a:pt x="17046" y="12930"/>
                      <a:pt x="15979" y="15065"/>
                      <a:pt x="14278" y="16532"/>
                    </a:cubicBezTo>
                    <a:cubicBezTo>
                      <a:pt x="12798" y="17838"/>
                      <a:pt x="11016" y="18513"/>
                      <a:pt x="9172" y="18513"/>
                    </a:cubicBezTo>
                    <a:cubicBezTo>
                      <a:pt x="8896" y="18513"/>
                      <a:pt x="8618" y="18497"/>
                      <a:pt x="8340" y="18467"/>
                    </a:cubicBezTo>
                    <a:cubicBezTo>
                      <a:pt x="3937" y="17967"/>
                      <a:pt x="835" y="13597"/>
                      <a:pt x="1402" y="8727"/>
                    </a:cubicBezTo>
                    <a:cubicBezTo>
                      <a:pt x="1669" y="6358"/>
                      <a:pt x="2769" y="4257"/>
                      <a:pt x="4471" y="2756"/>
                    </a:cubicBezTo>
                    <a:cubicBezTo>
                      <a:pt x="5705" y="1655"/>
                      <a:pt x="7172" y="1021"/>
                      <a:pt x="8707" y="854"/>
                    </a:cubicBezTo>
                    <a:cubicBezTo>
                      <a:pt x="8990" y="821"/>
                      <a:pt x="9274" y="804"/>
                      <a:pt x="9558" y="804"/>
                    </a:cubicBezTo>
                    <a:close/>
                    <a:moveTo>
                      <a:pt x="9537" y="0"/>
                    </a:moveTo>
                    <a:cubicBezTo>
                      <a:pt x="7530" y="0"/>
                      <a:pt x="5587" y="740"/>
                      <a:pt x="3970" y="2155"/>
                    </a:cubicBezTo>
                    <a:cubicBezTo>
                      <a:pt x="2102" y="3790"/>
                      <a:pt x="901" y="6091"/>
                      <a:pt x="634" y="8627"/>
                    </a:cubicBezTo>
                    <a:cubicBezTo>
                      <a:pt x="1" y="13930"/>
                      <a:pt x="3436" y="18667"/>
                      <a:pt x="8273" y="19234"/>
                    </a:cubicBezTo>
                    <a:cubicBezTo>
                      <a:pt x="8573" y="19284"/>
                      <a:pt x="8882" y="19309"/>
                      <a:pt x="9195" y="19309"/>
                    </a:cubicBezTo>
                    <a:cubicBezTo>
                      <a:pt x="9507" y="19309"/>
                      <a:pt x="9824" y="19284"/>
                      <a:pt x="10141" y="19234"/>
                    </a:cubicBezTo>
                    <a:cubicBezTo>
                      <a:pt x="11809" y="19067"/>
                      <a:pt x="13410" y="18334"/>
                      <a:pt x="14778" y="17133"/>
                    </a:cubicBezTo>
                    <a:cubicBezTo>
                      <a:pt x="16646" y="15532"/>
                      <a:pt x="17813" y="13230"/>
                      <a:pt x="18114" y="10661"/>
                    </a:cubicBezTo>
                    <a:cubicBezTo>
                      <a:pt x="18414" y="8126"/>
                      <a:pt x="17780" y="5591"/>
                      <a:pt x="16346" y="3590"/>
                    </a:cubicBezTo>
                    <a:cubicBezTo>
                      <a:pt x="14911" y="1588"/>
                      <a:pt x="12843" y="321"/>
                      <a:pt x="10475" y="54"/>
                    </a:cubicBezTo>
                    <a:cubicBezTo>
                      <a:pt x="10161" y="18"/>
                      <a:pt x="9849" y="0"/>
                      <a:pt x="95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1073900" y="3677400"/>
                <a:ext cx="460350" cy="482125"/>
              </a:xfrm>
              <a:custGeom>
                <a:avLst/>
                <a:gdLst/>
                <a:ahLst/>
                <a:cxnLst/>
                <a:rect l="l" t="t" r="r" b="b"/>
                <a:pathLst>
                  <a:path w="18414" h="19285" extrusionOk="0">
                    <a:moveTo>
                      <a:pt x="9576" y="776"/>
                    </a:moveTo>
                    <a:cubicBezTo>
                      <a:pt x="9852" y="776"/>
                      <a:pt x="10130" y="791"/>
                      <a:pt x="10408" y="821"/>
                    </a:cubicBezTo>
                    <a:cubicBezTo>
                      <a:pt x="12509" y="1088"/>
                      <a:pt x="14410" y="2222"/>
                      <a:pt x="15711" y="4057"/>
                    </a:cubicBezTo>
                    <a:cubicBezTo>
                      <a:pt x="17046" y="5892"/>
                      <a:pt x="17613" y="8193"/>
                      <a:pt x="17346" y="10562"/>
                    </a:cubicBezTo>
                    <a:cubicBezTo>
                      <a:pt x="17079" y="12930"/>
                      <a:pt x="15978" y="15031"/>
                      <a:pt x="14277" y="16533"/>
                    </a:cubicBezTo>
                    <a:cubicBezTo>
                      <a:pt x="12814" y="17795"/>
                      <a:pt x="11055" y="18490"/>
                      <a:pt x="9233" y="18490"/>
                    </a:cubicBezTo>
                    <a:cubicBezTo>
                      <a:pt x="8936" y="18490"/>
                      <a:pt x="8638" y="18471"/>
                      <a:pt x="8339" y="18434"/>
                    </a:cubicBezTo>
                    <a:cubicBezTo>
                      <a:pt x="3970" y="17934"/>
                      <a:pt x="834" y="13564"/>
                      <a:pt x="1401" y="8727"/>
                    </a:cubicBezTo>
                    <a:cubicBezTo>
                      <a:pt x="1668" y="6359"/>
                      <a:pt x="2769" y="4224"/>
                      <a:pt x="4470" y="2756"/>
                    </a:cubicBezTo>
                    <a:cubicBezTo>
                      <a:pt x="5950" y="1450"/>
                      <a:pt x="7732" y="776"/>
                      <a:pt x="9576" y="776"/>
                    </a:cubicBezTo>
                    <a:close/>
                    <a:moveTo>
                      <a:pt x="9537" y="0"/>
                    </a:moveTo>
                    <a:cubicBezTo>
                      <a:pt x="7529" y="0"/>
                      <a:pt x="5587" y="740"/>
                      <a:pt x="3970" y="2156"/>
                    </a:cubicBezTo>
                    <a:cubicBezTo>
                      <a:pt x="2102" y="3757"/>
                      <a:pt x="934" y="6058"/>
                      <a:pt x="634" y="8627"/>
                    </a:cubicBezTo>
                    <a:cubicBezTo>
                      <a:pt x="0" y="13897"/>
                      <a:pt x="3436" y="18667"/>
                      <a:pt x="8273" y="19234"/>
                    </a:cubicBezTo>
                    <a:cubicBezTo>
                      <a:pt x="8573" y="19268"/>
                      <a:pt x="8882" y="19284"/>
                      <a:pt x="9194" y="19284"/>
                    </a:cubicBezTo>
                    <a:cubicBezTo>
                      <a:pt x="9507" y="19284"/>
                      <a:pt x="9824" y="19268"/>
                      <a:pt x="10141" y="19234"/>
                    </a:cubicBezTo>
                    <a:cubicBezTo>
                      <a:pt x="11809" y="19034"/>
                      <a:pt x="13410" y="18334"/>
                      <a:pt x="14777" y="17133"/>
                    </a:cubicBezTo>
                    <a:cubicBezTo>
                      <a:pt x="16645" y="15498"/>
                      <a:pt x="17846" y="13197"/>
                      <a:pt x="18113" y="10662"/>
                    </a:cubicBezTo>
                    <a:cubicBezTo>
                      <a:pt x="18413" y="8093"/>
                      <a:pt x="17780" y="5591"/>
                      <a:pt x="16345" y="3590"/>
                    </a:cubicBezTo>
                    <a:cubicBezTo>
                      <a:pt x="14911" y="1588"/>
                      <a:pt x="12843" y="321"/>
                      <a:pt x="10474" y="54"/>
                    </a:cubicBezTo>
                    <a:cubicBezTo>
                      <a:pt x="10161" y="18"/>
                      <a:pt x="9848" y="0"/>
                      <a:pt x="95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8" name="Google Shape;1208;p38"/>
          <p:cNvGrpSpPr/>
          <p:nvPr/>
        </p:nvGrpSpPr>
        <p:grpSpPr>
          <a:xfrm>
            <a:off x="6972138" y="3272839"/>
            <a:ext cx="1422745" cy="1436587"/>
            <a:chOff x="6972138" y="3272839"/>
            <a:chExt cx="1422745" cy="1436587"/>
          </a:xfrm>
        </p:grpSpPr>
        <p:grpSp>
          <p:nvGrpSpPr>
            <p:cNvPr id="1209" name="Google Shape;1209;p38"/>
            <p:cNvGrpSpPr/>
            <p:nvPr/>
          </p:nvGrpSpPr>
          <p:grpSpPr>
            <a:xfrm>
              <a:off x="6972138" y="3272839"/>
              <a:ext cx="1422745" cy="1436587"/>
              <a:chOff x="6972138" y="3272839"/>
              <a:chExt cx="1422745" cy="1436587"/>
            </a:xfrm>
          </p:grpSpPr>
          <p:sp>
            <p:nvSpPr>
              <p:cNvPr id="1210" name="Google Shape;1210;p38"/>
              <p:cNvSpPr/>
              <p:nvPr/>
            </p:nvSpPr>
            <p:spPr>
              <a:xfrm rot="858741">
                <a:off x="7154899" y="3415613"/>
                <a:ext cx="1054730" cy="1073909"/>
              </a:xfrm>
              <a:custGeom>
                <a:avLst/>
                <a:gdLst/>
                <a:ahLst/>
                <a:cxnLst/>
                <a:rect l="l" t="t" r="r" b="b"/>
                <a:pathLst>
                  <a:path w="48736" h="50142" extrusionOk="0">
                    <a:moveTo>
                      <a:pt x="24140" y="1"/>
                    </a:moveTo>
                    <a:cubicBezTo>
                      <a:pt x="24133" y="1"/>
                      <a:pt x="24125" y="2"/>
                      <a:pt x="24118" y="5"/>
                    </a:cubicBezTo>
                    <a:cubicBezTo>
                      <a:pt x="22250" y="238"/>
                      <a:pt x="20148" y="1005"/>
                      <a:pt x="19214" y="2740"/>
                    </a:cubicBezTo>
                    <a:cubicBezTo>
                      <a:pt x="18447" y="4241"/>
                      <a:pt x="18447" y="5976"/>
                      <a:pt x="19181" y="7443"/>
                    </a:cubicBezTo>
                    <a:cubicBezTo>
                      <a:pt x="18614" y="7510"/>
                      <a:pt x="18080" y="7610"/>
                      <a:pt x="17546" y="7677"/>
                    </a:cubicBezTo>
                    <a:cubicBezTo>
                      <a:pt x="14778" y="8177"/>
                      <a:pt x="11976" y="8811"/>
                      <a:pt x="9574" y="10546"/>
                    </a:cubicBezTo>
                    <a:cubicBezTo>
                      <a:pt x="8373" y="11413"/>
                      <a:pt x="7206" y="12480"/>
                      <a:pt x="6205" y="13748"/>
                    </a:cubicBezTo>
                    <a:cubicBezTo>
                      <a:pt x="3737" y="16750"/>
                      <a:pt x="1835" y="20186"/>
                      <a:pt x="1602" y="26023"/>
                    </a:cubicBezTo>
                    <a:cubicBezTo>
                      <a:pt x="1568" y="26557"/>
                      <a:pt x="1568" y="27124"/>
                      <a:pt x="1568" y="27691"/>
                    </a:cubicBezTo>
                    <a:cubicBezTo>
                      <a:pt x="1602" y="29426"/>
                      <a:pt x="1768" y="31327"/>
                      <a:pt x="2069" y="33495"/>
                    </a:cubicBezTo>
                    <a:cubicBezTo>
                      <a:pt x="3036" y="33529"/>
                      <a:pt x="4137" y="33529"/>
                      <a:pt x="5304" y="33529"/>
                    </a:cubicBezTo>
                    <a:cubicBezTo>
                      <a:pt x="5404" y="33996"/>
                      <a:pt x="5471" y="34463"/>
                      <a:pt x="5538" y="34930"/>
                    </a:cubicBezTo>
                    <a:cubicBezTo>
                      <a:pt x="5338" y="34863"/>
                      <a:pt x="5138" y="34796"/>
                      <a:pt x="4904" y="34763"/>
                    </a:cubicBezTo>
                    <a:cubicBezTo>
                      <a:pt x="4752" y="34740"/>
                      <a:pt x="4597" y="34729"/>
                      <a:pt x="4441" y="34729"/>
                    </a:cubicBezTo>
                    <a:cubicBezTo>
                      <a:pt x="3222" y="34729"/>
                      <a:pt x="1900" y="35404"/>
                      <a:pt x="1101" y="36497"/>
                    </a:cubicBezTo>
                    <a:cubicBezTo>
                      <a:pt x="167" y="37765"/>
                      <a:pt x="1" y="39333"/>
                      <a:pt x="167" y="40700"/>
                    </a:cubicBezTo>
                    <a:cubicBezTo>
                      <a:pt x="468" y="42935"/>
                      <a:pt x="1602" y="44870"/>
                      <a:pt x="3336" y="46104"/>
                    </a:cubicBezTo>
                    <a:cubicBezTo>
                      <a:pt x="4631" y="47001"/>
                      <a:pt x="6241" y="47469"/>
                      <a:pt x="7918" y="47469"/>
                    </a:cubicBezTo>
                    <a:cubicBezTo>
                      <a:pt x="8488" y="47469"/>
                      <a:pt x="9065" y="47415"/>
                      <a:pt x="9641" y="47305"/>
                    </a:cubicBezTo>
                    <a:cubicBezTo>
                      <a:pt x="9874" y="47272"/>
                      <a:pt x="10108" y="47205"/>
                      <a:pt x="10341" y="47072"/>
                    </a:cubicBezTo>
                    <a:cubicBezTo>
                      <a:pt x="12446" y="49012"/>
                      <a:pt x="15263" y="50141"/>
                      <a:pt x="18282" y="50141"/>
                    </a:cubicBezTo>
                    <a:cubicBezTo>
                      <a:pt x="18326" y="50141"/>
                      <a:pt x="18370" y="50141"/>
                      <a:pt x="18414" y="50141"/>
                    </a:cubicBezTo>
                    <a:cubicBezTo>
                      <a:pt x="23584" y="50040"/>
                      <a:pt x="28554" y="49240"/>
                      <a:pt x="33491" y="47739"/>
                    </a:cubicBezTo>
                    <a:cubicBezTo>
                      <a:pt x="36493" y="46838"/>
                      <a:pt x="38895" y="44803"/>
                      <a:pt x="40329" y="42202"/>
                    </a:cubicBezTo>
                    <a:lnTo>
                      <a:pt x="40363" y="42202"/>
                    </a:lnTo>
                    <a:cubicBezTo>
                      <a:pt x="40540" y="42300"/>
                      <a:pt x="40741" y="42329"/>
                      <a:pt x="40945" y="42329"/>
                    </a:cubicBezTo>
                    <a:cubicBezTo>
                      <a:pt x="41085" y="42329"/>
                      <a:pt x="41227" y="42315"/>
                      <a:pt x="41363" y="42302"/>
                    </a:cubicBezTo>
                    <a:cubicBezTo>
                      <a:pt x="43665" y="42001"/>
                      <a:pt x="45700" y="40867"/>
                      <a:pt x="47001" y="39199"/>
                    </a:cubicBezTo>
                    <a:cubicBezTo>
                      <a:pt x="48268" y="37532"/>
                      <a:pt x="48735" y="35297"/>
                      <a:pt x="48335" y="33095"/>
                    </a:cubicBezTo>
                    <a:cubicBezTo>
                      <a:pt x="48068" y="31727"/>
                      <a:pt x="47401" y="30293"/>
                      <a:pt x="46167" y="29392"/>
                    </a:cubicBezTo>
                    <a:cubicBezTo>
                      <a:pt x="45407" y="28838"/>
                      <a:pt x="44470" y="28549"/>
                      <a:pt x="43574" y="28549"/>
                    </a:cubicBezTo>
                    <a:cubicBezTo>
                      <a:pt x="43015" y="28549"/>
                      <a:pt x="42471" y="28661"/>
                      <a:pt x="41997" y="28892"/>
                    </a:cubicBezTo>
                    <a:cubicBezTo>
                      <a:pt x="41664" y="29059"/>
                      <a:pt x="41363" y="29326"/>
                      <a:pt x="41097" y="29626"/>
                    </a:cubicBezTo>
                    <a:cubicBezTo>
                      <a:pt x="41030" y="29059"/>
                      <a:pt x="40930" y="28525"/>
                      <a:pt x="40863" y="27958"/>
                    </a:cubicBezTo>
                    <a:cubicBezTo>
                      <a:pt x="41764" y="27691"/>
                      <a:pt x="42631" y="27391"/>
                      <a:pt x="43398" y="27124"/>
                    </a:cubicBezTo>
                    <a:cubicBezTo>
                      <a:pt x="43131" y="25356"/>
                      <a:pt x="42798" y="23755"/>
                      <a:pt x="42397" y="22321"/>
                    </a:cubicBezTo>
                    <a:cubicBezTo>
                      <a:pt x="42164" y="21420"/>
                      <a:pt x="41897" y="20553"/>
                      <a:pt x="41597" y="19785"/>
                    </a:cubicBezTo>
                    <a:cubicBezTo>
                      <a:pt x="39629" y="14348"/>
                      <a:pt x="36760" y="11646"/>
                      <a:pt x="33524" y="9511"/>
                    </a:cubicBezTo>
                    <a:cubicBezTo>
                      <a:pt x="32190" y="8611"/>
                      <a:pt x="30789" y="7977"/>
                      <a:pt x="29355" y="7510"/>
                    </a:cubicBezTo>
                    <a:cubicBezTo>
                      <a:pt x="27899" y="7025"/>
                      <a:pt x="26425" y="6855"/>
                      <a:pt x="24957" y="6855"/>
                    </a:cubicBezTo>
                    <a:cubicBezTo>
                      <a:pt x="23599" y="6855"/>
                      <a:pt x="22246" y="7000"/>
                      <a:pt x="20915" y="7176"/>
                    </a:cubicBezTo>
                    <a:cubicBezTo>
                      <a:pt x="20649" y="7210"/>
                      <a:pt x="20382" y="7243"/>
                      <a:pt x="20115" y="7277"/>
                    </a:cubicBezTo>
                    <a:cubicBezTo>
                      <a:pt x="19514" y="4508"/>
                      <a:pt x="22350" y="1873"/>
                      <a:pt x="24218" y="238"/>
                    </a:cubicBezTo>
                    <a:cubicBezTo>
                      <a:pt x="24310" y="177"/>
                      <a:pt x="24232" y="1"/>
                      <a:pt x="24140" y="1"/>
                    </a:cubicBezTo>
                    <a:close/>
                  </a:path>
                </a:pathLst>
              </a:custGeom>
              <a:solidFill>
                <a:schemeClr val="lt2"/>
              </a:solidFill>
              <a:ln w="228600" cap="flat" cmpd="sng">
                <a:solidFill>
                  <a:schemeClr val="lt2"/>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1" name="Google Shape;1211;p38"/>
              <p:cNvGrpSpPr/>
              <p:nvPr/>
            </p:nvGrpSpPr>
            <p:grpSpPr>
              <a:xfrm rot="1232958">
                <a:off x="7134162" y="3429961"/>
                <a:ext cx="1098697" cy="1122344"/>
                <a:chOff x="853879" y="3531065"/>
                <a:chExt cx="1005363" cy="1027001"/>
              </a:xfrm>
            </p:grpSpPr>
            <p:sp>
              <p:nvSpPr>
                <p:cNvPr id="1212" name="Google Shape;1212;p38"/>
                <p:cNvSpPr/>
                <p:nvPr/>
              </p:nvSpPr>
              <p:spPr>
                <a:xfrm rot="-419147">
                  <a:off x="904983" y="4252327"/>
                  <a:ext cx="217653" cy="250352"/>
                </a:xfrm>
                <a:custGeom>
                  <a:avLst/>
                  <a:gdLst/>
                  <a:ahLst/>
                  <a:cxnLst/>
                  <a:rect l="l" t="t" r="r" b="b"/>
                  <a:pathLst>
                    <a:path w="11076" h="12740" extrusionOk="0">
                      <a:moveTo>
                        <a:pt x="4457" y="0"/>
                      </a:moveTo>
                      <a:cubicBezTo>
                        <a:pt x="3233" y="0"/>
                        <a:pt x="1903" y="702"/>
                        <a:pt x="1101" y="1801"/>
                      </a:cubicBezTo>
                      <a:cubicBezTo>
                        <a:pt x="167" y="3035"/>
                        <a:pt x="1" y="4603"/>
                        <a:pt x="167" y="5970"/>
                      </a:cubicBezTo>
                      <a:cubicBezTo>
                        <a:pt x="468" y="8205"/>
                        <a:pt x="1602" y="10140"/>
                        <a:pt x="3336" y="11374"/>
                      </a:cubicBezTo>
                      <a:cubicBezTo>
                        <a:pt x="4631" y="12271"/>
                        <a:pt x="6241" y="12739"/>
                        <a:pt x="7918" y="12739"/>
                      </a:cubicBezTo>
                      <a:cubicBezTo>
                        <a:pt x="8488" y="12739"/>
                        <a:pt x="9065" y="12685"/>
                        <a:pt x="9641" y="12575"/>
                      </a:cubicBezTo>
                      <a:cubicBezTo>
                        <a:pt x="9974" y="12508"/>
                        <a:pt x="10308" y="12442"/>
                        <a:pt x="10575" y="12175"/>
                      </a:cubicBezTo>
                      <a:cubicBezTo>
                        <a:pt x="11075" y="11708"/>
                        <a:pt x="10975" y="10941"/>
                        <a:pt x="10842" y="10340"/>
                      </a:cubicBezTo>
                      <a:cubicBezTo>
                        <a:pt x="10241" y="7972"/>
                        <a:pt x="9474" y="5670"/>
                        <a:pt x="8440" y="3502"/>
                      </a:cubicBezTo>
                      <a:cubicBezTo>
                        <a:pt x="7739" y="2101"/>
                        <a:pt x="6572" y="266"/>
                        <a:pt x="4904" y="33"/>
                      </a:cubicBezTo>
                      <a:cubicBezTo>
                        <a:pt x="4757" y="11"/>
                        <a:pt x="4608" y="0"/>
                        <a:pt x="4457"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8"/>
                <p:cNvSpPr/>
                <p:nvPr/>
              </p:nvSpPr>
              <p:spPr>
                <a:xfrm rot="-419147">
                  <a:off x="1659230" y="4039672"/>
                  <a:ext cx="184227" cy="270809"/>
                </a:xfrm>
                <a:custGeom>
                  <a:avLst/>
                  <a:gdLst/>
                  <a:ahLst/>
                  <a:cxnLst/>
                  <a:rect l="l" t="t" r="r" b="b"/>
                  <a:pathLst>
                    <a:path w="9375" h="13781" extrusionOk="0">
                      <a:moveTo>
                        <a:pt x="4213" y="1"/>
                      </a:moveTo>
                      <a:cubicBezTo>
                        <a:pt x="3654" y="1"/>
                        <a:pt x="3110" y="113"/>
                        <a:pt x="2636" y="344"/>
                      </a:cubicBezTo>
                      <a:cubicBezTo>
                        <a:pt x="1135" y="1111"/>
                        <a:pt x="568" y="3179"/>
                        <a:pt x="368" y="4747"/>
                      </a:cubicBezTo>
                      <a:cubicBezTo>
                        <a:pt x="34" y="7116"/>
                        <a:pt x="1" y="9551"/>
                        <a:pt x="168" y="11986"/>
                      </a:cubicBezTo>
                      <a:cubicBezTo>
                        <a:pt x="201" y="12619"/>
                        <a:pt x="368" y="13353"/>
                        <a:pt x="968" y="13654"/>
                      </a:cubicBezTo>
                      <a:cubicBezTo>
                        <a:pt x="1166" y="13752"/>
                        <a:pt x="1375" y="13781"/>
                        <a:pt x="1582" y="13781"/>
                      </a:cubicBezTo>
                      <a:cubicBezTo>
                        <a:pt x="1724" y="13781"/>
                        <a:pt x="1866" y="13767"/>
                        <a:pt x="2002" y="13754"/>
                      </a:cubicBezTo>
                      <a:cubicBezTo>
                        <a:pt x="4304" y="13453"/>
                        <a:pt x="6339" y="12319"/>
                        <a:pt x="7606" y="10651"/>
                      </a:cubicBezTo>
                      <a:cubicBezTo>
                        <a:pt x="8907" y="8984"/>
                        <a:pt x="9374" y="6749"/>
                        <a:pt x="8974" y="4547"/>
                      </a:cubicBezTo>
                      <a:cubicBezTo>
                        <a:pt x="8707" y="3179"/>
                        <a:pt x="8040" y="1745"/>
                        <a:pt x="6806" y="844"/>
                      </a:cubicBezTo>
                      <a:cubicBezTo>
                        <a:pt x="6046" y="290"/>
                        <a:pt x="5109" y="1"/>
                        <a:pt x="4213"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rot="-419147">
                  <a:off x="1705641" y="4112418"/>
                  <a:ext cx="105761" cy="139659"/>
                </a:xfrm>
                <a:custGeom>
                  <a:avLst/>
                  <a:gdLst/>
                  <a:ahLst/>
                  <a:cxnLst/>
                  <a:rect l="l" t="t" r="r" b="b"/>
                  <a:pathLst>
                    <a:path w="5382" h="7107" extrusionOk="0">
                      <a:moveTo>
                        <a:pt x="4058" y="1"/>
                      </a:moveTo>
                      <a:cubicBezTo>
                        <a:pt x="3288" y="1"/>
                        <a:pt x="2585" y="642"/>
                        <a:pt x="2022" y="1270"/>
                      </a:cubicBezTo>
                      <a:cubicBezTo>
                        <a:pt x="1422" y="1937"/>
                        <a:pt x="955" y="2738"/>
                        <a:pt x="621" y="3605"/>
                      </a:cubicBezTo>
                      <a:cubicBezTo>
                        <a:pt x="488" y="3972"/>
                        <a:pt x="388" y="4372"/>
                        <a:pt x="288" y="4773"/>
                      </a:cubicBezTo>
                      <a:cubicBezTo>
                        <a:pt x="154" y="5373"/>
                        <a:pt x="54" y="5973"/>
                        <a:pt x="21" y="6641"/>
                      </a:cubicBezTo>
                      <a:cubicBezTo>
                        <a:pt x="1" y="6922"/>
                        <a:pt x="247" y="7106"/>
                        <a:pt x="454" y="7106"/>
                      </a:cubicBezTo>
                      <a:cubicBezTo>
                        <a:pt x="590" y="7106"/>
                        <a:pt x="708" y="7026"/>
                        <a:pt x="721" y="6841"/>
                      </a:cubicBezTo>
                      <a:cubicBezTo>
                        <a:pt x="755" y="5873"/>
                        <a:pt x="922" y="4973"/>
                        <a:pt x="1222" y="4139"/>
                      </a:cubicBezTo>
                      <a:cubicBezTo>
                        <a:pt x="1874" y="3755"/>
                        <a:pt x="2692" y="3404"/>
                        <a:pt x="3435" y="3404"/>
                      </a:cubicBezTo>
                      <a:cubicBezTo>
                        <a:pt x="3983" y="3404"/>
                        <a:pt x="4489" y="3595"/>
                        <a:pt x="4858" y="4105"/>
                      </a:cubicBezTo>
                      <a:cubicBezTo>
                        <a:pt x="4858" y="4105"/>
                        <a:pt x="4891" y="4105"/>
                        <a:pt x="4891" y="4072"/>
                      </a:cubicBezTo>
                      <a:cubicBezTo>
                        <a:pt x="4582" y="3049"/>
                        <a:pt x="3961" y="2719"/>
                        <a:pt x="3259" y="2719"/>
                      </a:cubicBezTo>
                      <a:cubicBezTo>
                        <a:pt x="2748" y="2719"/>
                        <a:pt x="2195" y="2894"/>
                        <a:pt x="1689" y="3105"/>
                      </a:cubicBezTo>
                      <a:lnTo>
                        <a:pt x="1722" y="3005"/>
                      </a:lnTo>
                      <a:cubicBezTo>
                        <a:pt x="2283" y="2024"/>
                        <a:pt x="3361" y="526"/>
                        <a:pt x="4620" y="526"/>
                      </a:cubicBezTo>
                      <a:cubicBezTo>
                        <a:pt x="4860" y="526"/>
                        <a:pt x="5107" y="580"/>
                        <a:pt x="5358" y="703"/>
                      </a:cubicBezTo>
                      <a:cubicBezTo>
                        <a:pt x="5358" y="713"/>
                        <a:pt x="5361" y="717"/>
                        <a:pt x="5364" y="717"/>
                      </a:cubicBezTo>
                      <a:cubicBezTo>
                        <a:pt x="5372" y="717"/>
                        <a:pt x="5382" y="693"/>
                        <a:pt x="5358" y="670"/>
                      </a:cubicBezTo>
                      <a:cubicBezTo>
                        <a:pt x="4913" y="189"/>
                        <a:pt x="4476" y="1"/>
                        <a:pt x="405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8"/>
                <p:cNvSpPr/>
                <p:nvPr/>
              </p:nvSpPr>
              <p:spPr>
                <a:xfrm rot="-419147">
                  <a:off x="933848" y="4352942"/>
                  <a:ext cx="135984" cy="115586"/>
                </a:xfrm>
                <a:custGeom>
                  <a:avLst/>
                  <a:gdLst/>
                  <a:ahLst/>
                  <a:cxnLst/>
                  <a:rect l="l" t="t" r="r" b="b"/>
                  <a:pathLst>
                    <a:path w="6920" h="5882" extrusionOk="0">
                      <a:moveTo>
                        <a:pt x="1528" y="1"/>
                      </a:moveTo>
                      <a:cubicBezTo>
                        <a:pt x="955" y="1"/>
                        <a:pt x="416" y="287"/>
                        <a:pt x="0" y="1103"/>
                      </a:cubicBezTo>
                      <a:cubicBezTo>
                        <a:pt x="0" y="1103"/>
                        <a:pt x="15" y="1118"/>
                        <a:pt x="25" y="1118"/>
                      </a:cubicBezTo>
                      <a:cubicBezTo>
                        <a:pt x="30" y="1118"/>
                        <a:pt x="33" y="1114"/>
                        <a:pt x="33" y="1103"/>
                      </a:cubicBezTo>
                      <a:cubicBezTo>
                        <a:pt x="373" y="781"/>
                        <a:pt x="759" y="651"/>
                        <a:pt x="1160" y="651"/>
                      </a:cubicBezTo>
                      <a:cubicBezTo>
                        <a:pt x="2254" y="651"/>
                        <a:pt x="3462" y="1621"/>
                        <a:pt x="4170" y="2304"/>
                      </a:cubicBezTo>
                      <a:cubicBezTo>
                        <a:pt x="4170" y="2304"/>
                        <a:pt x="4203" y="2337"/>
                        <a:pt x="4203" y="2371"/>
                      </a:cubicBezTo>
                      <a:cubicBezTo>
                        <a:pt x="3969" y="2347"/>
                        <a:pt x="3730" y="2330"/>
                        <a:pt x="3495" y="2330"/>
                      </a:cubicBezTo>
                      <a:cubicBezTo>
                        <a:pt x="2422" y="2330"/>
                        <a:pt x="1434" y="2673"/>
                        <a:pt x="1434" y="4205"/>
                      </a:cubicBezTo>
                      <a:cubicBezTo>
                        <a:pt x="1434" y="4222"/>
                        <a:pt x="1443" y="4230"/>
                        <a:pt x="1451" y="4230"/>
                      </a:cubicBezTo>
                      <a:cubicBezTo>
                        <a:pt x="1459" y="4230"/>
                        <a:pt x="1468" y="4222"/>
                        <a:pt x="1468" y="4205"/>
                      </a:cubicBezTo>
                      <a:cubicBezTo>
                        <a:pt x="1791" y="3322"/>
                        <a:pt x="2616" y="3051"/>
                        <a:pt x="3510" y="3051"/>
                      </a:cubicBezTo>
                      <a:cubicBezTo>
                        <a:pt x="4000" y="3051"/>
                        <a:pt x="4510" y="3132"/>
                        <a:pt x="4970" y="3238"/>
                      </a:cubicBezTo>
                      <a:cubicBezTo>
                        <a:pt x="5471" y="3939"/>
                        <a:pt x="5904" y="4773"/>
                        <a:pt x="6205" y="5673"/>
                      </a:cubicBezTo>
                      <a:cubicBezTo>
                        <a:pt x="6257" y="5820"/>
                        <a:pt x="6353" y="5881"/>
                        <a:pt x="6454" y="5881"/>
                      </a:cubicBezTo>
                      <a:cubicBezTo>
                        <a:pt x="6673" y="5881"/>
                        <a:pt x="6919" y="5593"/>
                        <a:pt x="6805" y="5273"/>
                      </a:cubicBezTo>
                      <a:cubicBezTo>
                        <a:pt x="6605" y="4672"/>
                        <a:pt x="6338" y="4105"/>
                        <a:pt x="6038" y="3572"/>
                      </a:cubicBezTo>
                      <a:cubicBezTo>
                        <a:pt x="5838" y="3205"/>
                        <a:pt x="5604" y="2871"/>
                        <a:pt x="5371" y="2571"/>
                      </a:cubicBezTo>
                      <a:cubicBezTo>
                        <a:pt x="4804" y="1804"/>
                        <a:pt x="4136" y="1203"/>
                        <a:pt x="3403" y="703"/>
                      </a:cubicBezTo>
                      <a:cubicBezTo>
                        <a:pt x="2812" y="338"/>
                        <a:pt x="2150" y="1"/>
                        <a:pt x="152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8"/>
                <p:cNvSpPr/>
                <p:nvPr/>
              </p:nvSpPr>
              <p:spPr>
                <a:xfrm rot="-419147">
                  <a:off x="952097" y="3747271"/>
                  <a:ext cx="756461" cy="767642"/>
                </a:xfrm>
                <a:custGeom>
                  <a:avLst/>
                  <a:gdLst/>
                  <a:ahLst/>
                  <a:cxnLst/>
                  <a:rect l="l" t="t" r="r" b="b"/>
                  <a:pathLst>
                    <a:path w="38495" h="39064" extrusionOk="0">
                      <a:moveTo>
                        <a:pt x="24060" y="0"/>
                      </a:moveTo>
                      <a:cubicBezTo>
                        <a:pt x="24013" y="0"/>
                        <a:pt x="23965" y="1"/>
                        <a:pt x="23917" y="1"/>
                      </a:cubicBezTo>
                      <a:cubicBezTo>
                        <a:pt x="18747" y="101"/>
                        <a:pt x="13743" y="869"/>
                        <a:pt x="8840" y="2403"/>
                      </a:cubicBezTo>
                      <a:cubicBezTo>
                        <a:pt x="3469" y="4037"/>
                        <a:pt x="0" y="9241"/>
                        <a:pt x="534" y="14812"/>
                      </a:cubicBezTo>
                      <a:cubicBezTo>
                        <a:pt x="1001" y="19849"/>
                        <a:pt x="1802" y="24852"/>
                        <a:pt x="2902" y="29789"/>
                      </a:cubicBezTo>
                      <a:cubicBezTo>
                        <a:pt x="4126" y="35213"/>
                        <a:pt x="8924" y="39063"/>
                        <a:pt x="14468" y="39063"/>
                      </a:cubicBezTo>
                      <a:cubicBezTo>
                        <a:pt x="14516" y="39063"/>
                        <a:pt x="14563" y="39063"/>
                        <a:pt x="14611" y="39063"/>
                      </a:cubicBezTo>
                      <a:cubicBezTo>
                        <a:pt x="19781" y="38962"/>
                        <a:pt x="24751" y="38195"/>
                        <a:pt x="29688" y="36661"/>
                      </a:cubicBezTo>
                      <a:cubicBezTo>
                        <a:pt x="35059" y="35026"/>
                        <a:pt x="38494" y="29823"/>
                        <a:pt x="37961" y="24252"/>
                      </a:cubicBezTo>
                      <a:cubicBezTo>
                        <a:pt x="37494" y="19215"/>
                        <a:pt x="36693" y="14211"/>
                        <a:pt x="35592" y="9275"/>
                      </a:cubicBezTo>
                      <a:cubicBezTo>
                        <a:pt x="34402" y="3850"/>
                        <a:pt x="29604" y="0"/>
                        <a:pt x="24060"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rot="-419147">
                  <a:off x="1313155" y="4258333"/>
                  <a:ext cx="127181" cy="51426"/>
                </a:xfrm>
                <a:custGeom>
                  <a:avLst/>
                  <a:gdLst/>
                  <a:ahLst/>
                  <a:cxnLst/>
                  <a:rect l="l" t="t" r="r" b="b"/>
                  <a:pathLst>
                    <a:path w="6472" h="2617" extrusionOk="0">
                      <a:moveTo>
                        <a:pt x="3533" y="1"/>
                      </a:moveTo>
                      <a:cubicBezTo>
                        <a:pt x="3337" y="1"/>
                        <a:pt x="3138" y="15"/>
                        <a:pt x="2936" y="48"/>
                      </a:cubicBezTo>
                      <a:cubicBezTo>
                        <a:pt x="2502" y="114"/>
                        <a:pt x="2102" y="248"/>
                        <a:pt x="1769" y="415"/>
                      </a:cubicBezTo>
                      <a:cubicBezTo>
                        <a:pt x="1402" y="581"/>
                        <a:pt x="1101" y="782"/>
                        <a:pt x="835" y="1048"/>
                      </a:cubicBezTo>
                      <a:cubicBezTo>
                        <a:pt x="368" y="1515"/>
                        <a:pt x="101" y="2083"/>
                        <a:pt x="1" y="2616"/>
                      </a:cubicBezTo>
                      <a:cubicBezTo>
                        <a:pt x="401" y="2149"/>
                        <a:pt x="801" y="1682"/>
                        <a:pt x="1302" y="1315"/>
                      </a:cubicBezTo>
                      <a:cubicBezTo>
                        <a:pt x="1802" y="948"/>
                        <a:pt x="2369" y="715"/>
                        <a:pt x="3003" y="615"/>
                      </a:cubicBezTo>
                      <a:cubicBezTo>
                        <a:pt x="3195" y="583"/>
                        <a:pt x="3395" y="568"/>
                        <a:pt x="3596" y="568"/>
                      </a:cubicBezTo>
                      <a:cubicBezTo>
                        <a:pt x="4024" y="568"/>
                        <a:pt x="4463" y="635"/>
                        <a:pt x="4871" y="748"/>
                      </a:cubicBezTo>
                      <a:cubicBezTo>
                        <a:pt x="5471" y="948"/>
                        <a:pt x="6038" y="1215"/>
                        <a:pt x="6472" y="1616"/>
                      </a:cubicBezTo>
                      <a:cubicBezTo>
                        <a:pt x="6339" y="1082"/>
                        <a:pt x="5838" y="615"/>
                        <a:pt x="5204" y="348"/>
                      </a:cubicBezTo>
                      <a:cubicBezTo>
                        <a:pt x="4724" y="146"/>
                        <a:pt x="4147" y="1"/>
                        <a:pt x="3533"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rot="-419147">
                  <a:off x="1028830" y="4127347"/>
                  <a:ext cx="164380" cy="86503"/>
                </a:xfrm>
                <a:custGeom>
                  <a:avLst/>
                  <a:gdLst/>
                  <a:ahLst/>
                  <a:cxnLst/>
                  <a:rect l="l" t="t" r="r" b="b"/>
                  <a:pathLst>
                    <a:path w="8365" h="4402" extrusionOk="0">
                      <a:moveTo>
                        <a:pt x="6629" y="0"/>
                      </a:moveTo>
                      <a:cubicBezTo>
                        <a:pt x="3662" y="0"/>
                        <a:pt x="1049" y="1794"/>
                        <a:pt x="26" y="4280"/>
                      </a:cubicBezTo>
                      <a:cubicBezTo>
                        <a:pt x="0" y="4331"/>
                        <a:pt x="92" y="4402"/>
                        <a:pt x="167" y="4402"/>
                      </a:cubicBezTo>
                      <a:cubicBezTo>
                        <a:pt x="189" y="4402"/>
                        <a:pt x="210" y="4395"/>
                        <a:pt x="226" y="4380"/>
                      </a:cubicBezTo>
                      <a:cubicBezTo>
                        <a:pt x="2194" y="2145"/>
                        <a:pt x="4729" y="1344"/>
                        <a:pt x="7931" y="1111"/>
                      </a:cubicBezTo>
                      <a:cubicBezTo>
                        <a:pt x="8098" y="1111"/>
                        <a:pt x="8298" y="1044"/>
                        <a:pt x="8332" y="877"/>
                      </a:cubicBezTo>
                      <a:cubicBezTo>
                        <a:pt x="8365" y="710"/>
                        <a:pt x="8365" y="644"/>
                        <a:pt x="8298" y="477"/>
                      </a:cubicBezTo>
                      <a:cubicBezTo>
                        <a:pt x="8265" y="310"/>
                        <a:pt x="8065" y="143"/>
                        <a:pt x="7898" y="110"/>
                      </a:cubicBezTo>
                      <a:cubicBezTo>
                        <a:pt x="7470" y="36"/>
                        <a:pt x="7046" y="0"/>
                        <a:pt x="6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rot="-419147">
                  <a:off x="1447646" y="4019492"/>
                  <a:ext cx="176760" cy="59110"/>
                </a:xfrm>
                <a:custGeom>
                  <a:avLst/>
                  <a:gdLst/>
                  <a:ahLst/>
                  <a:cxnLst/>
                  <a:rect l="l" t="t" r="r" b="b"/>
                  <a:pathLst>
                    <a:path w="8995" h="3008" extrusionOk="0">
                      <a:moveTo>
                        <a:pt x="3254" y="1"/>
                      </a:moveTo>
                      <a:cubicBezTo>
                        <a:pt x="2298" y="1"/>
                        <a:pt x="1317" y="187"/>
                        <a:pt x="368" y="588"/>
                      </a:cubicBezTo>
                      <a:cubicBezTo>
                        <a:pt x="201" y="688"/>
                        <a:pt x="68" y="888"/>
                        <a:pt x="34" y="1055"/>
                      </a:cubicBezTo>
                      <a:cubicBezTo>
                        <a:pt x="1" y="1222"/>
                        <a:pt x="34" y="1288"/>
                        <a:pt x="101" y="1422"/>
                      </a:cubicBezTo>
                      <a:cubicBezTo>
                        <a:pt x="179" y="1551"/>
                        <a:pt x="316" y="1600"/>
                        <a:pt x="452" y="1600"/>
                      </a:cubicBezTo>
                      <a:cubicBezTo>
                        <a:pt x="491" y="1600"/>
                        <a:pt x="530" y="1596"/>
                        <a:pt x="568" y="1589"/>
                      </a:cubicBezTo>
                      <a:cubicBezTo>
                        <a:pt x="1543" y="1423"/>
                        <a:pt x="2473" y="1328"/>
                        <a:pt x="3364" y="1328"/>
                      </a:cubicBezTo>
                      <a:cubicBezTo>
                        <a:pt x="5340" y="1328"/>
                        <a:pt x="7129" y="1794"/>
                        <a:pt x="8807" y="2990"/>
                      </a:cubicBezTo>
                      <a:cubicBezTo>
                        <a:pt x="8826" y="3002"/>
                        <a:pt x="8845" y="3008"/>
                        <a:pt x="8862" y="3008"/>
                      </a:cubicBezTo>
                      <a:cubicBezTo>
                        <a:pt x="8939" y="3008"/>
                        <a:pt x="8995" y="2904"/>
                        <a:pt x="8941" y="2823"/>
                      </a:cubicBezTo>
                      <a:cubicBezTo>
                        <a:pt x="7715" y="1079"/>
                        <a:pt x="5557" y="1"/>
                        <a:pt x="3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rot="10302730">
                  <a:off x="1223180" y="4350044"/>
                  <a:ext cx="367086" cy="126037"/>
                </a:xfrm>
                <a:custGeom>
                  <a:avLst/>
                  <a:gdLst/>
                  <a:ahLst/>
                  <a:cxnLst/>
                  <a:rect l="l" t="t" r="r" b="b"/>
                  <a:pathLst>
                    <a:path w="18681" h="6414" extrusionOk="0">
                      <a:moveTo>
                        <a:pt x="18680" y="1"/>
                      </a:moveTo>
                      <a:cubicBezTo>
                        <a:pt x="17012" y="234"/>
                        <a:pt x="15278" y="501"/>
                        <a:pt x="13477" y="802"/>
                      </a:cubicBezTo>
                      <a:lnTo>
                        <a:pt x="13477" y="768"/>
                      </a:lnTo>
                      <a:cubicBezTo>
                        <a:pt x="13243" y="802"/>
                        <a:pt x="13010" y="868"/>
                        <a:pt x="12743" y="902"/>
                      </a:cubicBezTo>
                      <a:cubicBezTo>
                        <a:pt x="10141" y="1302"/>
                        <a:pt x="7372" y="1702"/>
                        <a:pt x="4737" y="2102"/>
                      </a:cubicBezTo>
                      <a:lnTo>
                        <a:pt x="4670" y="2102"/>
                      </a:lnTo>
                      <a:cubicBezTo>
                        <a:pt x="3102" y="2303"/>
                        <a:pt x="1501" y="2536"/>
                        <a:pt x="0" y="2770"/>
                      </a:cubicBezTo>
                      <a:cubicBezTo>
                        <a:pt x="1219" y="4801"/>
                        <a:pt x="1514" y="6414"/>
                        <a:pt x="5954" y="6414"/>
                      </a:cubicBezTo>
                      <a:cubicBezTo>
                        <a:pt x="6983" y="6414"/>
                        <a:pt x="8236" y="6327"/>
                        <a:pt x="9774" y="6139"/>
                      </a:cubicBezTo>
                      <a:cubicBezTo>
                        <a:pt x="17646" y="4638"/>
                        <a:pt x="17746" y="3303"/>
                        <a:pt x="186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rot="-419147">
                  <a:off x="1458740" y="4142343"/>
                  <a:ext cx="152609" cy="58363"/>
                </a:xfrm>
                <a:custGeom>
                  <a:avLst/>
                  <a:gdLst/>
                  <a:ahLst/>
                  <a:cxnLst/>
                  <a:rect l="l" t="t" r="r" b="b"/>
                  <a:pathLst>
                    <a:path w="7766" h="2970" extrusionOk="0">
                      <a:moveTo>
                        <a:pt x="5221" y="1"/>
                      </a:moveTo>
                      <a:cubicBezTo>
                        <a:pt x="3204" y="1"/>
                        <a:pt x="828" y="1447"/>
                        <a:pt x="27" y="2894"/>
                      </a:cubicBezTo>
                      <a:cubicBezTo>
                        <a:pt x="0" y="2921"/>
                        <a:pt x="17" y="2970"/>
                        <a:pt x="59" y="2970"/>
                      </a:cubicBezTo>
                      <a:cubicBezTo>
                        <a:pt x="70" y="2970"/>
                        <a:pt x="81" y="2967"/>
                        <a:pt x="94" y="2961"/>
                      </a:cubicBezTo>
                      <a:cubicBezTo>
                        <a:pt x="1361" y="2294"/>
                        <a:pt x="2462" y="1493"/>
                        <a:pt x="3897" y="1193"/>
                      </a:cubicBezTo>
                      <a:cubicBezTo>
                        <a:pt x="4177" y="1144"/>
                        <a:pt x="4448" y="1124"/>
                        <a:pt x="4712" y="1124"/>
                      </a:cubicBezTo>
                      <a:cubicBezTo>
                        <a:pt x="5703" y="1124"/>
                        <a:pt x="6605" y="1400"/>
                        <a:pt x="7633" y="1426"/>
                      </a:cubicBezTo>
                      <a:cubicBezTo>
                        <a:pt x="7733" y="1426"/>
                        <a:pt x="7766" y="1326"/>
                        <a:pt x="7733" y="1259"/>
                      </a:cubicBezTo>
                      <a:cubicBezTo>
                        <a:pt x="7144" y="360"/>
                        <a:pt x="6227" y="1"/>
                        <a:pt x="5221"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rot="-419147">
                  <a:off x="1464356" y="4120591"/>
                  <a:ext cx="43291" cy="29928"/>
                </a:xfrm>
                <a:custGeom>
                  <a:avLst/>
                  <a:gdLst/>
                  <a:ahLst/>
                  <a:cxnLst/>
                  <a:rect l="l" t="t" r="r" b="b"/>
                  <a:pathLst>
                    <a:path w="2203" h="1523" extrusionOk="0">
                      <a:moveTo>
                        <a:pt x="1846" y="0"/>
                      </a:moveTo>
                      <a:cubicBezTo>
                        <a:pt x="1518" y="0"/>
                        <a:pt x="1144" y="293"/>
                        <a:pt x="901" y="455"/>
                      </a:cubicBezTo>
                      <a:cubicBezTo>
                        <a:pt x="434" y="722"/>
                        <a:pt x="201" y="1022"/>
                        <a:pt x="0" y="1489"/>
                      </a:cubicBezTo>
                      <a:cubicBezTo>
                        <a:pt x="0" y="1489"/>
                        <a:pt x="0" y="1522"/>
                        <a:pt x="0" y="1522"/>
                      </a:cubicBezTo>
                      <a:cubicBezTo>
                        <a:pt x="201" y="1422"/>
                        <a:pt x="367" y="1322"/>
                        <a:pt x="534" y="1222"/>
                      </a:cubicBezTo>
                      <a:cubicBezTo>
                        <a:pt x="768" y="1122"/>
                        <a:pt x="934" y="955"/>
                        <a:pt x="1135" y="855"/>
                      </a:cubicBezTo>
                      <a:cubicBezTo>
                        <a:pt x="1435" y="655"/>
                        <a:pt x="1969" y="588"/>
                        <a:pt x="2135" y="288"/>
                      </a:cubicBezTo>
                      <a:cubicBezTo>
                        <a:pt x="2202" y="188"/>
                        <a:pt x="2169" y="88"/>
                        <a:pt x="2069" y="55"/>
                      </a:cubicBezTo>
                      <a:cubicBezTo>
                        <a:pt x="1999" y="16"/>
                        <a:pt x="1924" y="0"/>
                        <a:pt x="1846"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rot="-419147">
                  <a:off x="1104242" y="4251250"/>
                  <a:ext cx="154593" cy="46946"/>
                </a:xfrm>
                <a:custGeom>
                  <a:avLst/>
                  <a:gdLst/>
                  <a:ahLst/>
                  <a:cxnLst/>
                  <a:rect l="l" t="t" r="r" b="b"/>
                  <a:pathLst>
                    <a:path w="7867" h="2389" extrusionOk="0">
                      <a:moveTo>
                        <a:pt x="3763" y="0"/>
                      </a:moveTo>
                      <a:cubicBezTo>
                        <a:pt x="2067" y="0"/>
                        <a:pt x="462" y="629"/>
                        <a:pt x="28" y="2247"/>
                      </a:cubicBezTo>
                      <a:cubicBezTo>
                        <a:pt x="0" y="2329"/>
                        <a:pt x="63" y="2389"/>
                        <a:pt x="123" y="2389"/>
                      </a:cubicBezTo>
                      <a:cubicBezTo>
                        <a:pt x="136" y="2389"/>
                        <a:pt x="149" y="2386"/>
                        <a:pt x="161" y="2380"/>
                      </a:cubicBezTo>
                      <a:cubicBezTo>
                        <a:pt x="1395" y="1946"/>
                        <a:pt x="2296" y="1179"/>
                        <a:pt x="3630" y="979"/>
                      </a:cubicBezTo>
                      <a:cubicBezTo>
                        <a:pt x="3908" y="941"/>
                        <a:pt x="4181" y="925"/>
                        <a:pt x="4449" y="925"/>
                      </a:cubicBezTo>
                      <a:cubicBezTo>
                        <a:pt x="5595" y="925"/>
                        <a:pt x="6664" y="1223"/>
                        <a:pt x="7800" y="1413"/>
                      </a:cubicBezTo>
                      <a:cubicBezTo>
                        <a:pt x="7866" y="1413"/>
                        <a:pt x="7866" y="1346"/>
                        <a:pt x="7833" y="1313"/>
                      </a:cubicBezTo>
                      <a:cubicBezTo>
                        <a:pt x="6955" y="530"/>
                        <a:pt x="5320" y="0"/>
                        <a:pt x="376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rot="-419147">
                  <a:off x="1175319" y="4208963"/>
                  <a:ext cx="49835" cy="17548"/>
                </a:xfrm>
                <a:custGeom>
                  <a:avLst/>
                  <a:gdLst/>
                  <a:ahLst/>
                  <a:cxnLst/>
                  <a:rect l="l" t="t" r="r" b="b"/>
                  <a:pathLst>
                    <a:path w="2536" h="893" extrusionOk="0">
                      <a:moveTo>
                        <a:pt x="559" y="0"/>
                      </a:moveTo>
                      <a:cubicBezTo>
                        <a:pt x="383" y="0"/>
                        <a:pt x="219" y="41"/>
                        <a:pt x="101" y="159"/>
                      </a:cubicBezTo>
                      <a:cubicBezTo>
                        <a:pt x="1" y="225"/>
                        <a:pt x="34" y="325"/>
                        <a:pt x="101" y="392"/>
                      </a:cubicBezTo>
                      <a:cubicBezTo>
                        <a:pt x="368" y="659"/>
                        <a:pt x="901" y="559"/>
                        <a:pt x="1235" y="626"/>
                      </a:cubicBezTo>
                      <a:cubicBezTo>
                        <a:pt x="1468" y="659"/>
                        <a:pt x="1702" y="759"/>
                        <a:pt x="1935" y="792"/>
                      </a:cubicBezTo>
                      <a:cubicBezTo>
                        <a:pt x="2136" y="826"/>
                        <a:pt x="2336" y="859"/>
                        <a:pt x="2502" y="892"/>
                      </a:cubicBezTo>
                      <a:cubicBezTo>
                        <a:pt x="2536" y="892"/>
                        <a:pt x="2536" y="859"/>
                        <a:pt x="2536" y="859"/>
                      </a:cubicBezTo>
                      <a:cubicBezTo>
                        <a:pt x="2169" y="459"/>
                        <a:pt x="1869" y="292"/>
                        <a:pt x="1335" y="159"/>
                      </a:cubicBezTo>
                      <a:cubicBezTo>
                        <a:pt x="1132" y="98"/>
                        <a:pt x="831" y="0"/>
                        <a:pt x="559"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rot="-419147">
                  <a:off x="882689" y="3667190"/>
                  <a:ext cx="822684" cy="523971"/>
                </a:xfrm>
                <a:custGeom>
                  <a:avLst/>
                  <a:gdLst/>
                  <a:ahLst/>
                  <a:cxnLst/>
                  <a:rect l="l" t="t" r="r" b="b"/>
                  <a:pathLst>
                    <a:path w="41865" h="26664" extrusionOk="0">
                      <a:moveTo>
                        <a:pt x="23418" y="1"/>
                      </a:moveTo>
                      <a:cubicBezTo>
                        <a:pt x="22056" y="1"/>
                        <a:pt x="20694" y="146"/>
                        <a:pt x="19348" y="322"/>
                      </a:cubicBezTo>
                      <a:cubicBezTo>
                        <a:pt x="18814" y="389"/>
                        <a:pt x="18247" y="489"/>
                        <a:pt x="17680" y="589"/>
                      </a:cubicBezTo>
                      <a:cubicBezTo>
                        <a:pt x="17113" y="656"/>
                        <a:pt x="16546" y="756"/>
                        <a:pt x="15979" y="823"/>
                      </a:cubicBezTo>
                      <a:cubicBezTo>
                        <a:pt x="13210" y="1323"/>
                        <a:pt x="10442" y="1957"/>
                        <a:pt x="8040" y="3692"/>
                      </a:cubicBezTo>
                      <a:cubicBezTo>
                        <a:pt x="6806" y="4559"/>
                        <a:pt x="5672" y="5626"/>
                        <a:pt x="4638" y="6860"/>
                      </a:cubicBezTo>
                      <a:cubicBezTo>
                        <a:pt x="2203" y="9896"/>
                        <a:pt x="268" y="13332"/>
                        <a:pt x="34" y="19169"/>
                      </a:cubicBezTo>
                      <a:cubicBezTo>
                        <a:pt x="34" y="19703"/>
                        <a:pt x="1" y="20270"/>
                        <a:pt x="34" y="20837"/>
                      </a:cubicBezTo>
                      <a:cubicBezTo>
                        <a:pt x="34" y="22572"/>
                        <a:pt x="201" y="24473"/>
                        <a:pt x="535" y="26608"/>
                      </a:cubicBezTo>
                      <a:cubicBezTo>
                        <a:pt x="1199" y="26647"/>
                        <a:pt x="1921" y="26663"/>
                        <a:pt x="2686" y="26663"/>
                      </a:cubicBezTo>
                      <a:cubicBezTo>
                        <a:pt x="3227" y="26663"/>
                        <a:pt x="3790" y="26655"/>
                        <a:pt x="4371" y="26641"/>
                      </a:cubicBezTo>
                      <a:cubicBezTo>
                        <a:pt x="4471" y="25574"/>
                        <a:pt x="4604" y="24540"/>
                        <a:pt x="4771" y="23506"/>
                      </a:cubicBezTo>
                      <a:cubicBezTo>
                        <a:pt x="4838" y="22939"/>
                        <a:pt x="4938" y="22438"/>
                        <a:pt x="5005" y="22005"/>
                      </a:cubicBezTo>
                      <a:cubicBezTo>
                        <a:pt x="5171" y="21071"/>
                        <a:pt x="5305" y="20370"/>
                        <a:pt x="5472" y="19770"/>
                      </a:cubicBezTo>
                      <a:cubicBezTo>
                        <a:pt x="5772" y="18435"/>
                        <a:pt x="6105" y="17535"/>
                        <a:pt x="6672" y="15500"/>
                      </a:cubicBezTo>
                      <a:cubicBezTo>
                        <a:pt x="6708" y="15430"/>
                        <a:pt x="6780" y="15387"/>
                        <a:pt x="6840" y="15387"/>
                      </a:cubicBezTo>
                      <a:cubicBezTo>
                        <a:pt x="6895" y="15387"/>
                        <a:pt x="6939" y="15421"/>
                        <a:pt x="6939" y="15500"/>
                      </a:cubicBezTo>
                      <a:cubicBezTo>
                        <a:pt x="6772" y="17535"/>
                        <a:pt x="6839" y="18502"/>
                        <a:pt x="6906" y="19803"/>
                      </a:cubicBezTo>
                      <a:cubicBezTo>
                        <a:pt x="6939" y="20504"/>
                        <a:pt x="7006" y="21304"/>
                        <a:pt x="7039" y="22405"/>
                      </a:cubicBezTo>
                      <a:cubicBezTo>
                        <a:pt x="7073" y="22772"/>
                        <a:pt x="7073" y="23206"/>
                        <a:pt x="7073" y="23673"/>
                      </a:cubicBezTo>
                      <a:cubicBezTo>
                        <a:pt x="7106" y="24640"/>
                        <a:pt x="7173" y="25574"/>
                        <a:pt x="7239" y="26541"/>
                      </a:cubicBezTo>
                      <a:cubicBezTo>
                        <a:pt x="8941" y="26441"/>
                        <a:pt x="10742" y="26308"/>
                        <a:pt x="12610" y="26108"/>
                      </a:cubicBezTo>
                      <a:cubicBezTo>
                        <a:pt x="12710" y="25074"/>
                        <a:pt x="12810" y="24106"/>
                        <a:pt x="12877" y="23139"/>
                      </a:cubicBezTo>
                      <a:cubicBezTo>
                        <a:pt x="12977" y="21971"/>
                        <a:pt x="13077" y="20837"/>
                        <a:pt x="13177" y="19736"/>
                      </a:cubicBezTo>
                      <a:cubicBezTo>
                        <a:pt x="13244" y="18669"/>
                        <a:pt x="13310" y="17668"/>
                        <a:pt x="13344" y="16667"/>
                      </a:cubicBezTo>
                      <a:cubicBezTo>
                        <a:pt x="13344" y="16576"/>
                        <a:pt x="13404" y="16524"/>
                        <a:pt x="13459" y="16524"/>
                      </a:cubicBezTo>
                      <a:cubicBezTo>
                        <a:pt x="13503" y="16524"/>
                        <a:pt x="13544" y="16559"/>
                        <a:pt x="13544" y="16634"/>
                      </a:cubicBezTo>
                      <a:cubicBezTo>
                        <a:pt x="13644" y="17601"/>
                        <a:pt x="13744" y="18636"/>
                        <a:pt x="13811" y="19703"/>
                      </a:cubicBezTo>
                      <a:cubicBezTo>
                        <a:pt x="13878" y="20837"/>
                        <a:pt x="13911" y="22005"/>
                        <a:pt x="13978" y="23206"/>
                      </a:cubicBezTo>
                      <a:cubicBezTo>
                        <a:pt x="14011" y="24106"/>
                        <a:pt x="14011" y="25007"/>
                        <a:pt x="14044" y="25941"/>
                      </a:cubicBezTo>
                      <a:cubicBezTo>
                        <a:pt x="15345" y="25807"/>
                        <a:pt x="16713" y="25641"/>
                        <a:pt x="18047" y="25440"/>
                      </a:cubicBezTo>
                      <a:cubicBezTo>
                        <a:pt x="18047" y="24740"/>
                        <a:pt x="18047" y="24006"/>
                        <a:pt x="18047" y="23339"/>
                      </a:cubicBezTo>
                      <a:cubicBezTo>
                        <a:pt x="18047" y="22972"/>
                        <a:pt x="18047" y="22638"/>
                        <a:pt x="18047" y="22305"/>
                      </a:cubicBezTo>
                      <a:cubicBezTo>
                        <a:pt x="18047" y="22105"/>
                        <a:pt x="18186" y="21994"/>
                        <a:pt x="18328" y="21994"/>
                      </a:cubicBezTo>
                      <a:cubicBezTo>
                        <a:pt x="18447" y="21994"/>
                        <a:pt x="18569" y="22071"/>
                        <a:pt x="18614" y="22238"/>
                      </a:cubicBezTo>
                      <a:cubicBezTo>
                        <a:pt x="18714" y="22572"/>
                        <a:pt x="18781" y="22939"/>
                        <a:pt x="18881" y="23306"/>
                      </a:cubicBezTo>
                      <a:cubicBezTo>
                        <a:pt x="19015" y="23939"/>
                        <a:pt x="19148" y="24607"/>
                        <a:pt x="19248" y="25274"/>
                      </a:cubicBezTo>
                      <a:cubicBezTo>
                        <a:pt x="21283" y="25007"/>
                        <a:pt x="23318" y="24673"/>
                        <a:pt x="25286" y="24340"/>
                      </a:cubicBezTo>
                      <a:cubicBezTo>
                        <a:pt x="25152" y="23773"/>
                        <a:pt x="25052" y="23239"/>
                        <a:pt x="24985" y="22705"/>
                      </a:cubicBezTo>
                      <a:cubicBezTo>
                        <a:pt x="24952" y="22438"/>
                        <a:pt x="24919" y="22171"/>
                        <a:pt x="24885" y="21905"/>
                      </a:cubicBezTo>
                      <a:cubicBezTo>
                        <a:pt x="24885" y="21707"/>
                        <a:pt x="24992" y="21615"/>
                        <a:pt x="25112" y="21615"/>
                      </a:cubicBezTo>
                      <a:cubicBezTo>
                        <a:pt x="25213" y="21615"/>
                        <a:pt x="25324" y="21682"/>
                        <a:pt x="25386" y="21805"/>
                      </a:cubicBezTo>
                      <a:cubicBezTo>
                        <a:pt x="25486" y="22038"/>
                        <a:pt x="25619" y="22272"/>
                        <a:pt x="25753" y="22538"/>
                      </a:cubicBezTo>
                      <a:cubicBezTo>
                        <a:pt x="25986" y="23005"/>
                        <a:pt x="26253" y="23506"/>
                        <a:pt x="26520" y="24106"/>
                      </a:cubicBezTo>
                      <a:cubicBezTo>
                        <a:pt x="28121" y="23806"/>
                        <a:pt x="29722" y="23506"/>
                        <a:pt x="31223" y="23172"/>
                      </a:cubicBezTo>
                      <a:cubicBezTo>
                        <a:pt x="31090" y="22505"/>
                        <a:pt x="30956" y="21838"/>
                        <a:pt x="30823" y="21204"/>
                      </a:cubicBezTo>
                      <a:cubicBezTo>
                        <a:pt x="30489" y="19736"/>
                        <a:pt x="30122" y="18369"/>
                        <a:pt x="29722" y="17001"/>
                      </a:cubicBezTo>
                      <a:cubicBezTo>
                        <a:pt x="29455" y="16134"/>
                        <a:pt x="29188" y="15300"/>
                        <a:pt x="28855" y="14466"/>
                      </a:cubicBezTo>
                      <a:cubicBezTo>
                        <a:pt x="28774" y="14244"/>
                        <a:pt x="28913" y="14108"/>
                        <a:pt x="29071" y="14108"/>
                      </a:cubicBezTo>
                      <a:cubicBezTo>
                        <a:pt x="29176" y="14108"/>
                        <a:pt x="29289" y="14167"/>
                        <a:pt x="29355" y="14299"/>
                      </a:cubicBezTo>
                      <a:cubicBezTo>
                        <a:pt x="29789" y="15066"/>
                        <a:pt x="30223" y="15900"/>
                        <a:pt x="30623" y="16768"/>
                      </a:cubicBezTo>
                      <a:cubicBezTo>
                        <a:pt x="31223" y="17968"/>
                        <a:pt x="31790" y="19269"/>
                        <a:pt x="32324" y="20637"/>
                      </a:cubicBezTo>
                      <a:cubicBezTo>
                        <a:pt x="32591" y="21304"/>
                        <a:pt x="32858" y="22038"/>
                        <a:pt x="33125" y="22739"/>
                      </a:cubicBezTo>
                      <a:cubicBezTo>
                        <a:pt x="34159" y="22505"/>
                        <a:pt x="35159" y="22272"/>
                        <a:pt x="36127" y="22005"/>
                      </a:cubicBezTo>
                      <a:cubicBezTo>
                        <a:pt x="35793" y="21071"/>
                        <a:pt x="35460" y="20170"/>
                        <a:pt x="35126" y="19269"/>
                      </a:cubicBezTo>
                      <a:cubicBezTo>
                        <a:pt x="34659" y="18068"/>
                        <a:pt x="34192" y="16901"/>
                        <a:pt x="33725" y="15800"/>
                      </a:cubicBezTo>
                      <a:cubicBezTo>
                        <a:pt x="32758" y="13532"/>
                        <a:pt x="31757" y="11464"/>
                        <a:pt x="30489" y="9629"/>
                      </a:cubicBezTo>
                      <a:cubicBezTo>
                        <a:pt x="30419" y="9535"/>
                        <a:pt x="30498" y="9440"/>
                        <a:pt x="30586" y="9440"/>
                      </a:cubicBezTo>
                      <a:cubicBezTo>
                        <a:pt x="30622" y="9440"/>
                        <a:pt x="30660" y="9457"/>
                        <a:pt x="30690" y="9496"/>
                      </a:cubicBezTo>
                      <a:cubicBezTo>
                        <a:pt x="32291" y="11197"/>
                        <a:pt x="33625" y="13165"/>
                        <a:pt x="34926" y="15367"/>
                      </a:cubicBezTo>
                      <a:cubicBezTo>
                        <a:pt x="35493" y="16334"/>
                        <a:pt x="36060" y="17335"/>
                        <a:pt x="36627" y="18369"/>
                      </a:cubicBezTo>
                      <a:cubicBezTo>
                        <a:pt x="36894" y="18902"/>
                        <a:pt x="37161" y="19436"/>
                        <a:pt x="37461" y="19970"/>
                      </a:cubicBezTo>
                      <a:cubicBezTo>
                        <a:pt x="37728" y="20470"/>
                        <a:pt x="37961" y="20937"/>
                        <a:pt x="38228" y="21438"/>
                      </a:cubicBezTo>
                      <a:cubicBezTo>
                        <a:pt x="39563" y="21071"/>
                        <a:pt x="40797" y="20670"/>
                        <a:pt x="41864" y="20270"/>
                      </a:cubicBezTo>
                      <a:cubicBezTo>
                        <a:pt x="41597" y="18502"/>
                        <a:pt x="41264" y="16901"/>
                        <a:pt x="40863" y="15467"/>
                      </a:cubicBezTo>
                      <a:cubicBezTo>
                        <a:pt x="40630" y="14566"/>
                        <a:pt x="40363" y="13732"/>
                        <a:pt x="40063" y="12931"/>
                      </a:cubicBezTo>
                      <a:cubicBezTo>
                        <a:pt x="38095" y="7494"/>
                        <a:pt x="35226" y="4792"/>
                        <a:pt x="31990" y="2657"/>
                      </a:cubicBezTo>
                      <a:cubicBezTo>
                        <a:pt x="30623" y="1757"/>
                        <a:pt x="29222" y="1123"/>
                        <a:pt x="27821" y="656"/>
                      </a:cubicBezTo>
                      <a:cubicBezTo>
                        <a:pt x="26365" y="171"/>
                        <a:pt x="24891" y="1"/>
                        <a:pt x="23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rot="-419147">
                  <a:off x="902877" y="4089217"/>
                  <a:ext cx="58363" cy="45236"/>
                </a:xfrm>
                <a:custGeom>
                  <a:avLst/>
                  <a:gdLst/>
                  <a:ahLst/>
                  <a:cxnLst/>
                  <a:rect l="l" t="t" r="r" b="b"/>
                  <a:pathLst>
                    <a:path w="2970" h="2302" extrusionOk="0">
                      <a:moveTo>
                        <a:pt x="0" y="0"/>
                      </a:moveTo>
                      <a:cubicBezTo>
                        <a:pt x="0" y="534"/>
                        <a:pt x="0" y="1101"/>
                        <a:pt x="0" y="1668"/>
                      </a:cubicBezTo>
                      <a:cubicBezTo>
                        <a:pt x="801" y="1935"/>
                        <a:pt x="1601" y="2135"/>
                        <a:pt x="2402" y="2302"/>
                      </a:cubicBezTo>
                      <a:cubicBezTo>
                        <a:pt x="2569" y="1668"/>
                        <a:pt x="2769" y="1034"/>
                        <a:pt x="2969" y="401"/>
                      </a:cubicBezTo>
                      <a:cubicBezTo>
                        <a:pt x="1968" y="334"/>
                        <a:pt x="1001" y="200"/>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rot="-419147">
                  <a:off x="965263" y="4091627"/>
                  <a:ext cx="45256" cy="46553"/>
                </a:xfrm>
                <a:custGeom>
                  <a:avLst/>
                  <a:gdLst/>
                  <a:ahLst/>
                  <a:cxnLst/>
                  <a:rect l="l" t="t" r="r" b="b"/>
                  <a:pathLst>
                    <a:path w="2303" h="2369" extrusionOk="0">
                      <a:moveTo>
                        <a:pt x="468" y="0"/>
                      </a:moveTo>
                      <a:cubicBezTo>
                        <a:pt x="301" y="667"/>
                        <a:pt x="134" y="1335"/>
                        <a:pt x="1" y="2002"/>
                      </a:cubicBezTo>
                      <a:cubicBezTo>
                        <a:pt x="101" y="2035"/>
                        <a:pt x="168" y="2035"/>
                        <a:pt x="268" y="2068"/>
                      </a:cubicBezTo>
                      <a:cubicBezTo>
                        <a:pt x="801" y="2169"/>
                        <a:pt x="1335" y="2269"/>
                        <a:pt x="1836" y="2369"/>
                      </a:cubicBezTo>
                      <a:cubicBezTo>
                        <a:pt x="2002" y="1435"/>
                        <a:pt x="2169" y="734"/>
                        <a:pt x="2303" y="134"/>
                      </a:cubicBezTo>
                      <a:cubicBezTo>
                        <a:pt x="2036" y="100"/>
                        <a:pt x="1735" y="100"/>
                        <a:pt x="1469" y="67"/>
                      </a:cubicBezTo>
                      <a:cubicBezTo>
                        <a:pt x="1135" y="67"/>
                        <a:pt x="801" y="34"/>
                        <a:pt x="4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8"/>
                <p:cNvSpPr/>
                <p:nvPr/>
              </p:nvSpPr>
              <p:spPr>
                <a:xfrm rot="-419147">
                  <a:off x="1039063" y="4086925"/>
                  <a:ext cx="28867" cy="54413"/>
                </a:xfrm>
                <a:custGeom>
                  <a:avLst/>
                  <a:gdLst/>
                  <a:ahLst/>
                  <a:cxnLst/>
                  <a:rect l="l" t="t" r="r" b="b"/>
                  <a:pathLst>
                    <a:path w="1469" h="2769" extrusionOk="0">
                      <a:moveTo>
                        <a:pt x="1" y="0"/>
                      </a:moveTo>
                      <a:lnTo>
                        <a:pt x="1" y="0"/>
                      </a:lnTo>
                      <a:cubicBezTo>
                        <a:pt x="68" y="701"/>
                        <a:pt x="101" y="1501"/>
                        <a:pt x="134" y="2602"/>
                      </a:cubicBezTo>
                      <a:cubicBezTo>
                        <a:pt x="501" y="2635"/>
                        <a:pt x="868" y="2702"/>
                        <a:pt x="1235" y="2769"/>
                      </a:cubicBezTo>
                      <a:cubicBezTo>
                        <a:pt x="1268" y="1868"/>
                        <a:pt x="1369" y="934"/>
                        <a:pt x="1469" y="33"/>
                      </a:cubicBezTo>
                      <a:cubicBezTo>
                        <a:pt x="968" y="33"/>
                        <a:pt x="501" y="33"/>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rot="-419147">
                  <a:off x="1130083" y="4074293"/>
                  <a:ext cx="32149" cy="66872"/>
                </a:xfrm>
                <a:custGeom>
                  <a:avLst/>
                  <a:gdLst/>
                  <a:ahLst/>
                  <a:cxnLst/>
                  <a:rect l="l" t="t" r="r" b="b"/>
                  <a:pathLst>
                    <a:path w="1636" h="3403" extrusionOk="0">
                      <a:moveTo>
                        <a:pt x="1635" y="0"/>
                      </a:moveTo>
                      <a:lnTo>
                        <a:pt x="1635" y="0"/>
                      </a:lnTo>
                      <a:cubicBezTo>
                        <a:pt x="1168" y="34"/>
                        <a:pt x="668" y="34"/>
                        <a:pt x="201" y="67"/>
                      </a:cubicBezTo>
                      <a:cubicBezTo>
                        <a:pt x="134" y="1134"/>
                        <a:pt x="34" y="2202"/>
                        <a:pt x="1" y="3269"/>
                      </a:cubicBezTo>
                      <a:cubicBezTo>
                        <a:pt x="468" y="3303"/>
                        <a:pt x="901" y="3369"/>
                        <a:pt x="1368" y="3403"/>
                      </a:cubicBezTo>
                      <a:cubicBezTo>
                        <a:pt x="1468" y="2235"/>
                        <a:pt x="1568" y="1101"/>
                        <a:pt x="16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rot="-419147">
                  <a:off x="1075263" y="4082084"/>
                  <a:ext cx="46553" cy="60977"/>
                </a:xfrm>
                <a:custGeom>
                  <a:avLst/>
                  <a:gdLst/>
                  <a:ahLst/>
                  <a:cxnLst/>
                  <a:rect l="l" t="t" r="r" b="b"/>
                  <a:pathLst>
                    <a:path w="2369" h="3103" extrusionOk="0">
                      <a:moveTo>
                        <a:pt x="101" y="0"/>
                      </a:moveTo>
                      <a:cubicBezTo>
                        <a:pt x="67" y="968"/>
                        <a:pt x="1" y="1902"/>
                        <a:pt x="1" y="2836"/>
                      </a:cubicBezTo>
                      <a:cubicBezTo>
                        <a:pt x="668" y="2936"/>
                        <a:pt x="1335" y="3003"/>
                        <a:pt x="2035" y="3103"/>
                      </a:cubicBezTo>
                      <a:cubicBezTo>
                        <a:pt x="2069" y="2035"/>
                        <a:pt x="2235" y="1001"/>
                        <a:pt x="2369" y="0"/>
                      </a:cubicBezTo>
                      <a:cubicBezTo>
                        <a:pt x="1857" y="0"/>
                        <a:pt x="1361" y="15"/>
                        <a:pt x="859" y="15"/>
                      </a:cubicBezTo>
                      <a:cubicBezTo>
                        <a:pt x="608" y="15"/>
                        <a:pt x="356" y="12"/>
                        <a:pt x="1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rot="-419147">
                  <a:off x="1221641" y="4045491"/>
                  <a:ext cx="93754" cy="84577"/>
                </a:xfrm>
                <a:custGeom>
                  <a:avLst/>
                  <a:gdLst/>
                  <a:ahLst/>
                  <a:cxnLst/>
                  <a:rect l="l" t="t" r="r" b="b"/>
                  <a:pathLst>
                    <a:path w="4771" h="4304" extrusionOk="0">
                      <a:moveTo>
                        <a:pt x="4103" y="1"/>
                      </a:moveTo>
                      <a:cubicBezTo>
                        <a:pt x="3870" y="34"/>
                        <a:pt x="3636" y="68"/>
                        <a:pt x="3369" y="101"/>
                      </a:cubicBezTo>
                      <a:cubicBezTo>
                        <a:pt x="2235" y="234"/>
                        <a:pt x="1134" y="368"/>
                        <a:pt x="0" y="468"/>
                      </a:cubicBezTo>
                      <a:cubicBezTo>
                        <a:pt x="100" y="1735"/>
                        <a:pt x="134" y="3003"/>
                        <a:pt x="134" y="4271"/>
                      </a:cubicBezTo>
                      <a:cubicBezTo>
                        <a:pt x="667" y="4304"/>
                        <a:pt x="1234" y="4304"/>
                        <a:pt x="1802" y="4304"/>
                      </a:cubicBezTo>
                      <a:cubicBezTo>
                        <a:pt x="1802" y="3937"/>
                        <a:pt x="1802" y="3603"/>
                        <a:pt x="1802" y="3270"/>
                      </a:cubicBezTo>
                      <a:cubicBezTo>
                        <a:pt x="1802" y="3070"/>
                        <a:pt x="1940" y="2959"/>
                        <a:pt x="2083" y="2959"/>
                      </a:cubicBezTo>
                      <a:cubicBezTo>
                        <a:pt x="2202" y="2959"/>
                        <a:pt x="2323" y="3036"/>
                        <a:pt x="2369" y="3203"/>
                      </a:cubicBezTo>
                      <a:cubicBezTo>
                        <a:pt x="2435" y="3537"/>
                        <a:pt x="2535" y="3904"/>
                        <a:pt x="2602" y="4271"/>
                      </a:cubicBezTo>
                      <a:cubicBezTo>
                        <a:pt x="2969" y="4271"/>
                        <a:pt x="3303" y="4237"/>
                        <a:pt x="3670" y="4237"/>
                      </a:cubicBezTo>
                      <a:cubicBezTo>
                        <a:pt x="4036" y="4204"/>
                        <a:pt x="4403" y="4171"/>
                        <a:pt x="4770" y="4137"/>
                      </a:cubicBezTo>
                      <a:cubicBezTo>
                        <a:pt x="4604" y="2736"/>
                        <a:pt x="4470" y="1335"/>
                        <a:pt x="4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rot="-419147">
                  <a:off x="1305345" y="4014014"/>
                  <a:ext cx="118004" cy="100298"/>
                </a:xfrm>
                <a:custGeom>
                  <a:avLst/>
                  <a:gdLst/>
                  <a:ahLst/>
                  <a:cxnLst/>
                  <a:rect l="l" t="t" r="r" b="b"/>
                  <a:pathLst>
                    <a:path w="6005" h="5104" extrusionOk="0">
                      <a:moveTo>
                        <a:pt x="5170" y="0"/>
                      </a:moveTo>
                      <a:cubicBezTo>
                        <a:pt x="3469" y="400"/>
                        <a:pt x="1768" y="701"/>
                        <a:pt x="0" y="967"/>
                      </a:cubicBezTo>
                      <a:cubicBezTo>
                        <a:pt x="500" y="2302"/>
                        <a:pt x="701" y="3703"/>
                        <a:pt x="967" y="5104"/>
                      </a:cubicBezTo>
                      <a:cubicBezTo>
                        <a:pt x="2068" y="5004"/>
                        <a:pt x="3202" y="4837"/>
                        <a:pt x="4336" y="4670"/>
                      </a:cubicBezTo>
                      <a:cubicBezTo>
                        <a:pt x="4303" y="4403"/>
                        <a:pt x="4270" y="4136"/>
                        <a:pt x="4270" y="3870"/>
                      </a:cubicBezTo>
                      <a:cubicBezTo>
                        <a:pt x="4252" y="3677"/>
                        <a:pt x="4354" y="3585"/>
                        <a:pt x="4474" y="3585"/>
                      </a:cubicBezTo>
                      <a:cubicBezTo>
                        <a:pt x="4583" y="3585"/>
                        <a:pt x="4707" y="3660"/>
                        <a:pt x="4770" y="3803"/>
                      </a:cubicBezTo>
                      <a:cubicBezTo>
                        <a:pt x="4870" y="4003"/>
                        <a:pt x="4970" y="4237"/>
                        <a:pt x="5137" y="4537"/>
                      </a:cubicBezTo>
                      <a:cubicBezTo>
                        <a:pt x="5404" y="4470"/>
                        <a:pt x="5704" y="4403"/>
                        <a:pt x="6004" y="4337"/>
                      </a:cubicBezTo>
                      <a:cubicBezTo>
                        <a:pt x="5737" y="2902"/>
                        <a:pt x="5471" y="1434"/>
                        <a:pt x="517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rot="-419147">
                  <a:off x="1421415" y="3982264"/>
                  <a:ext cx="80628" cy="99001"/>
                </a:xfrm>
                <a:custGeom>
                  <a:avLst/>
                  <a:gdLst/>
                  <a:ahLst/>
                  <a:cxnLst/>
                  <a:rect l="l" t="t" r="r" b="b"/>
                  <a:pathLst>
                    <a:path w="4103" h="5038" extrusionOk="0">
                      <a:moveTo>
                        <a:pt x="3002" y="0"/>
                      </a:moveTo>
                      <a:cubicBezTo>
                        <a:pt x="2001" y="267"/>
                        <a:pt x="1001" y="534"/>
                        <a:pt x="0" y="768"/>
                      </a:cubicBezTo>
                      <a:cubicBezTo>
                        <a:pt x="467" y="2169"/>
                        <a:pt x="867" y="3603"/>
                        <a:pt x="1234" y="5037"/>
                      </a:cubicBezTo>
                      <a:cubicBezTo>
                        <a:pt x="2202" y="4804"/>
                        <a:pt x="3169" y="4504"/>
                        <a:pt x="4103" y="4170"/>
                      </a:cubicBezTo>
                      <a:cubicBezTo>
                        <a:pt x="3769" y="2736"/>
                        <a:pt x="3436" y="1335"/>
                        <a:pt x="3002"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rot="-419147">
                  <a:off x="1174962" y="4065233"/>
                  <a:ext cx="36727" cy="73435"/>
                </a:xfrm>
                <a:custGeom>
                  <a:avLst/>
                  <a:gdLst/>
                  <a:ahLst/>
                  <a:cxnLst/>
                  <a:rect l="l" t="t" r="r" b="b"/>
                  <a:pathLst>
                    <a:path w="1869" h="3737" extrusionOk="0">
                      <a:moveTo>
                        <a:pt x="1835" y="1"/>
                      </a:moveTo>
                      <a:lnTo>
                        <a:pt x="1835" y="1"/>
                      </a:lnTo>
                      <a:cubicBezTo>
                        <a:pt x="1234" y="34"/>
                        <a:pt x="601" y="101"/>
                        <a:pt x="0" y="134"/>
                      </a:cubicBezTo>
                      <a:cubicBezTo>
                        <a:pt x="67" y="1268"/>
                        <a:pt x="100" y="2436"/>
                        <a:pt x="134" y="3637"/>
                      </a:cubicBezTo>
                      <a:cubicBezTo>
                        <a:pt x="701" y="3670"/>
                        <a:pt x="1234" y="3703"/>
                        <a:pt x="1768" y="3737"/>
                      </a:cubicBezTo>
                      <a:cubicBezTo>
                        <a:pt x="1835" y="2502"/>
                        <a:pt x="1868" y="1235"/>
                        <a:pt x="18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rot="-419147">
                  <a:off x="1534290" y="3945968"/>
                  <a:ext cx="47221" cy="76049"/>
                </a:xfrm>
                <a:custGeom>
                  <a:avLst/>
                  <a:gdLst/>
                  <a:ahLst/>
                  <a:cxnLst/>
                  <a:rect l="l" t="t" r="r" b="b"/>
                  <a:pathLst>
                    <a:path w="2403" h="3870" extrusionOk="0">
                      <a:moveTo>
                        <a:pt x="1001" y="0"/>
                      </a:moveTo>
                      <a:cubicBezTo>
                        <a:pt x="901" y="34"/>
                        <a:pt x="768" y="100"/>
                        <a:pt x="667" y="134"/>
                      </a:cubicBezTo>
                      <a:cubicBezTo>
                        <a:pt x="434" y="200"/>
                        <a:pt x="200" y="267"/>
                        <a:pt x="0" y="334"/>
                      </a:cubicBezTo>
                      <a:cubicBezTo>
                        <a:pt x="567" y="1435"/>
                        <a:pt x="1168" y="2535"/>
                        <a:pt x="1601" y="3736"/>
                      </a:cubicBezTo>
                      <a:cubicBezTo>
                        <a:pt x="1635" y="3803"/>
                        <a:pt x="1635" y="3836"/>
                        <a:pt x="1668" y="3870"/>
                      </a:cubicBezTo>
                      <a:cubicBezTo>
                        <a:pt x="1902" y="3736"/>
                        <a:pt x="2135" y="3603"/>
                        <a:pt x="2402" y="3469"/>
                      </a:cubicBezTo>
                      <a:cubicBezTo>
                        <a:pt x="1935" y="2268"/>
                        <a:pt x="1501" y="1101"/>
                        <a:pt x="10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rot="-419147">
                  <a:off x="1494996" y="3959871"/>
                  <a:ext cx="60996" cy="85226"/>
                </a:xfrm>
                <a:custGeom>
                  <a:avLst/>
                  <a:gdLst/>
                  <a:ahLst/>
                  <a:cxnLst/>
                  <a:rect l="l" t="t" r="r" b="b"/>
                  <a:pathLst>
                    <a:path w="3104" h="4337" extrusionOk="0">
                      <a:moveTo>
                        <a:pt x="1535" y="1"/>
                      </a:moveTo>
                      <a:cubicBezTo>
                        <a:pt x="1035" y="167"/>
                        <a:pt x="535" y="301"/>
                        <a:pt x="1" y="468"/>
                      </a:cubicBezTo>
                      <a:cubicBezTo>
                        <a:pt x="601" y="1668"/>
                        <a:pt x="1168" y="2969"/>
                        <a:pt x="1702" y="4337"/>
                      </a:cubicBezTo>
                      <a:cubicBezTo>
                        <a:pt x="2169" y="4137"/>
                        <a:pt x="2636" y="3937"/>
                        <a:pt x="3103" y="3703"/>
                      </a:cubicBezTo>
                      <a:cubicBezTo>
                        <a:pt x="2636" y="2436"/>
                        <a:pt x="2069" y="1235"/>
                        <a:pt x="15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rot="-419147">
                  <a:off x="1574180" y="3916536"/>
                  <a:ext cx="59680" cy="74084"/>
                </a:xfrm>
                <a:custGeom>
                  <a:avLst/>
                  <a:gdLst/>
                  <a:ahLst/>
                  <a:cxnLst/>
                  <a:rect l="l" t="t" r="r" b="b"/>
                  <a:pathLst>
                    <a:path w="3037" h="3770" extrusionOk="0">
                      <a:moveTo>
                        <a:pt x="1869" y="0"/>
                      </a:moveTo>
                      <a:cubicBezTo>
                        <a:pt x="1268" y="267"/>
                        <a:pt x="635" y="534"/>
                        <a:pt x="1" y="768"/>
                      </a:cubicBezTo>
                      <a:cubicBezTo>
                        <a:pt x="568" y="1735"/>
                        <a:pt x="1135" y="2736"/>
                        <a:pt x="1702" y="3770"/>
                      </a:cubicBezTo>
                      <a:cubicBezTo>
                        <a:pt x="2136" y="3503"/>
                        <a:pt x="2603" y="3236"/>
                        <a:pt x="3036" y="2936"/>
                      </a:cubicBezTo>
                      <a:cubicBezTo>
                        <a:pt x="3003" y="2836"/>
                        <a:pt x="2970" y="2736"/>
                        <a:pt x="2936" y="2669"/>
                      </a:cubicBezTo>
                      <a:cubicBezTo>
                        <a:pt x="2536" y="1802"/>
                        <a:pt x="2202" y="901"/>
                        <a:pt x="186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rot="-419147">
                  <a:off x="1615645" y="3877752"/>
                  <a:ext cx="71470" cy="83929"/>
                </a:xfrm>
                <a:custGeom>
                  <a:avLst/>
                  <a:gdLst/>
                  <a:ahLst/>
                  <a:cxnLst/>
                  <a:rect l="l" t="t" r="r" b="b"/>
                  <a:pathLst>
                    <a:path w="3637" h="4271" extrusionOk="0">
                      <a:moveTo>
                        <a:pt x="2836" y="0"/>
                      </a:moveTo>
                      <a:cubicBezTo>
                        <a:pt x="1902" y="534"/>
                        <a:pt x="968" y="1035"/>
                        <a:pt x="1" y="1468"/>
                      </a:cubicBezTo>
                      <a:cubicBezTo>
                        <a:pt x="434" y="2402"/>
                        <a:pt x="834" y="3336"/>
                        <a:pt x="1235" y="4270"/>
                      </a:cubicBezTo>
                      <a:cubicBezTo>
                        <a:pt x="2069" y="3736"/>
                        <a:pt x="2869" y="3169"/>
                        <a:pt x="3636" y="2536"/>
                      </a:cubicBezTo>
                      <a:cubicBezTo>
                        <a:pt x="3403" y="1635"/>
                        <a:pt x="3136" y="801"/>
                        <a:pt x="28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rot="-419147">
                  <a:off x="1174688" y="3537598"/>
                  <a:ext cx="117218" cy="160155"/>
                </a:xfrm>
                <a:custGeom>
                  <a:avLst/>
                  <a:gdLst/>
                  <a:ahLst/>
                  <a:cxnLst/>
                  <a:rect l="l" t="t" r="r" b="b"/>
                  <a:pathLst>
                    <a:path w="5965" h="8150" extrusionOk="0">
                      <a:moveTo>
                        <a:pt x="5794" y="1"/>
                      </a:moveTo>
                      <a:cubicBezTo>
                        <a:pt x="5787" y="1"/>
                        <a:pt x="5779" y="2"/>
                        <a:pt x="5772" y="5"/>
                      </a:cubicBezTo>
                      <a:cubicBezTo>
                        <a:pt x="3904" y="238"/>
                        <a:pt x="1802" y="1005"/>
                        <a:pt x="868" y="2740"/>
                      </a:cubicBezTo>
                      <a:cubicBezTo>
                        <a:pt x="1" y="4441"/>
                        <a:pt x="101" y="6409"/>
                        <a:pt x="1135" y="7977"/>
                      </a:cubicBezTo>
                      <a:cubicBezTo>
                        <a:pt x="1212" y="8098"/>
                        <a:pt x="1332" y="8150"/>
                        <a:pt x="1455" y="8150"/>
                      </a:cubicBezTo>
                      <a:cubicBezTo>
                        <a:pt x="1703" y="8150"/>
                        <a:pt x="1958" y="7934"/>
                        <a:pt x="1869" y="7643"/>
                      </a:cubicBezTo>
                      <a:cubicBezTo>
                        <a:pt x="902" y="4741"/>
                        <a:pt x="3937" y="1939"/>
                        <a:pt x="5872" y="238"/>
                      </a:cubicBezTo>
                      <a:cubicBezTo>
                        <a:pt x="5964" y="177"/>
                        <a:pt x="5886" y="1"/>
                        <a:pt x="5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0" name="Google Shape;1240;p38"/>
              <p:cNvSpPr/>
              <p:nvPr/>
            </p:nvSpPr>
            <p:spPr>
              <a:xfrm rot="8451631">
                <a:off x="7704427" y="4222467"/>
                <a:ext cx="75100" cy="7000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rot="7739846">
                <a:off x="7775562" y="4340341"/>
                <a:ext cx="86165" cy="803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2" name="Google Shape;1242;p38"/>
            <p:cNvSpPr/>
            <p:nvPr/>
          </p:nvSpPr>
          <p:spPr>
            <a:xfrm rot="-10258371">
              <a:off x="7420391" y="4197700"/>
              <a:ext cx="75096" cy="69992"/>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rot="-10094684">
              <a:off x="7336496" y="4297516"/>
              <a:ext cx="86163" cy="80308"/>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4" name="Google Shape;1244;p38"/>
          <p:cNvSpPr/>
          <p:nvPr/>
        </p:nvSpPr>
        <p:spPr>
          <a:xfrm>
            <a:off x="6553475" y="11730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rot="-4320377">
            <a:off x="7688271" y="22885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a:off x="1129600" y="28175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a:off x="2478225" y="11730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8"/>
          <p:cNvSpPr/>
          <p:nvPr/>
        </p:nvSpPr>
        <p:spPr>
          <a:xfrm rot="444932" flipH="1">
            <a:off x="6124382" y="3969939"/>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8"/>
          <p:cNvSpPr/>
          <p:nvPr/>
        </p:nvSpPr>
        <p:spPr>
          <a:xfrm>
            <a:off x="5997425" y="911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3" name="Google Shape;1253;p38"/>
          <p:cNvGrpSpPr/>
          <p:nvPr/>
        </p:nvGrpSpPr>
        <p:grpSpPr>
          <a:xfrm>
            <a:off x="939568" y="866774"/>
            <a:ext cx="1127502" cy="1379505"/>
            <a:chOff x="939568" y="866774"/>
            <a:chExt cx="1127502" cy="1379505"/>
          </a:xfrm>
        </p:grpSpPr>
        <p:sp>
          <p:nvSpPr>
            <p:cNvPr id="1254" name="Google Shape;1254;p38"/>
            <p:cNvSpPr/>
            <p:nvPr/>
          </p:nvSpPr>
          <p:spPr>
            <a:xfrm>
              <a:off x="949976" y="866774"/>
              <a:ext cx="1106650" cy="1379484"/>
            </a:xfrm>
            <a:custGeom>
              <a:avLst/>
              <a:gdLst/>
              <a:ahLst/>
              <a:cxnLst/>
              <a:rect l="l" t="t" r="r" b="b"/>
              <a:pathLst>
                <a:path w="49570" h="61791" extrusionOk="0">
                  <a:moveTo>
                    <a:pt x="24764" y="1"/>
                  </a:moveTo>
                  <a:cubicBezTo>
                    <a:pt x="23558" y="1"/>
                    <a:pt x="22347" y="82"/>
                    <a:pt x="21149" y="180"/>
                  </a:cubicBezTo>
                  <a:cubicBezTo>
                    <a:pt x="17447" y="480"/>
                    <a:pt x="13711" y="1114"/>
                    <a:pt x="10408" y="2949"/>
                  </a:cubicBezTo>
                  <a:cubicBezTo>
                    <a:pt x="5471" y="5684"/>
                    <a:pt x="1" y="10287"/>
                    <a:pt x="2202" y="26766"/>
                  </a:cubicBezTo>
                  <a:cubicBezTo>
                    <a:pt x="1969" y="26933"/>
                    <a:pt x="1769" y="27166"/>
                    <a:pt x="1569" y="27400"/>
                  </a:cubicBezTo>
                  <a:cubicBezTo>
                    <a:pt x="701" y="28567"/>
                    <a:pt x="535" y="30035"/>
                    <a:pt x="668" y="31303"/>
                  </a:cubicBezTo>
                  <a:cubicBezTo>
                    <a:pt x="935" y="33404"/>
                    <a:pt x="1969" y="35239"/>
                    <a:pt x="3570" y="36406"/>
                  </a:cubicBezTo>
                  <a:cubicBezTo>
                    <a:pt x="3737" y="36506"/>
                    <a:pt x="3870" y="36606"/>
                    <a:pt x="4037" y="36706"/>
                  </a:cubicBezTo>
                  <a:cubicBezTo>
                    <a:pt x="4404" y="38574"/>
                    <a:pt x="4771" y="40476"/>
                    <a:pt x="4971" y="42344"/>
                  </a:cubicBezTo>
                  <a:cubicBezTo>
                    <a:pt x="5038" y="42777"/>
                    <a:pt x="5071" y="43211"/>
                    <a:pt x="5105" y="43645"/>
                  </a:cubicBezTo>
                  <a:cubicBezTo>
                    <a:pt x="5438" y="48048"/>
                    <a:pt x="5438" y="52418"/>
                    <a:pt x="5772" y="56821"/>
                  </a:cubicBezTo>
                  <a:cubicBezTo>
                    <a:pt x="5772" y="56866"/>
                    <a:pt x="5799" y="56884"/>
                    <a:pt x="5832" y="56884"/>
                  </a:cubicBezTo>
                  <a:cubicBezTo>
                    <a:pt x="5872" y="56884"/>
                    <a:pt x="5920" y="56857"/>
                    <a:pt x="5938" y="56821"/>
                  </a:cubicBezTo>
                  <a:cubicBezTo>
                    <a:pt x="6205" y="54319"/>
                    <a:pt x="6372" y="51717"/>
                    <a:pt x="6472" y="49082"/>
                  </a:cubicBezTo>
                  <a:cubicBezTo>
                    <a:pt x="6539" y="49882"/>
                    <a:pt x="6639" y="50650"/>
                    <a:pt x="6806" y="51417"/>
                  </a:cubicBezTo>
                  <a:cubicBezTo>
                    <a:pt x="7239" y="53485"/>
                    <a:pt x="7440" y="55453"/>
                    <a:pt x="7840" y="57521"/>
                  </a:cubicBezTo>
                  <a:cubicBezTo>
                    <a:pt x="8073" y="58655"/>
                    <a:pt x="8173" y="60890"/>
                    <a:pt x="8974" y="61791"/>
                  </a:cubicBezTo>
                  <a:cubicBezTo>
                    <a:pt x="11176" y="60890"/>
                    <a:pt x="13344" y="60123"/>
                    <a:pt x="15545" y="59489"/>
                  </a:cubicBezTo>
                  <a:cubicBezTo>
                    <a:pt x="15012" y="55787"/>
                    <a:pt x="14978" y="52084"/>
                    <a:pt x="13811" y="48515"/>
                  </a:cubicBezTo>
                  <a:cubicBezTo>
                    <a:pt x="13789" y="48450"/>
                    <a:pt x="13838" y="48399"/>
                    <a:pt x="13893" y="48399"/>
                  </a:cubicBezTo>
                  <a:cubicBezTo>
                    <a:pt x="13923" y="48399"/>
                    <a:pt x="13954" y="48413"/>
                    <a:pt x="13978" y="48448"/>
                  </a:cubicBezTo>
                  <a:cubicBezTo>
                    <a:pt x="15345" y="51917"/>
                    <a:pt x="15712" y="55587"/>
                    <a:pt x="16413" y="59222"/>
                  </a:cubicBezTo>
                  <a:cubicBezTo>
                    <a:pt x="17013" y="59056"/>
                    <a:pt x="17647" y="58889"/>
                    <a:pt x="18281" y="58722"/>
                  </a:cubicBezTo>
                  <a:cubicBezTo>
                    <a:pt x="18014" y="57688"/>
                    <a:pt x="17747" y="56687"/>
                    <a:pt x="17580" y="55687"/>
                  </a:cubicBezTo>
                  <a:cubicBezTo>
                    <a:pt x="17558" y="55598"/>
                    <a:pt x="17625" y="55524"/>
                    <a:pt x="17691" y="55524"/>
                  </a:cubicBezTo>
                  <a:cubicBezTo>
                    <a:pt x="17725" y="55524"/>
                    <a:pt x="17758" y="55542"/>
                    <a:pt x="17780" y="55587"/>
                  </a:cubicBezTo>
                  <a:cubicBezTo>
                    <a:pt x="18381" y="56420"/>
                    <a:pt x="18714" y="57488"/>
                    <a:pt x="19014" y="58522"/>
                  </a:cubicBezTo>
                  <a:cubicBezTo>
                    <a:pt x="23851" y="57321"/>
                    <a:pt x="28821" y="56621"/>
                    <a:pt x="34059" y="56387"/>
                  </a:cubicBezTo>
                  <a:cubicBezTo>
                    <a:pt x="33925" y="55253"/>
                    <a:pt x="33825" y="54152"/>
                    <a:pt x="33758" y="53085"/>
                  </a:cubicBezTo>
                  <a:cubicBezTo>
                    <a:pt x="33740" y="52960"/>
                    <a:pt x="33818" y="52892"/>
                    <a:pt x="33905" y="52892"/>
                  </a:cubicBezTo>
                  <a:cubicBezTo>
                    <a:pt x="33980" y="52892"/>
                    <a:pt x="34061" y="52943"/>
                    <a:pt x="34092" y="53051"/>
                  </a:cubicBezTo>
                  <a:cubicBezTo>
                    <a:pt x="34359" y="54119"/>
                    <a:pt x="34659" y="55220"/>
                    <a:pt x="34959" y="56354"/>
                  </a:cubicBezTo>
                  <a:cubicBezTo>
                    <a:pt x="35960" y="56320"/>
                    <a:pt x="36969" y="56304"/>
                    <a:pt x="37986" y="56304"/>
                  </a:cubicBezTo>
                  <a:cubicBezTo>
                    <a:pt x="39004" y="56304"/>
                    <a:pt x="40029" y="56320"/>
                    <a:pt x="41064" y="56354"/>
                  </a:cubicBezTo>
                  <a:cubicBezTo>
                    <a:pt x="41064" y="55653"/>
                    <a:pt x="41064" y="54953"/>
                    <a:pt x="40997" y="54219"/>
                  </a:cubicBezTo>
                  <a:cubicBezTo>
                    <a:pt x="40830" y="52251"/>
                    <a:pt x="40430" y="50249"/>
                    <a:pt x="40396" y="48281"/>
                  </a:cubicBezTo>
                  <a:cubicBezTo>
                    <a:pt x="40396" y="48223"/>
                    <a:pt x="40453" y="48188"/>
                    <a:pt x="40506" y="48188"/>
                  </a:cubicBezTo>
                  <a:cubicBezTo>
                    <a:pt x="40545" y="48188"/>
                    <a:pt x="40583" y="48206"/>
                    <a:pt x="40597" y="48248"/>
                  </a:cubicBezTo>
                  <a:cubicBezTo>
                    <a:pt x="41197" y="50416"/>
                    <a:pt x="41497" y="52684"/>
                    <a:pt x="41731" y="54919"/>
                  </a:cubicBezTo>
                  <a:cubicBezTo>
                    <a:pt x="41797" y="55386"/>
                    <a:pt x="41864" y="55887"/>
                    <a:pt x="41897" y="56387"/>
                  </a:cubicBezTo>
                  <a:cubicBezTo>
                    <a:pt x="42164" y="56420"/>
                    <a:pt x="42398" y="56420"/>
                    <a:pt x="42631" y="56420"/>
                  </a:cubicBezTo>
                  <a:cubicBezTo>
                    <a:pt x="42698" y="55553"/>
                    <a:pt x="42698" y="54719"/>
                    <a:pt x="42665" y="53852"/>
                  </a:cubicBezTo>
                  <a:cubicBezTo>
                    <a:pt x="42565" y="50950"/>
                    <a:pt x="42264" y="48014"/>
                    <a:pt x="41531" y="45212"/>
                  </a:cubicBezTo>
                  <a:cubicBezTo>
                    <a:pt x="41509" y="45147"/>
                    <a:pt x="41572" y="45096"/>
                    <a:pt x="41628" y="45096"/>
                  </a:cubicBezTo>
                  <a:cubicBezTo>
                    <a:pt x="41658" y="45096"/>
                    <a:pt x="41686" y="45111"/>
                    <a:pt x="41697" y="45146"/>
                  </a:cubicBezTo>
                  <a:cubicBezTo>
                    <a:pt x="42798" y="48048"/>
                    <a:pt x="43298" y="51017"/>
                    <a:pt x="43499" y="54119"/>
                  </a:cubicBezTo>
                  <a:cubicBezTo>
                    <a:pt x="43565" y="54886"/>
                    <a:pt x="43632" y="55687"/>
                    <a:pt x="43665" y="56487"/>
                  </a:cubicBezTo>
                  <a:cubicBezTo>
                    <a:pt x="44966" y="56554"/>
                    <a:pt x="46301" y="56654"/>
                    <a:pt x="47668" y="56787"/>
                  </a:cubicBezTo>
                  <a:cubicBezTo>
                    <a:pt x="47602" y="56787"/>
                    <a:pt x="47068" y="47514"/>
                    <a:pt x="46934" y="46780"/>
                  </a:cubicBezTo>
                  <a:cubicBezTo>
                    <a:pt x="46334" y="43912"/>
                    <a:pt x="45400" y="41176"/>
                    <a:pt x="44633" y="38374"/>
                  </a:cubicBezTo>
                  <a:cubicBezTo>
                    <a:pt x="44366" y="37474"/>
                    <a:pt x="44132" y="36573"/>
                    <a:pt x="43932" y="35639"/>
                  </a:cubicBezTo>
                  <a:lnTo>
                    <a:pt x="43932" y="35639"/>
                  </a:lnTo>
                  <a:cubicBezTo>
                    <a:pt x="44199" y="36506"/>
                    <a:pt x="44499" y="37407"/>
                    <a:pt x="44800" y="38274"/>
                  </a:cubicBezTo>
                  <a:cubicBezTo>
                    <a:pt x="45066" y="38975"/>
                    <a:pt x="45333" y="39675"/>
                    <a:pt x="45600" y="40409"/>
                  </a:cubicBezTo>
                  <a:cubicBezTo>
                    <a:pt x="46668" y="43144"/>
                    <a:pt x="47702" y="46180"/>
                    <a:pt x="49536" y="48448"/>
                  </a:cubicBezTo>
                  <a:lnTo>
                    <a:pt x="49570" y="48448"/>
                  </a:lnTo>
                  <a:cubicBezTo>
                    <a:pt x="49069" y="45346"/>
                    <a:pt x="47702" y="42377"/>
                    <a:pt x="46801" y="39342"/>
                  </a:cubicBezTo>
                  <a:cubicBezTo>
                    <a:pt x="46601" y="38674"/>
                    <a:pt x="46401" y="37974"/>
                    <a:pt x="46234" y="37273"/>
                  </a:cubicBezTo>
                  <a:cubicBezTo>
                    <a:pt x="45600" y="35005"/>
                    <a:pt x="45033" y="32737"/>
                    <a:pt x="44533" y="30469"/>
                  </a:cubicBezTo>
                  <a:cubicBezTo>
                    <a:pt x="44533" y="30435"/>
                    <a:pt x="44566" y="30402"/>
                    <a:pt x="44599" y="30402"/>
                  </a:cubicBezTo>
                  <a:cubicBezTo>
                    <a:pt x="45800" y="28834"/>
                    <a:pt x="46267" y="26733"/>
                    <a:pt x="45900" y="24664"/>
                  </a:cubicBezTo>
                  <a:cubicBezTo>
                    <a:pt x="45667" y="23397"/>
                    <a:pt x="45066" y="22029"/>
                    <a:pt x="43932" y="21195"/>
                  </a:cubicBezTo>
                  <a:cubicBezTo>
                    <a:pt x="43599" y="20928"/>
                    <a:pt x="43232" y="20762"/>
                    <a:pt x="42865" y="20628"/>
                  </a:cubicBezTo>
                  <a:cubicBezTo>
                    <a:pt x="42298" y="10955"/>
                    <a:pt x="38695" y="3249"/>
                    <a:pt x="29655" y="614"/>
                  </a:cubicBezTo>
                  <a:cubicBezTo>
                    <a:pt x="28057" y="152"/>
                    <a:pt x="26414" y="1"/>
                    <a:pt x="24764" y="1"/>
                  </a:cubicBezTo>
                  <a:close/>
                </a:path>
              </a:pathLst>
            </a:custGeom>
            <a:solidFill>
              <a:schemeClr val="lt2"/>
            </a:solidFill>
            <a:ln w="228600" cap="flat" cmpd="sng">
              <a:solidFill>
                <a:schemeClr val="lt2"/>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5" name="Google Shape;1255;p38"/>
            <p:cNvGrpSpPr/>
            <p:nvPr/>
          </p:nvGrpSpPr>
          <p:grpSpPr>
            <a:xfrm>
              <a:off x="939568" y="866795"/>
              <a:ext cx="1127502" cy="1379484"/>
              <a:chOff x="831475" y="3598725"/>
              <a:chExt cx="1262600" cy="1544775"/>
            </a:xfrm>
          </p:grpSpPr>
          <p:sp>
            <p:nvSpPr>
              <p:cNvPr id="1256" name="Google Shape;1256;p38"/>
              <p:cNvSpPr/>
              <p:nvPr/>
            </p:nvSpPr>
            <p:spPr>
              <a:xfrm>
                <a:off x="831475" y="3598725"/>
                <a:ext cx="1262600" cy="1544775"/>
              </a:xfrm>
              <a:custGeom>
                <a:avLst/>
                <a:gdLst/>
                <a:ahLst/>
                <a:cxnLst/>
                <a:rect l="l" t="t" r="r" b="b"/>
                <a:pathLst>
                  <a:path w="50504" h="61791" extrusionOk="0">
                    <a:moveTo>
                      <a:pt x="25698" y="1"/>
                    </a:moveTo>
                    <a:cubicBezTo>
                      <a:pt x="24492" y="1"/>
                      <a:pt x="23281" y="82"/>
                      <a:pt x="22083" y="180"/>
                    </a:cubicBezTo>
                    <a:cubicBezTo>
                      <a:pt x="18381" y="480"/>
                      <a:pt x="14645" y="1114"/>
                      <a:pt x="11342" y="2949"/>
                    </a:cubicBezTo>
                    <a:cubicBezTo>
                      <a:pt x="6005" y="5918"/>
                      <a:pt x="1" y="11055"/>
                      <a:pt x="3837" y="31136"/>
                    </a:cubicBezTo>
                    <a:cubicBezTo>
                      <a:pt x="4537" y="34838"/>
                      <a:pt x="5505" y="38574"/>
                      <a:pt x="5905" y="42344"/>
                    </a:cubicBezTo>
                    <a:cubicBezTo>
                      <a:pt x="5972" y="42777"/>
                      <a:pt x="6005" y="43211"/>
                      <a:pt x="6039" y="43645"/>
                    </a:cubicBezTo>
                    <a:cubicBezTo>
                      <a:pt x="6405" y="48048"/>
                      <a:pt x="6372" y="52418"/>
                      <a:pt x="6706" y="56821"/>
                    </a:cubicBezTo>
                    <a:cubicBezTo>
                      <a:pt x="6706" y="56871"/>
                      <a:pt x="6747" y="56896"/>
                      <a:pt x="6789" y="56896"/>
                    </a:cubicBezTo>
                    <a:cubicBezTo>
                      <a:pt x="6831" y="56896"/>
                      <a:pt x="6872" y="56871"/>
                      <a:pt x="6872" y="56821"/>
                    </a:cubicBezTo>
                    <a:cubicBezTo>
                      <a:pt x="7139" y="54319"/>
                      <a:pt x="7306" y="51717"/>
                      <a:pt x="7406" y="49115"/>
                    </a:cubicBezTo>
                    <a:cubicBezTo>
                      <a:pt x="7473" y="49882"/>
                      <a:pt x="7573" y="50650"/>
                      <a:pt x="7740" y="51417"/>
                    </a:cubicBezTo>
                    <a:cubicBezTo>
                      <a:pt x="8173" y="53485"/>
                      <a:pt x="8407" y="55486"/>
                      <a:pt x="8807" y="57555"/>
                    </a:cubicBezTo>
                    <a:cubicBezTo>
                      <a:pt x="9007" y="58655"/>
                      <a:pt x="9107" y="60890"/>
                      <a:pt x="9908" y="61791"/>
                    </a:cubicBezTo>
                    <a:cubicBezTo>
                      <a:pt x="12110" y="60890"/>
                      <a:pt x="14278" y="60123"/>
                      <a:pt x="16479" y="59489"/>
                    </a:cubicBezTo>
                    <a:cubicBezTo>
                      <a:pt x="15946" y="55787"/>
                      <a:pt x="15912" y="52117"/>
                      <a:pt x="14745" y="48515"/>
                    </a:cubicBezTo>
                    <a:cubicBezTo>
                      <a:pt x="14723" y="48450"/>
                      <a:pt x="14772" y="48399"/>
                      <a:pt x="14827" y="48399"/>
                    </a:cubicBezTo>
                    <a:cubicBezTo>
                      <a:pt x="14857" y="48399"/>
                      <a:pt x="14888" y="48413"/>
                      <a:pt x="14912" y="48448"/>
                    </a:cubicBezTo>
                    <a:cubicBezTo>
                      <a:pt x="16279" y="51917"/>
                      <a:pt x="16646" y="55587"/>
                      <a:pt x="17347" y="59222"/>
                    </a:cubicBezTo>
                    <a:cubicBezTo>
                      <a:pt x="17980" y="59056"/>
                      <a:pt x="18581" y="58889"/>
                      <a:pt x="19215" y="58722"/>
                    </a:cubicBezTo>
                    <a:cubicBezTo>
                      <a:pt x="18981" y="57721"/>
                      <a:pt x="18681" y="56721"/>
                      <a:pt x="18514" y="55687"/>
                    </a:cubicBezTo>
                    <a:cubicBezTo>
                      <a:pt x="18492" y="55598"/>
                      <a:pt x="18559" y="55538"/>
                      <a:pt x="18635" y="55538"/>
                    </a:cubicBezTo>
                    <a:cubicBezTo>
                      <a:pt x="18673" y="55538"/>
                      <a:pt x="18714" y="55553"/>
                      <a:pt x="18748" y="55587"/>
                    </a:cubicBezTo>
                    <a:cubicBezTo>
                      <a:pt x="19348" y="56420"/>
                      <a:pt x="19648" y="57488"/>
                      <a:pt x="19948" y="58555"/>
                    </a:cubicBezTo>
                    <a:cubicBezTo>
                      <a:pt x="24785" y="57321"/>
                      <a:pt x="29755" y="56621"/>
                      <a:pt x="34993" y="56420"/>
                    </a:cubicBezTo>
                    <a:cubicBezTo>
                      <a:pt x="34859" y="55286"/>
                      <a:pt x="34759" y="54152"/>
                      <a:pt x="34692" y="53118"/>
                    </a:cubicBezTo>
                    <a:cubicBezTo>
                      <a:pt x="34674" y="52971"/>
                      <a:pt x="34756" y="52895"/>
                      <a:pt x="34846" y="52895"/>
                    </a:cubicBezTo>
                    <a:cubicBezTo>
                      <a:pt x="34918" y="52895"/>
                      <a:pt x="34996" y="52946"/>
                      <a:pt x="35026" y="53051"/>
                    </a:cubicBezTo>
                    <a:cubicBezTo>
                      <a:pt x="35293" y="54119"/>
                      <a:pt x="35593" y="55220"/>
                      <a:pt x="35893" y="56354"/>
                    </a:cubicBezTo>
                    <a:cubicBezTo>
                      <a:pt x="36894" y="56320"/>
                      <a:pt x="37903" y="56304"/>
                      <a:pt x="38920" y="56304"/>
                    </a:cubicBezTo>
                    <a:cubicBezTo>
                      <a:pt x="39938" y="56304"/>
                      <a:pt x="40963" y="56320"/>
                      <a:pt x="41998" y="56354"/>
                    </a:cubicBezTo>
                    <a:cubicBezTo>
                      <a:pt x="41998" y="55653"/>
                      <a:pt x="41998" y="54953"/>
                      <a:pt x="41931" y="54219"/>
                    </a:cubicBezTo>
                    <a:cubicBezTo>
                      <a:pt x="41764" y="52251"/>
                      <a:pt x="41364" y="50283"/>
                      <a:pt x="41330" y="48281"/>
                    </a:cubicBezTo>
                    <a:cubicBezTo>
                      <a:pt x="41330" y="48223"/>
                      <a:pt x="41387" y="48188"/>
                      <a:pt x="41440" y="48188"/>
                    </a:cubicBezTo>
                    <a:cubicBezTo>
                      <a:pt x="41479" y="48188"/>
                      <a:pt x="41517" y="48206"/>
                      <a:pt x="41531" y="48248"/>
                    </a:cubicBezTo>
                    <a:cubicBezTo>
                      <a:pt x="42131" y="50416"/>
                      <a:pt x="42431" y="52718"/>
                      <a:pt x="42698" y="54919"/>
                    </a:cubicBezTo>
                    <a:cubicBezTo>
                      <a:pt x="42731" y="55386"/>
                      <a:pt x="42798" y="55887"/>
                      <a:pt x="42831" y="56387"/>
                    </a:cubicBezTo>
                    <a:cubicBezTo>
                      <a:pt x="43098" y="56420"/>
                      <a:pt x="43332" y="56420"/>
                      <a:pt x="43599" y="56420"/>
                    </a:cubicBezTo>
                    <a:cubicBezTo>
                      <a:pt x="43632" y="55587"/>
                      <a:pt x="43632" y="54719"/>
                      <a:pt x="43599" y="53852"/>
                    </a:cubicBezTo>
                    <a:cubicBezTo>
                      <a:pt x="43532" y="50950"/>
                      <a:pt x="43232" y="48014"/>
                      <a:pt x="42465" y="45212"/>
                    </a:cubicBezTo>
                    <a:cubicBezTo>
                      <a:pt x="42443" y="45148"/>
                      <a:pt x="42505" y="45111"/>
                      <a:pt x="42560" y="45111"/>
                    </a:cubicBezTo>
                    <a:cubicBezTo>
                      <a:pt x="42591" y="45111"/>
                      <a:pt x="42619" y="45122"/>
                      <a:pt x="42631" y="45146"/>
                    </a:cubicBezTo>
                    <a:cubicBezTo>
                      <a:pt x="43732" y="48048"/>
                      <a:pt x="44232" y="51017"/>
                      <a:pt x="44466" y="54119"/>
                    </a:cubicBezTo>
                    <a:cubicBezTo>
                      <a:pt x="44499" y="54886"/>
                      <a:pt x="44566" y="55687"/>
                      <a:pt x="44599" y="56487"/>
                    </a:cubicBezTo>
                    <a:cubicBezTo>
                      <a:pt x="45900" y="56554"/>
                      <a:pt x="47235" y="56654"/>
                      <a:pt x="48602" y="56787"/>
                    </a:cubicBezTo>
                    <a:cubicBezTo>
                      <a:pt x="48536" y="56787"/>
                      <a:pt x="48002" y="47547"/>
                      <a:pt x="47868" y="46780"/>
                    </a:cubicBezTo>
                    <a:cubicBezTo>
                      <a:pt x="47268" y="43912"/>
                      <a:pt x="46334" y="41176"/>
                      <a:pt x="45567" y="38374"/>
                    </a:cubicBezTo>
                    <a:cubicBezTo>
                      <a:pt x="45300" y="37474"/>
                      <a:pt x="45066" y="36573"/>
                      <a:pt x="44866" y="35639"/>
                    </a:cubicBezTo>
                    <a:lnTo>
                      <a:pt x="44866" y="35639"/>
                    </a:lnTo>
                    <a:cubicBezTo>
                      <a:pt x="45166" y="36540"/>
                      <a:pt x="45433" y="37407"/>
                      <a:pt x="45734" y="38274"/>
                    </a:cubicBezTo>
                    <a:cubicBezTo>
                      <a:pt x="46000" y="38975"/>
                      <a:pt x="46267" y="39709"/>
                      <a:pt x="46534" y="40409"/>
                    </a:cubicBezTo>
                    <a:cubicBezTo>
                      <a:pt x="47602" y="43144"/>
                      <a:pt x="48636" y="46180"/>
                      <a:pt x="50470" y="48448"/>
                    </a:cubicBezTo>
                    <a:cubicBezTo>
                      <a:pt x="50470" y="48459"/>
                      <a:pt x="50474" y="48463"/>
                      <a:pt x="50479" y="48463"/>
                    </a:cubicBezTo>
                    <a:cubicBezTo>
                      <a:pt x="50489" y="48463"/>
                      <a:pt x="50504" y="48448"/>
                      <a:pt x="50504" y="48448"/>
                    </a:cubicBezTo>
                    <a:cubicBezTo>
                      <a:pt x="50003" y="45346"/>
                      <a:pt x="48636" y="42377"/>
                      <a:pt x="47735" y="39342"/>
                    </a:cubicBezTo>
                    <a:cubicBezTo>
                      <a:pt x="47535" y="38674"/>
                      <a:pt x="47335" y="37974"/>
                      <a:pt x="47168" y="37273"/>
                    </a:cubicBezTo>
                    <a:cubicBezTo>
                      <a:pt x="46434" y="34605"/>
                      <a:pt x="45767" y="31903"/>
                      <a:pt x="45166" y="29201"/>
                    </a:cubicBezTo>
                    <a:cubicBezTo>
                      <a:pt x="44599" y="26532"/>
                      <a:pt x="44232" y="23864"/>
                      <a:pt x="43832" y="21162"/>
                    </a:cubicBezTo>
                    <a:cubicBezTo>
                      <a:pt x="43799" y="21095"/>
                      <a:pt x="43799" y="21028"/>
                      <a:pt x="43799" y="20962"/>
                    </a:cubicBezTo>
                    <a:cubicBezTo>
                      <a:pt x="43332" y="11155"/>
                      <a:pt x="39763" y="3282"/>
                      <a:pt x="30589" y="614"/>
                    </a:cubicBezTo>
                    <a:cubicBezTo>
                      <a:pt x="28991" y="152"/>
                      <a:pt x="27348" y="1"/>
                      <a:pt x="25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8"/>
              <p:cNvSpPr/>
              <p:nvPr/>
            </p:nvSpPr>
            <p:spPr>
              <a:xfrm>
                <a:off x="979100" y="4558075"/>
                <a:ext cx="1067450" cy="585425"/>
              </a:xfrm>
              <a:custGeom>
                <a:avLst/>
                <a:gdLst/>
                <a:ahLst/>
                <a:cxnLst/>
                <a:rect l="l" t="t" r="r" b="b"/>
                <a:pathLst>
                  <a:path w="42698" h="23417" extrusionOk="0">
                    <a:moveTo>
                      <a:pt x="39662" y="0"/>
                    </a:moveTo>
                    <a:cubicBezTo>
                      <a:pt x="33424" y="4170"/>
                      <a:pt x="26085" y="6638"/>
                      <a:pt x="18613" y="7105"/>
                    </a:cubicBezTo>
                    <a:cubicBezTo>
                      <a:pt x="17805" y="7152"/>
                      <a:pt x="16997" y="7175"/>
                      <a:pt x="16189" y="7175"/>
                    </a:cubicBezTo>
                    <a:cubicBezTo>
                      <a:pt x="13496" y="7175"/>
                      <a:pt x="10808" y="6918"/>
                      <a:pt x="8139" y="6405"/>
                    </a:cubicBezTo>
                    <a:cubicBezTo>
                      <a:pt x="5371" y="5871"/>
                      <a:pt x="2635" y="5037"/>
                      <a:pt x="0" y="3970"/>
                    </a:cubicBezTo>
                    <a:lnTo>
                      <a:pt x="0" y="3970"/>
                    </a:lnTo>
                    <a:cubicBezTo>
                      <a:pt x="67" y="4403"/>
                      <a:pt x="100" y="4837"/>
                      <a:pt x="134" y="5271"/>
                    </a:cubicBezTo>
                    <a:cubicBezTo>
                      <a:pt x="500" y="9674"/>
                      <a:pt x="467" y="14044"/>
                      <a:pt x="801" y="18447"/>
                    </a:cubicBezTo>
                    <a:cubicBezTo>
                      <a:pt x="801" y="18492"/>
                      <a:pt x="835" y="18510"/>
                      <a:pt x="872" y="18510"/>
                    </a:cubicBezTo>
                    <a:cubicBezTo>
                      <a:pt x="917" y="18510"/>
                      <a:pt x="967" y="18483"/>
                      <a:pt x="967" y="18447"/>
                    </a:cubicBezTo>
                    <a:cubicBezTo>
                      <a:pt x="1234" y="15945"/>
                      <a:pt x="1401" y="13343"/>
                      <a:pt x="1501" y="10708"/>
                    </a:cubicBezTo>
                    <a:cubicBezTo>
                      <a:pt x="1568" y="11508"/>
                      <a:pt x="1668" y="12276"/>
                      <a:pt x="1835" y="13043"/>
                    </a:cubicBezTo>
                    <a:cubicBezTo>
                      <a:pt x="2268" y="15111"/>
                      <a:pt x="2502" y="17079"/>
                      <a:pt x="2902" y="19147"/>
                    </a:cubicBezTo>
                    <a:cubicBezTo>
                      <a:pt x="3102" y="20281"/>
                      <a:pt x="3202" y="22516"/>
                      <a:pt x="4003" y="23417"/>
                    </a:cubicBezTo>
                    <a:cubicBezTo>
                      <a:pt x="6205" y="22516"/>
                      <a:pt x="8373" y="21749"/>
                      <a:pt x="10574" y="21115"/>
                    </a:cubicBezTo>
                    <a:cubicBezTo>
                      <a:pt x="10041" y="17413"/>
                      <a:pt x="10007" y="13743"/>
                      <a:pt x="8840" y="10141"/>
                    </a:cubicBezTo>
                    <a:cubicBezTo>
                      <a:pt x="8818" y="10076"/>
                      <a:pt x="8867" y="10025"/>
                      <a:pt x="8922" y="10025"/>
                    </a:cubicBezTo>
                    <a:cubicBezTo>
                      <a:pt x="8952" y="10025"/>
                      <a:pt x="8983" y="10039"/>
                      <a:pt x="9007" y="10074"/>
                    </a:cubicBezTo>
                    <a:cubicBezTo>
                      <a:pt x="10374" y="13543"/>
                      <a:pt x="10741" y="17213"/>
                      <a:pt x="11442" y="20848"/>
                    </a:cubicBezTo>
                    <a:cubicBezTo>
                      <a:pt x="12075" y="20682"/>
                      <a:pt x="12676" y="20515"/>
                      <a:pt x="13310" y="20348"/>
                    </a:cubicBezTo>
                    <a:cubicBezTo>
                      <a:pt x="13076" y="19347"/>
                      <a:pt x="12776" y="18347"/>
                      <a:pt x="12609" y="17313"/>
                    </a:cubicBezTo>
                    <a:cubicBezTo>
                      <a:pt x="12587" y="17224"/>
                      <a:pt x="12654" y="17164"/>
                      <a:pt x="12730" y="17164"/>
                    </a:cubicBezTo>
                    <a:cubicBezTo>
                      <a:pt x="12768" y="17164"/>
                      <a:pt x="12809" y="17179"/>
                      <a:pt x="12843" y="17213"/>
                    </a:cubicBezTo>
                    <a:cubicBezTo>
                      <a:pt x="13443" y="18046"/>
                      <a:pt x="13743" y="19114"/>
                      <a:pt x="14043" y="20148"/>
                    </a:cubicBezTo>
                    <a:cubicBezTo>
                      <a:pt x="18880" y="18947"/>
                      <a:pt x="23850" y="18247"/>
                      <a:pt x="29088" y="18013"/>
                    </a:cubicBezTo>
                    <a:cubicBezTo>
                      <a:pt x="28954" y="16912"/>
                      <a:pt x="28854" y="15778"/>
                      <a:pt x="28787" y="14744"/>
                    </a:cubicBezTo>
                    <a:cubicBezTo>
                      <a:pt x="28769" y="14597"/>
                      <a:pt x="28851" y="14521"/>
                      <a:pt x="28941" y="14521"/>
                    </a:cubicBezTo>
                    <a:cubicBezTo>
                      <a:pt x="29013" y="14521"/>
                      <a:pt x="29091" y="14572"/>
                      <a:pt x="29121" y="14677"/>
                    </a:cubicBezTo>
                    <a:cubicBezTo>
                      <a:pt x="29388" y="15745"/>
                      <a:pt x="29688" y="16846"/>
                      <a:pt x="29988" y="17980"/>
                    </a:cubicBezTo>
                    <a:cubicBezTo>
                      <a:pt x="30989" y="17946"/>
                      <a:pt x="31998" y="17930"/>
                      <a:pt x="33015" y="17930"/>
                    </a:cubicBezTo>
                    <a:cubicBezTo>
                      <a:pt x="34033" y="17930"/>
                      <a:pt x="35058" y="17946"/>
                      <a:pt x="36093" y="17980"/>
                    </a:cubicBezTo>
                    <a:cubicBezTo>
                      <a:pt x="36093" y="17279"/>
                      <a:pt x="36093" y="16579"/>
                      <a:pt x="36026" y="15845"/>
                    </a:cubicBezTo>
                    <a:cubicBezTo>
                      <a:pt x="35859" y="13877"/>
                      <a:pt x="35459" y="11909"/>
                      <a:pt x="35425" y="9907"/>
                    </a:cubicBezTo>
                    <a:cubicBezTo>
                      <a:pt x="35425" y="9849"/>
                      <a:pt x="35482" y="9814"/>
                      <a:pt x="35535" y="9814"/>
                    </a:cubicBezTo>
                    <a:cubicBezTo>
                      <a:pt x="35574" y="9814"/>
                      <a:pt x="35612" y="9832"/>
                      <a:pt x="35626" y="9874"/>
                    </a:cubicBezTo>
                    <a:cubicBezTo>
                      <a:pt x="36226" y="12042"/>
                      <a:pt x="36526" y="14344"/>
                      <a:pt x="36793" y="16545"/>
                    </a:cubicBezTo>
                    <a:cubicBezTo>
                      <a:pt x="36826" y="17012"/>
                      <a:pt x="36893" y="17513"/>
                      <a:pt x="36926" y="18013"/>
                    </a:cubicBezTo>
                    <a:cubicBezTo>
                      <a:pt x="37193" y="18046"/>
                      <a:pt x="37427" y="18046"/>
                      <a:pt x="37694" y="18046"/>
                    </a:cubicBezTo>
                    <a:cubicBezTo>
                      <a:pt x="37727" y="17213"/>
                      <a:pt x="37727" y="16345"/>
                      <a:pt x="37694" y="15478"/>
                    </a:cubicBezTo>
                    <a:cubicBezTo>
                      <a:pt x="37627" y="12576"/>
                      <a:pt x="37327" y="9640"/>
                      <a:pt x="36560" y="6838"/>
                    </a:cubicBezTo>
                    <a:cubicBezTo>
                      <a:pt x="36538" y="6774"/>
                      <a:pt x="36600" y="6737"/>
                      <a:pt x="36655" y="6737"/>
                    </a:cubicBezTo>
                    <a:cubicBezTo>
                      <a:pt x="36686" y="6737"/>
                      <a:pt x="36714" y="6748"/>
                      <a:pt x="36726" y="6772"/>
                    </a:cubicBezTo>
                    <a:cubicBezTo>
                      <a:pt x="37827" y="9674"/>
                      <a:pt x="38327" y="12643"/>
                      <a:pt x="38561" y="15745"/>
                    </a:cubicBezTo>
                    <a:cubicBezTo>
                      <a:pt x="38594" y="16512"/>
                      <a:pt x="38661" y="17313"/>
                      <a:pt x="38694" y="18113"/>
                    </a:cubicBezTo>
                    <a:cubicBezTo>
                      <a:pt x="39995" y="18180"/>
                      <a:pt x="41330" y="18280"/>
                      <a:pt x="42697" y="18413"/>
                    </a:cubicBezTo>
                    <a:cubicBezTo>
                      <a:pt x="42631" y="18413"/>
                      <a:pt x="42097" y="9173"/>
                      <a:pt x="41963" y="8406"/>
                    </a:cubicBezTo>
                    <a:cubicBezTo>
                      <a:pt x="41363" y="5538"/>
                      <a:pt x="40429" y="2802"/>
                      <a:pt x="39662"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8"/>
              <p:cNvSpPr/>
              <p:nvPr/>
            </p:nvSpPr>
            <p:spPr>
              <a:xfrm>
                <a:off x="1974800" y="4530550"/>
                <a:ext cx="119275" cy="279750"/>
              </a:xfrm>
              <a:custGeom>
                <a:avLst/>
                <a:gdLst/>
                <a:ahLst/>
                <a:cxnLst/>
                <a:rect l="l" t="t" r="r" b="b"/>
                <a:pathLst>
                  <a:path w="4771" h="11190" extrusionOk="0">
                    <a:moveTo>
                      <a:pt x="1435" y="0"/>
                    </a:moveTo>
                    <a:cubicBezTo>
                      <a:pt x="968" y="334"/>
                      <a:pt x="501" y="668"/>
                      <a:pt x="1" y="1001"/>
                    </a:cubicBezTo>
                    <a:cubicBezTo>
                      <a:pt x="267" y="1702"/>
                      <a:pt x="534" y="2436"/>
                      <a:pt x="801" y="3136"/>
                    </a:cubicBezTo>
                    <a:cubicBezTo>
                      <a:pt x="1869" y="5871"/>
                      <a:pt x="2903" y="8907"/>
                      <a:pt x="4737" y="11175"/>
                    </a:cubicBezTo>
                    <a:cubicBezTo>
                      <a:pt x="4737" y="11186"/>
                      <a:pt x="4741" y="11190"/>
                      <a:pt x="4746" y="11190"/>
                    </a:cubicBezTo>
                    <a:cubicBezTo>
                      <a:pt x="4756" y="11190"/>
                      <a:pt x="4771" y="11175"/>
                      <a:pt x="4771" y="11175"/>
                    </a:cubicBezTo>
                    <a:cubicBezTo>
                      <a:pt x="4270" y="8073"/>
                      <a:pt x="2903" y="5104"/>
                      <a:pt x="2002" y="2069"/>
                    </a:cubicBezTo>
                    <a:cubicBezTo>
                      <a:pt x="1802" y="1401"/>
                      <a:pt x="1602" y="701"/>
                      <a:pt x="1435"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8"/>
              <p:cNvSpPr/>
              <p:nvPr/>
            </p:nvSpPr>
            <p:spPr>
              <a:xfrm>
                <a:off x="1187575" y="4277450"/>
                <a:ext cx="550425" cy="391775"/>
              </a:xfrm>
              <a:custGeom>
                <a:avLst/>
                <a:gdLst/>
                <a:ahLst/>
                <a:cxnLst/>
                <a:rect l="l" t="t" r="r" b="b"/>
                <a:pathLst>
                  <a:path w="22017" h="15671" extrusionOk="0">
                    <a:moveTo>
                      <a:pt x="15792" y="1"/>
                    </a:moveTo>
                    <a:cubicBezTo>
                      <a:pt x="14486" y="1"/>
                      <a:pt x="13163" y="250"/>
                      <a:pt x="11876" y="518"/>
                    </a:cubicBezTo>
                    <a:cubicBezTo>
                      <a:pt x="10441" y="818"/>
                      <a:pt x="8973" y="1218"/>
                      <a:pt x="7472" y="1218"/>
                    </a:cubicBezTo>
                    <a:cubicBezTo>
                      <a:pt x="6901" y="1198"/>
                      <a:pt x="6379" y="1115"/>
                      <a:pt x="5838" y="1115"/>
                    </a:cubicBezTo>
                    <a:cubicBezTo>
                      <a:pt x="5496" y="1115"/>
                      <a:pt x="5146" y="1148"/>
                      <a:pt x="4770" y="1251"/>
                    </a:cubicBezTo>
                    <a:cubicBezTo>
                      <a:pt x="2636" y="1885"/>
                      <a:pt x="801" y="3787"/>
                      <a:pt x="401" y="5988"/>
                    </a:cubicBezTo>
                    <a:cubicBezTo>
                      <a:pt x="0" y="8256"/>
                      <a:pt x="1068" y="10625"/>
                      <a:pt x="2669" y="12293"/>
                    </a:cubicBezTo>
                    <a:cubicBezTo>
                      <a:pt x="4745" y="14469"/>
                      <a:pt x="7741" y="15670"/>
                      <a:pt x="10742" y="15670"/>
                    </a:cubicBezTo>
                    <a:cubicBezTo>
                      <a:pt x="11742" y="15670"/>
                      <a:pt x="12743" y="15537"/>
                      <a:pt x="13710" y="15261"/>
                    </a:cubicBezTo>
                    <a:cubicBezTo>
                      <a:pt x="17546" y="14161"/>
                      <a:pt x="20682" y="10858"/>
                      <a:pt x="21616" y="6956"/>
                    </a:cubicBezTo>
                    <a:cubicBezTo>
                      <a:pt x="21949" y="5688"/>
                      <a:pt x="22016" y="4254"/>
                      <a:pt x="21482" y="3053"/>
                    </a:cubicBezTo>
                    <a:cubicBezTo>
                      <a:pt x="20749" y="1418"/>
                      <a:pt x="19014" y="418"/>
                      <a:pt x="17246" y="117"/>
                    </a:cubicBezTo>
                    <a:cubicBezTo>
                      <a:pt x="16765" y="36"/>
                      <a:pt x="16280" y="1"/>
                      <a:pt x="15792"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a:off x="1792175" y="4107900"/>
                <a:ext cx="220175" cy="322450"/>
              </a:xfrm>
              <a:custGeom>
                <a:avLst/>
                <a:gdLst/>
                <a:ahLst/>
                <a:cxnLst/>
                <a:rect l="l" t="t" r="r" b="b"/>
                <a:pathLst>
                  <a:path w="8807" h="12898" extrusionOk="0">
                    <a:moveTo>
                      <a:pt x="3949" y="0"/>
                    </a:moveTo>
                    <a:cubicBezTo>
                      <a:pt x="3443" y="0"/>
                      <a:pt x="2955" y="97"/>
                      <a:pt x="2535" y="295"/>
                    </a:cubicBezTo>
                    <a:cubicBezTo>
                      <a:pt x="1101" y="995"/>
                      <a:pt x="567" y="2930"/>
                      <a:pt x="367" y="4397"/>
                    </a:cubicBezTo>
                    <a:cubicBezTo>
                      <a:pt x="34" y="6632"/>
                      <a:pt x="0" y="8934"/>
                      <a:pt x="100" y="11202"/>
                    </a:cubicBezTo>
                    <a:cubicBezTo>
                      <a:pt x="134" y="11803"/>
                      <a:pt x="267" y="12503"/>
                      <a:pt x="868" y="12770"/>
                    </a:cubicBezTo>
                    <a:cubicBezTo>
                      <a:pt x="1045" y="12869"/>
                      <a:pt x="1235" y="12897"/>
                      <a:pt x="1422" y="12897"/>
                    </a:cubicBezTo>
                    <a:cubicBezTo>
                      <a:pt x="1551" y="12897"/>
                      <a:pt x="1679" y="12884"/>
                      <a:pt x="1802" y="12870"/>
                    </a:cubicBezTo>
                    <a:cubicBezTo>
                      <a:pt x="3970" y="12637"/>
                      <a:pt x="5905" y="11603"/>
                      <a:pt x="7105" y="10035"/>
                    </a:cubicBezTo>
                    <a:cubicBezTo>
                      <a:pt x="8306" y="8467"/>
                      <a:pt x="8807" y="6366"/>
                      <a:pt x="8440" y="4297"/>
                    </a:cubicBezTo>
                    <a:cubicBezTo>
                      <a:pt x="8206" y="3030"/>
                      <a:pt x="7606" y="1662"/>
                      <a:pt x="6438" y="828"/>
                    </a:cubicBezTo>
                    <a:cubicBezTo>
                      <a:pt x="5724" y="282"/>
                      <a:pt x="4810" y="0"/>
                      <a:pt x="394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8"/>
              <p:cNvSpPr/>
              <p:nvPr/>
            </p:nvSpPr>
            <p:spPr>
              <a:xfrm>
                <a:off x="868175" y="4242800"/>
                <a:ext cx="257700" cy="299750"/>
              </a:xfrm>
              <a:custGeom>
                <a:avLst/>
                <a:gdLst/>
                <a:ahLst/>
                <a:cxnLst/>
                <a:rect l="l" t="t" r="r" b="b"/>
                <a:pathLst>
                  <a:path w="10308" h="11990" extrusionOk="0">
                    <a:moveTo>
                      <a:pt x="4179" y="0"/>
                    </a:moveTo>
                    <a:cubicBezTo>
                      <a:pt x="3030" y="0"/>
                      <a:pt x="1799" y="637"/>
                      <a:pt x="1035" y="1637"/>
                    </a:cubicBezTo>
                    <a:cubicBezTo>
                      <a:pt x="167" y="2804"/>
                      <a:pt x="1" y="4272"/>
                      <a:pt x="134" y="5573"/>
                    </a:cubicBezTo>
                    <a:cubicBezTo>
                      <a:pt x="401" y="7641"/>
                      <a:pt x="1435" y="9509"/>
                      <a:pt x="3069" y="10643"/>
                    </a:cubicBezTo>
                    <a:cubicBezTo>
                      <a:pt x="4281" y="11526"/>
                      <a:pt x="5797" y="11990"/>
                      <a:pt x="7388" y="11990"/>
                    </a:cubicBezTo>
                    <a:cubicBezTo>
                      <a:pt x="7900" y="11990"/>
                      <a:pt x="8420" y="11942"/>
                      <a:pt x="8940" y="11844"/>
                    </a:cubicBezTo>
                    <a:cubicBezTo>
                      <a:pt x="9241" y="11811"/>
                      <a:pt x="9607" y="11711"/>
                      <a:pt x="9841" y="11477"/>
                    </a:cubicBezTo>
                    <a:cubicBezTo>
                      <a:pt x="10308" y="11043"/>
                      <a:pt x="10241" y="10343"/>
                      <a:pt x="10108" y="9776"/>
                    </a:cubicBezTo>
                    <a:cubicBezTo>
                      <a:pt x="9574" y="7541"/>
                      <a:pt x="8840" y="5373"/>
                      <a:pt x="7906" y="3338"/>
                    </a:cubicBezTo>
                    <a:cubicBezTo>
                      <a:pt x="7272" y="2004"/>
                      <a:pt x="6205" y="269"/>
                      <a:pt x="4637" y="36"/>
                    </a:cubicBezTo>
                    <a:cubicBezTo>
                      <a:pt x="4487" y="12"/>
                      <a:pt x="4334" y="0"/>
                      <a:pt x="417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a:off x="971575" y="3693275"/>
                <a:ext cx="897350" cy="913175"/>
              </a:xfrm>
              <a:custGeom>
                <a:avLst/>
                <a:gdLst/>
                <a:ahLst/>
                <a:cxnLst/>
                <a:rect l="l" t="t" r="r" b="b"/>
                <a:pathLst>
                  <a:path w="35894" h="36527" extrusionOk="0">
                    <a:moveTo>
                      <a:pt x="22554" y="1"/>
                    </a:moveTo>
                    <a:cubicBezTo>
                      <a:pt x="22531" y="1"/>
                      <a:pt x="22507" y="1"/>
                      <a:pt x="22484" y="1"/>
                    </a:cubicBezTo>
                    <a:cubicBezTo>
                      <a:pt x="17647" y="34"/>
                      <a:pt x="12977" y="701"/>
                      <a:pt x="8340" y="2069"/>
                    </a:cubicBezTo>
                    <a:cubicBezTo>
                      <a:pt x="3270" y="3570"/>
                      <a:pt x="1" y="8407"/>
                      <a:pt x="435" y="13644"/>
                    </a:cubicBezTo>
                    <a:cubicBezTo>
                      <a:pt x="835" y="18381"/>
                      <a:pt x="1535" y="23051"/>
                      <a:pt x="2503" y="27687"/>
                    </a:cubicBezTo>
                    <a:cubicBezTo>
                      <a:pt x="3570" y="32858"/>
                      <a:pt x="8140" y="36527"/>
                      <a:pt x="13377" y="36527"/>
                    </a:cubicBezTo>
                    <a:cubicBezTo>
                      <a:pt x="18214" y="36494"/>
                      <a:pt x="22917" y="35793"/>
                      <a:pt x="27554" y="34425"/>
                    </a:cubicBezTo>
                    <a:cubicBezTo>
                      <a:pt x="32591" y="32958"/>
                      <a:pt x="35893" y="28121"/>
                      <a:pt x="35460" y="22851"/>
                    </a:cubicBezTo>
                    <a:cubicBezTo>
                      <a:pt x="35059" y="18147"/>
                      <a:pt x="34359" y="13444"/>
                      <a:pt x="33391" y="8807"/>
                    </a:cubicBezTo>
                    <a:cubicBezTo>
                      <a:pt x="32296" y="3693"/>
                      <a:pt x="27795" y="1"/>
                      <a:pt x="22554" y="1"/>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8"/>
              <p:cNvSpPr/>
              <p:nvPr/>
            </p:nvSpPr>
            <p:spPr>
              <a:xfrm>
                <a:off x="1388550" y="4302350"/>
                <a:ext cx="122600" cy="63100"/>
              </a:xfrm>
              <a:custGeom>
                <a:avLst/>
                <a:gdLst/>
                <a:ahLst/>
                <a:cxnLst/>
                <a:rect l="l" t="t" r="r" b="b"/>
                <a:pathLst>
                  <a:path w="4904" h="2524" extrusionOk="0">
                    <a:moveTo>
                      <a:pt x="2535" y="0"/>
                    </a:moveTo>
                    <a:cubicBezTo>
                      <a:pt x="2406" y="0"/>
                      <a:pt x="2273" y="8"/>
                      <a:pt x="2135" y="22"/>
                    </a:cubicBezTo>
                    <a:cubicBezTo>
                      <a:pt x="1535" y="122"/>
                      <a:pt x="968" y="489"/>
                      <a:pt x="601" y="923"/>
                    </a:cubicBezTo>
                    <a:cubicBezTo>
                      <a:pt x="234" y="1390"/>
                      <a:pt x="0" y="1957"/>
                      <a:pt x="34" y="2524"/>
                    </a:cubicBezTo>
                    <a:cubicBezTo>
                      <a:pt x="234" y="2023"/>
                      <a:pt x="568" y="1590"/>
                      <a:pt x="934" y="1256"/>
                    </a:cubicBezTo>
                    <a:cubicBezTo>
                      <a:pt x="1335" y="923"/>
                      <a:pt x="1768" y="689"/>
                      <a:pt x="2235" y="622"/>
                    </a:cubicBezTo>
                    <a:cubicBezTo>
                      <a:pt x="2349" y="606"/>
                      <a:pt x="2464" y="598"/>
                      <a:pt x="2580" y="598"/>
                    </a:cubicBezTo>
                    <a:cubicBezTo>
                      <a:pt x="2941" y="598"/>
                      <a:pt x="3308" y="679"/>
                      <a:pt x="3636" y="856"/>
                    </a:cubicBezTo>
                    <a:cubicBezTo>
                      <a:pt x="4103" y="1089"/>
                      <a:pt x="4504" y="1423"/>
                      <a:pt x="4904" y="1823"/>
                    </a:cubicBezTo>
                    <a:cubicBezTo>
                      <a:pt x="4704" y="1290"/>
                      <a:pt x="4370" y="823"/>
                      <a:pt x="3903" y="456"/>
                    </a:cubicBezTo>
                    <a:cubicBezTo>
                      <a:pt x="3670" y="255"/>
                      <a:pt x="3370" y="122"/>
                      <a:pt x="3069" y="55"/>
                    </a:cubicBezTo>
                    <a:cubicBezTo>
                      <a:pt x="2893" y="16"/>
                      <a:pt x="2718" y="0"/>
                      <a:pt x="2535"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8"/>
              <p:cNvSpPr/>
              <p:nvPr/>
            </p:nvSpPr>
            <p:spPr>
              <a:xfrm>
                <a:off x="1537825" y="3954050"/>
                <a:ext cx="214125" cy="67675"/>
              </a:xfrm>
              <a:custGeom>
                <a:avLst/>
                <a:gdLst/>
                <a:ahLst/>
                <a:cxnLst/>
                <a:rect l="l" t="t" r="r" b="b"/>
                <a:pathLst>
                  <a:path w="8565" h="2707" extrusionOk="0">
                    <a:moveTo>
                      <a:pt x="4812" y="1"/>
                    </a:moveTo>
                    <a:cubicBezTo>
                      <a:pt x="3192" y="1"/>
                      <a:pt x="1520" y="584"/>
                      <a:pt x="201" y="1812"/>
                    </a:cubicBezTo>
                    <a:cubicBezTo>
                      <a:pt x="67" y="1912"/>
                      <a:pt x="0" y="2145"/>
                      <a:pt x="34" y="2312"/>
                    </a:cubicBezTo>
                    <a:cubicBezTo>
                      <a:pt x="67" y="2479"/>
                      <a:pt x="100" y="2512"/>
                      <a:pt x="234" y="2646"/>
                    </a:cubicBezTo>
                    <a:cubicBezTo>
                      <a:pt x="276" y="2688"/>
                      <a:pt x="335" y="2706"/>
                      <a:pt x="400" y="2706"/>
                    </a:cubicBezTo>
                    <a:cubicBezTo>
                      <a:pt x="490" y="2706"/>
                      <a:pt x="590" y="2671"/>
                      <a:pt x="668" y="2612"/>
                    </a:cubicBezTo>
                    <a:cubicBezTo>
                      <a:pt x="2533" y="1597"/>
                      <a:pt x="4298" y="983"/>
                      <a:pt x="6117" y="983"/>
                    </a:cubicBezTo>
                    <a:cubicBezTo>
                      <a:pt x="6867" y="983"/>
                      <a:pt x="7627" y="1087"/>
                      <a:pt x="8406" y="1312"/>
                    </a:cubicBezTo>
                    <a:cubicBezTo>
                      <a:pt x="8415" y="1315"/>
                      <a:pt x="8424" y="1316"/>
                      <a:pt x="8433" y="1316"/>
                    </a:cubicBezTo>
                    <a:cubicBezTo>
                      <a:pt x="8517" y="1316"/>
                      <a:pt x="8564" y="1175"/>
                      <a:pt x="8473" y="1145"/>
                    </a:cubicBezTo>
                    <a:cubicBezTo>
                      <a:pt x="7436" y="393"/>
                      <a:pt x="6141" y="1"/>
                      <a:pt x="4812" y="1"/>
                    </a:cubicBezTo>
                    <a:close/>
                  </a:path>
                </a:pathLst>
              </a:custGeom>
              <a:solidFill>
                <a:srgbClr val="33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8"/>
              <p:cNvSpPr/>
              <p:nvPr/>
            </p:nvSpPr>
            <p:spPr>
              <a:xfrm>
                <a:off x="1054450" y="4023725"/>
                <a:ext cx="212375" cy="64475"/>
              </a:xfrm>
              <a:custGeom>
                <a:avLst/>
                <a:gdLst/>
                <a:ahLst/>
                <a:cxnLst/>
                <a:rect l="l" t="t" r="r" b="b"/>
                <a:pathLst>
                  <a:path w="8495" h="2579" extrusionOk="0">
                    <a:moveTo>
                      <a:pt x="5191" y="1"/>
                    </a:moveTo>
                    <a:cubicBezTo>
                      <a:pt x="3160" y="1"/>
                      <a:pt x="1240" y="907"/>
                      <a:pt x="55" y="2427"/>
                    </a:cubicBezTo>
                    <a:cubicBezTo>
                      <a:pt x="1" y="2481"/>
                      <a:pt x="56" y="2579"/>
                      <a:pt x="132" y="2579"/>
                    </a:cubicBezTo>
                    <a:cubicBezTo>
                      <a:pt x="150" y="2579"/>
                      <a:pt x="169" y="2574"/>
                      <a:pt x="188" y="2561"/>
                    </a:cubicBezTo>
                    <a:cubicBezTo>
                      <a:pt x="1657" y="1616"/>
                      <a:pt x="3205" y="1240"/>
                      <a:pt x="4874" y="1240"/>
                    </a:cubicBezTo>
                    <a:cubicBezTo>
                      <a:pt x="5858" y="1240"/>
                      <a:pt x="6884" y="1371"/>
                      <a:pt x="7961" y="1593"/>
                    </a:cubicBezTo>
                    <a:cubicBezTo>
                      <a:pt x="8016" y="1605"/>
                      <a:pt x="8075" y="1612"/>
                      <a:pt x="8132" y="1612"/>
                    </a:cubicBezTo>
                    <a:cubicBezTo>
                      <a:pt x="8246" y="1612"/>
                      <a:pt x="8350" y="1582"/>
                      <a:pt x="8394" y="1493"/>
                    </a:cubicBezTo>
                    <a:cubicBezTo>
                      <a:pt x="8494" y="1327"/>
                      <a:pt x="8494" y="1293"/>
                      <a:pt x="8494" y="1126"/>
                    </a:cubicBezTo>
                    <a:cubicBezTo>
                      <a:pt x="8461" y="960"/>
                      <a:pt x="8328" y="759"/>
                      <a:pt x="8194" y="693"/>
                    </a:cubicBezTo>
                    <a:cubicBezTo>
                      <a:pt x="7215" y="220"/>
                      <a:pt x="6190" y="1"/>
                      <a:pt x="5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8"/>
              <p:cNvSpPr/>
              <p:nvPr/>
            </p:nvSpPr>
            <p:spPr>
              <a:xfrm>
                <a:off x="1253450" y="4372925"/>
                <a:ext cx="413650" cy="200650"/>
              </a:xfrm>
              <a:custGeom>
                <a:avLst/>
                <a:gdLst/>
                <a:ahLst/>
                <a:cxnLst/>
                <a:rect l="l" t="t" r="r" b="b"/>
                <a:pathLst>
                  <a:path w="16546" h="8026" extrusionOk="0">
                    <a:moveTo>
                      <a:pt x="16546" y="1"/>
                    </a:moveTo>
                    <a:lnTo>
                      <a:pt x="16546" y="1"/>
                    </a:lnTo>
                    <a:cubicBezTo>
                      <a:pt x="15145" y="101"/>
                      <a:pt x="13677" y="134"/>
                      <a:pt x="12276" y="234"/>
                    </a:cubicBezTo>
                    <a:cubicBezTo>
                      <a:pt x="9874" y="335"/>
                      <a:pt x="7573" y="668"/>
                      <a:pt x="5304" y="1235"/>
                    </a:cubicBezTo>
                    <a:cubicBezTo>
                      <a:pt x="5104" y="1269"/>
                      <a:pt x="4904" y="1335"/>
                      <a:pt x="4704" y="1369"/>
                    </a:cubicBezTo>
                    <a:lnTo>
                      <a:pt x="4704" y="1402"/>
                    </a:lnTo>
                    <a:cubicBezTo>
                      <a:pt x="3136" y="1802"/>
                      <a:pt x="1568" y="2236"/>
                      <a:pt x="1" y="2603"/>
                    </a:cubicBezTo>
                    <a:cubicBezTo>
                      <a:pt x="1380" y="5031"/>
                      <a:pt x="4780" y="8026"/>
                      <a:pt x="8336" y="8026"/>
                    </a:cubicBezTo>
                    <a:cubicBezTo>
                      <a:pt x="8737" y="8026"/>
                      <a:pt x="9139" y="7988"/>
                      <a:pt x="9541" y="7907"/>
                    </a:cubicBezTo>
                    <a:cubicBezTo>
                      <a:pt x="13410" y="7173"/>
                      <a:pt x="15945" y="2903"/>
                      <a:pt x="165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8"/>
              <p:cNvSpPr/>
              <p:nvPr/>
            </p:nvSpPr>
            <p:spPr>
              <a:xfrm>
                <a:off x="1299325" y="4375450"/>
                <a:ext cx="327750" cy="198250"/>
              </a:xfrm>
              <a:custGeom>
                <a:avLst/>
                <a:gdLst/>
                <a:ahLst/>
                <a:cxnLst/>
                <a:rect l="l" t="t" r="r" b="b"/>
                <a:pathLst>
                  <a:path w="13110" h="7930" extrusionOk="0">
                    <a:moveTo>
                      <a:pt x="12643" y="0"/>
                    </a:moveTo>
                    <a:cubicBezTo>
                      <a:pt x="11909" y="67"/>
                      <a:pt x="11175" y="67"/>
                      <a:pt x="10441" y="133"/>
                    </a:cubicBezTo>
                    <a:cubicBezTo>
                      <a:pt x="8039" y="234"/>
                      <a:pt x="5738" y="567"/>
                      <a:pt x="3469" y="1134"/>
                    </a:cubicBezTo>
                    <a:cubicBezTo>
                      <a:pt x="3269" y="1168"/>
                      <a:pt x="3069" y="1234"/>
                      <a:pt x="2836" y="1268"/>
                    </a:cubicBezTo>
                    <a:cubicBezTo>
                      <a:pt x="1902" y="1534"/>
                      <a:pt x="968" y="1801"/>
                      <a:pt x="0" y="2035"/>
                    </a:cubicBezTo>
                    <a:cubicBezTo>
                      <a:pt x="300" y="2669"/>
                      <a:pt x="567" y="3302"/>
                      <a:pt x="834" y="3936"/>
                    </a:cubicBezTo>
                    <a:cubicBezTo>
                      <a:pt x="734" y="4437"/>
                      <a:pt x="667" y="4904"/>
                      <a:pt x="567" y="5371"/>
                    </a:cubicBezTo>
                    <a:cubicBezTo>
                      <a:pt x="2169" y="6804"/>
                      <a:pt x="4339" y="7929"/>
                      <a:pt x="6499" y="7929"/>
                    </a:cubicBezTo>
                    <a:cubicBezTo>
                      <a:pt x="6903" y="7929"/>
                      <a:pt x="7306" y="7890"/>
                      <a:pt x="7706" y="7806"/>
                    </a:cubicBezTo>
                    <a:cubicBezTo>
                      <a:pt x="9974" y="7372"/>
                      <a:pt x="11909" y="5637"/>
                      <a:pt x="13110" y="3736"/>
                    </a:cubicBezTo>
                    <a:cubicBezTo>
                      <a:pt x="12843" y="3269"/>
                      <a:pt x="12609" y="2769"/>
                      <a:pt x="12376" y="2302"/>
                    </a:cubicBezTo>
                    <a:cubicBezTo>
                      <a:pt x="12476" y="1534"/>
                      <a:pt x="12576" y="767"/>
                      <a:pt x="12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8"/>
              <p:cNvSpPr/>
              <p:nvPr/>
            </p:nvSpPr>
            <p:spPr>
              <a:xfrm>
                <a:off x="1330175" y="4434650"/>
                <a:ext cx="269375" cy="51375"/>
              </a:xfrm>
              <a:custGeom>
                <a:avLst/>
                <a:gdLst/>
                <a:ahLst/>
                <a:cxnLst/>
                <a:rect l="l" t="t" r="r" b="b"/>
                <a:pathLst>
                  <a:path w="10775" h="2055" extrusionOk="0">
                    <a:moveTo>
                      <a:pt x="10775" y="0"/>
                    </a:moveTo>
                    <a:lnTo>
                      <a:pt x="10775" y="0"/>
                    </a:lnTo>
                    <a:cubicBezTo>
                      <a:pt x="9040" y="601"/>
                      <a:pt x="7306" y="1168"/>
                      <a:pt x="5504" y="1435"/>
                    </a:cubicBezTo>
                    <a:cubicBezTo>
                      <a:pt x="4545" y="1574"/>
                      <a:pt x="3585" y="1623"/>
                      <a:pt x="2625" y="1623"/>
                    </a:cubicBezTo>
                    <a:cubicBezTo>
                      <a:pt x="1750" y="1623"/>
                      <a:pt x="875" y="1583"/>
                      <a:pt x="0" y="1535"/>
                    </a:cubicBezTo>
                    <a:lnTo>
                      <a:pt x="0" y="1535"/>
                    </a:lnTo>
                    <a:cubicBezTo>
                      <a:pt x="1251" y="1859"/>
                      <a:pt x="2550" y="2055"/>
                      <a:pt x="3852" y="2055"/>
                    </a:cubicBezTo>
                    <a:cubicBezTo>
                      <a:pt x="4426" y="2055"/>
                      <a:pt x="5000" y="2017"/>
                      <a:pt x="5571" y="1935"/>
                    </a:cubicBezTo>
                    <a:cubicBezTo>
                      <a:pt x="7406" y="1668"/>
                      <a:pt x="9174" y="968"/>
                      <a:pt x="107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8"/>
              <p:cNvSpPr/>
              <p:nvPr/>
            </p:nvSpPr>
            <p:spPr>
              <a:xfrm>
                <a:off x="1570350" y="4184825"/>
                <a:ext cx="194325" cy="71625"/>
              </a:xfrm>
              <a:custGeom>
                <a:avLst/>
                <a:gdLst/>
                <a:ahLst/>
                <a:cxnLst/>
                <a:rect l="l" t="t" r="r" b="b"/>
                <a:pathLst>
                  <a:path w="7773" h="2865" extrusionOk="0">
                    <a:moveTo>
                      <a:pt x="5180" y="1"/>
                    </a:moveTo>
                    <a:cubicBezTo>
                      <a:pt x="3182" y="1"/>
                      <a:pt x="837" y="1380"/>
                      <a:pt x="0" y="2788"/>
                    </a:cubicBezTo>
                    <a:cubicBezTo>
                      <a:pt x="0" y="2815"/>
                      <a:pt x="22" y="2864"/>
                      <a:pt x="48" y="2864"/>
                    </a:cubicBezTo>
                    <a:cubicBezTo>
                      <a:pt x="54" y="2864"/>
                      <a:pt x="61" y="2861"/>
                      <a:pt x="67" y="2855"/>
                    </a:cubicBezTo>
                    <a:cubicBezTo>
                      <a:pt x="1368" y="2221"/>
                      <a:pt x="2469" y="1421"/>
                      <a:pt x="3936" y="1187"/>
                    </a:cubicBezTo>
                    <a:cubicBezTo>
                      <a:pt x="4195" y="1141"/>
                      <a:pt x="4447" y="1122"/>
                      <a:pt x="4694" y="1122"/>
                    </a:cubicBezTo>
                    <a:cubicBezTo>
                      <a:pt x="5693" y="1122"/>
                      <a:pt x="6623" y="1427"/>
                      <a:pt x="7639" y="1454"/>
                    </a:cubicBezTo>
                    <a:cubicBezTo>
                      <a:pt x="7739" y="1454"/>
                      <a:pt x="7773" y="1354"/>
                      <a:pt x="7739" y="1287"/>
                    </a:cubicBezTo>
                    <a:cubicBezTo>
                      <a:pt x="7149" y="368"/>
                      <a:pt x="6211" y="1"/>
                      <a:pt x="5180"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8"/>
              <p:cNvSpPr/>
              <p:nvPr/>
            </p:nvSpPr>
            <p:spPr>
              <a:xfrm>
                <a:off x="1583700" y="4148375"/>
                <a:ext cx="55875" cy="36950"/>
              </a:xfrm>
              <a:custGeom>
                <a:avLst/>
                <a:gdLst/>
                <a:ahLst/>
                <a:cxnLst/>
                <a:rect l="l" t="t" r="r" b="b"/>
                <a:pathLst>
                  <a:path w="2235" h="1478" extrusionOk="0">
                    <a:moveTo>
                      <a:pt x="1925" y="1"/>
                    </a:moveTo>
                    <a:cubicBezTo>
                      <a:pt x="1585" y="1"/>
                      <a:pt x="1181" y="273"/>
                      <a:pt x="934" y="410"/>
                    </a:cubicBezTo>
                    <a:cubicBezTo>
                      <a:pt x="467" y="710"/>
                      <a:pt x="234" y="977"/>
                      <a:pt x="0" y="1444"/>
                    </a:cubicBezTo>
                    <a:cubicBezTo>
                      <a:pt x="0" y="1478"/>
                      <a:pt x="33" y="1478"/>
                      <a:pt x="33" y="1478"/>
                    </a:cubicBezTo>
                    <a:cubicBezTo>
                      <a:pt x="200" y="1377"/>
                      <a:pt x="400" y="1311"/>
                      <a:pt x="567" y="1211"/>
                    </a:cubicBezTo>
                    <a:cubicBezTo>
                      <a:pt x="767" y="1111"/>
                      <a:pt x="967" y="944"/>
                      <a:pt x="1168" y="844"/>
                    </a:cubicBezTo>
                    <a:cubicBezTo>
                      <a:pt x="1468" y="677"/>
                      <a:pt x="2001" y="610"/>
                      <a:pt x="2202" y="310"/>
                    </a:cubicBezTo>
                    <a:cubicBezTo>
                      <a:pt x="2235" y="210"/>
                      <a:pt x="2235" y="110"/>
                      <a:pt x="2135" y="43"/>
                    </a:cubicBezTo>
                    <a:cubicBezTo>
                      <a:pt x="2070" y="14"/>
                      <a:pt x="1999" y="1"/>
                      <a:pt x="192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8"/>
              <p:cNvSpPr/>
              <p:nvPr/>
            </p:nvSpPr>
            <p:spPr>
              <a:xfrm>
                <a:off x="1105150" y="4258575"/>
                <a:ext cx="197525" cy="57900"/>
              </a:xfrm>
              <a:custGeom>
                <a:avLst/>
                <a:gdLst/>
                <a:ahLst/>
                <a:cxnLst/>
                <a:rect l="l" t="t" r="r" b="b"/>
                <a:pathLst>
                  <a:path w="7901" h="2316" extrusionOk="0">
                    <a:moveTo>
                      <a:pt x="3683" y="0"/>
                    </a:moveTo>
                    <a:cubicBezTo>
                      <a:pt x="2025" y="0"/>
                      <a:pt x="470" y="612"/>
                      <a:pt x="28" y="2173"/>
                    </a:cubicBezTo>
                    <a:cubicBezTo>
                      <a:pt x="1" y="2256"/>
                      <a:pt x="64" y="2315"/>
                      <a:pt x="124" y="2315"/>
                    </a:cubicBezTo>
                    <a:cubicBezTo>
                      <a:pt x="137" y="2315"/>
                      <a:pt x="150" y="2313"/>
                      <a:pt x="162" y="2307"/>
                    </a:cubicBezTo>
                    <a:cubicBezTo>
                      <a:pt x="1396" y="1906"/>
                      <a:pt x="2330" y="1139"/>
                      <a:pt x="3664" y="972"/>
                    </a:cubicBezTo>
                    <a:cubicBezTo>
                      <a:pt x="3890" y="947"/>
                      <a:pt x="4112" y="935"/>
                      <a:pt x="4330" y="935"/>
                    </a:cubicBezTo>
                    <a:cubicBezTo>
                      <a:pt x="5527" y="935"/>
                      <a:pt x="6621" y="1280"/>
                      <a:pt x="7834" y="1506"/>
                    </a:cubicBezTo>
                    <a:cubicBezTo>
                      <a:pt x="7901" y="1506"/>
                      <a:pt x="7901" y="1439"/>
                      <a:pt x="7867" y="1406"/>
                    </a:cubicBezTo>
                    <a:cubicBezTo>
                      <a:pt x="6982" y="570"/>
                      <a:pt x="5285" y="0"/>
                      <a:pt x="368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8"/>
              <p:cNvSpPr/>
              <p:nvPr/>
            </p:nvSpPr>
            <p:spPr>
              <a:xfrm>
                <a:off x="1206750" y="4208650"/>
                <a:ext cx="62575" cy="23375"/>
              </a:xfrm>
              <a:custGeom>
                <a:avLst/>
                <a:gdLst/>
                <a:ahLst/>
                <a:cxnLst/>
                <a:rect l="l" t="t" r="r" b="b"/>
                <a:pathLst>
                  <a:path w="2503" h="935" extrusionOk="0">
                    <a:moveTo>
                      <a:pt x="494" y="1"/>
                    </a:moveTo>
                    <a:cubicBezTo>
                      <a:pt x="329" y="1"/>
                      <a:pt x="178" y="36"/>
                      <a:pt x="67" y="134"/>
                    </a:cubicBezTo>
                    <a:cubicBezTo>
                      <a:pt x="1" y="234"/>
                      <a:pt x="1" y="334"/>
                      <a:pt x="67" y="401"/>
                    </a:cubicBezTo>
                    <a:cubicBezTo>
                      <a:pt x="334" y="634"/>
                      <a:pt x="868" y="568"/>
                      <a:pt x="1201" y="634"/>
                    </a:cubicBezTo>
                    <a:cubicBezTo>
                      <a:pt x="1435" y="668"/>
                      <a:pt x="1635" y="768"/>
                      <a:pt x="1869" y="834"/>
                    </a:cubicBezTo>
                    <a:cubicBezTo>
                      <a:pt x="2069" y="868"/>
                      <a:pt x="2269" y="868"/>
                      <a:pt x="2469" y="935"/>
                    </a:cubicBezTo>
                    <a:cubicBezTo>
                      <a:pt x="2502" y="935"/>
                      <a:pt x="2502" y="901"/>
                      <a:pt x="2502" y="901"/>
                    </a:cubicBezTo>
                    <a:cubicBezTo>
                      <a:pt x="2135" y="501"/>
                      <a:pt x="1835" y="301"/>
                      <a:pt x="1335" y="167"/>
                    </a:cubicBezTo>
                    <a:cubicBezTo>
                      <a:pt x="1103" y="104"/>
                      <a:pt x="778" y="1"/>
                      <a:pt x="49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8"/>
              <p:cNvSpPr/>
              <p:nvPr/>
            </p:nvSpPr>
            <p:spPr>
              <a:xfrm>
                <a:off x="1835025" y="4191750"/>
                <a:ext cx="130625" cy="180125"/>
              </a:xfrm>
              <a:custGeom>
                <a:avLst/>
                <a:gdLst/>
                <a:ahLst/>
                <a:cxnLst/>
                <a:rect l="l" t="t" r="r" b="b"/>
                <a:pathLst>
                  <a:path w="5225" h="7205" extrusionOk="0">
                    <a:moveTo>
                      <a:pt x="3909" y="0"/>
                    </a:moveTo>
                    <a:cubicBezTo>
                      <a:pt x="3124" y="0"/>
                      <a:pt x="2435" y="655"/>
                      <a:pt x="1889" y="1310"/>
                    </a:cubicBezTo>
                    <a:cubicBezTo>
                      <a:pt x="1288" y="2011"/>
                      <a:pt x="855" y="2811"/>
                      <a:pt x="555" y="3679"/>
                    </a:cubicBezTo>
                    <a:cubicBezTo>
                      <a:pt x="421" y="4079"/>
                      <a:pt x="321" y="4446"/>
                      <a:pt x="221" y="4846"/>
                    </a:cubicBezTo>
                    <a:cubicBezTo>
                      <a:pt x="88" y="5447"/>
                      <a:pt x="21" y="6080"/>
                      <a:pt x="21" y="6714"/>
                    </a:cubicBezTo>
                    <a:cubicBezTo>
                      <a:pt x="1" y="7013"/>
                      <a:pt x="242" y="7204"/>
                      <a:pt x="447" y="7204"/>
                    </a:cubicBezTo>
                    <a:cubicBezTo>
                      <a:pt x="586" y="7204"/>
                      <a:pt x="708" y="7116"/>
                      <a:pt x="721" y="6914"/>
                    </a:cubicBezTo>
                    <a:cubicBezTo>
                      <a:pt x="721" y="5947"/>
                      <a:pt x="888" y="5046"/>
                      <a:pt x="1155" y="4212"/>
                    </a:cubicBezTo>
                    <a:cubicBezTo>
                      <a:pt x="1825" y="3799"/>
                      <a:pt x="2658" y="3420"/>
                      <a:pt x="3414" y="3420"/>
                    </a:cubicBezTo>
                    <a:cubicBezTo>
                      <a:pt x="3937" y="3420"/>
                      <a:pt x="4422" y="3601"/>
                      <a:pt x="4791" y="4079"/>
                    </a:cubicBezTo>
                    <a:cubicBezTo>
                      <a:pt x="4791" y="4079"/>
                      <a:pt x="4824" y="4079"/>
                      <a:pt x="4824" y="4046"/>
                    </a:cubicBezTo>
                    <a:cubicBezTo>
                      <a:pt x="4504" y="3047"/>
                      <a:pt x="3896" y="2719"/>
                      <a:pt x="3211" y="2719"/>
                    </a:cubicBezTo>
                    <a:cubicBezTo>
                      <a:pt x="2684" y="2719"/>
                      <a:pt x="2111" y="2913"/>
                      <a:pt x="1589" y="3145"/>
                    </a:cubicBezTo>
                    <a:lnTo>
                      <a:pt x="1622" y="3078"/>
                    </a:lnTo>
                    <a:cubicBezTo>
                      <a:pt x="2157" y="2064"/>
                      <a:pt x="3215" y="504"/>
                      <a:pt x="4475" y="504"/>
                    </a:cubicBezTo>
                    <a:cubicBezTo>
                      <a:pt x="4708" y="504"/>
                      <a:pt x="4947" y="557"/>
                      <a:pt x="5191" y="677"/>
                    </a:cubicBezTo>
                    <a:cubicBezTo>
                      <a:pt x="5225" y="677"/>
                      <a:pt x="5225" y="643"/>
                      <a:pt x="5225" y="643"/>
                    </a:cubicBezTo>
                    <a:cubicBezTo>
                      <a:pt x="4764" y="182"/>
                      <a:pt x="4323" y="0"/>
                      <a:pt x="3909"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8"/>
              <p:cNvSpPr/>
              <p:nvPr/>
            </p:nvSpPr>
            <p:spPr>
              <a:xfrm>
                <a:off x="920725" y="4337950"/>
                <a:ext cx="155075" cy="163450"/>
              </a:xfrm>
              <a:custGeom>
                <a:avLst/>
                <a:gdLst/>
                <a:ahLst/>
                <a:cxnLst/>
                <a:rect l="l" t="t" r="r" b="b"/>
                <a:pathLst>
                  <a:path w="6203" h="6538" extrusionOk="0">
                    <a:moveTo>
                      <a:pt x="1408" y="0"/>
                    </a:moveTo>
                    <a:cubicBezTo>
                      <a:pt x="921" y="0"/>
                      <a:pt x="438" y="237"/>
                      <a:pt x="0" y="866"/>
                    </a:cubicBezTo>
                    <a:cubicBezTo>
                      <a:pt x="0" y="900"/>
                      <a:pt x="0" y="900"/>
                      <a:pt x="33" y="900"/>
                    </a:cubicBezTo>
                    <a:cubicBezTo>
                      <a:pt x="332" y="686"/>
                      <a:pt x="645" y="596"/>
                      <a:pt x="959" y="596"/>
                    </a:cubicBezTo>
                    <a:cubicBezTo>
                      <a:pt x="2119" y="596"/>
                      <a:pt x="3306" y="1828"/>
                      <a:pt x="3936" y="2668"/>
                    </a:cubicBezTo>
                    <a:cubicBezTo>
                      <a:pt x="3936" y="2701"/>
                      <a:pt x="3970" y="2701"/>
                      <a:pt x="3970" y="2734"/>
                    </a:cubicBezTo>
                    <a:cubicBezTo>
                      <a:pt x="3569" y="2639"/>
                      <a:pt x="3148" y="2564"/>
                      <a:pt x="2751" y="2564"/>
                    </a:cubicBezTo>
                    <a:cubicBezTo>
                      <a:pt x="1894" y="2564"/>
                      <a:pt x="1150" y="2914"/>
                      <a:pt x="967" y="4169"/>
                    </a:cubicBezTo>
                    <a:cubicBezTo>
                      <a:pt x="945" y="4169"/>
                      <a:pt x="953" y="4183"/>
                      <a:pt x="970" y="4183"/>
                    </a:cubicBezTo>
                    <a:cubicBezTo>
                      <a:pt x="979" y="4183"/>
                      <a:pt x="990" y="4180"/>
                      <a:pt x="1001" y="4169"/>
                    </a:cubicBezTo>
                    <a:cubicBezTo>
                      <a:pt x="1347" y="3510"/>
                      <a:pt x="1973" y="3284"/>
                      <a:pt x="2668" y="3284"/>
                    </a:cubicBezTo>
                    <a:cubicBezTo>
                      <a:pt x="3310" y="3284"/>
                      <a:pt x="4010" y="3477"/>
                      <a:pt x="4603" y="3702"/>
                    </a:cubicBezTo>
                    <a:cubicBezTo>
                      <a:pt x="5004" y="4469"/>
                      <a:pt x="5304" y="5369"/>
                      <a:pt x="5471" y="6303"/>
                    </a:cubicBezTo>
                    <a:cubicBezTo>
                      <a:pt x="5506" y="6468"/>
                      <a:pt x="5612" y="6538"/>
                      <a:pt x="5730" y="6538"/>
                    </a:cubicBezTo>
                    <a:cubicBezTo>
                      <a:pt x="5946" y="6538"/>
                      <a:pt x="6203" y="6305"/>
                      <a:pt x="6138" y="6003"/>
                    </a:cubicBezTo>
                    <a:cubicBezTo>
                      <a:pt x="6004" y="5369"/>
                      <a:pt x="5838" y="4769"/>
                      <a:pt x="5604" y="4202"/>
                    </a:cubicBezTo>
                    <a:cubicBezTo>
                      <a:pt x="5471" y="3802"/>
                      <a:pt x="5304" y="3435"/>
                      <a:pt x="5104" y="3101"/>
                    </a:cubicBezTo>
                    <a:cubicBezTo>
                      <a:pt x="4637" y="2301"/>
                      <a:pt x="4070" y="1567"/>
                      <a:pt x="3403" y="1000"/>
                    </a:cubicBezTo>
                    <a:cubicBezTo>
                      <a:pt x="2812" y="488"/>
                      <a:pt x="2106" y="0"/>
                      <a:pt x="1408"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8"/>
              <p:cNvSpPr/>
              <p:nvPr/>
            </p:nvSpPr>
            <p:spPr>
              <a:xfrm>
                <a:off x="932400" y="3627150"/>
                <a:ext cx="926500" cy="625725"/>
              </a:xfrm>
              <a:custGeom>
                <a:avLst/>
                <a:gdLst/>
                <a:ahLst/>
                <a:cxnLst/>
                <a:rect l="l" t="t" r="r" b="b"/>
                <a:pathLst>
                  <a:path w="37060" h="25029" extrusionOk="0">
                    <a:moveTo>
                      <a:pt x="22165" y="1"/>
                    </a:moveTo>
                    <a:cubicBezTo>
                      <a:pt x="20678" y="1"/>
                      <a:pt x="19179" y="157"/>
                      <a:pt x="17679" y="344"/>
                    </a:cubicBezTo>
                    <a:cubicBezTo>
                      <a:pt x="14244" y="778"/>
                      <a:pt x="10774" y="1478"/>
                      <a:pt x="7706" y="3180"/>
                    </a:cubicBezTo>
                    <a:cubicBezTo>
                      <a:pt x="4170" y="5148"/>
                      <a:pt x="1068" y="8950"/>
                      <a:pt x="267" y="13087"/>
                    </a:cubicBezTo>
                    <a:cubicBezTo>
                      <a:pt x="167" y="13620"/>
                      <a:pt x="100" y="14121"/>
                      <a:pt x="67" y="14654"/>
                    </a:cubicBezTo>
                    <a:cubicBezTo>
                      <a:pt x="0" y="15288"/>
                      <a:pt x="0" y="15955"/>
                      <a:pt x="33" y="16589"/>
                    </a:cubicBezTo>
                    <a:cubicBezTo>
                      <a:pt x="100" y="17690"/>
                      <a:pt x="267" y="18757"/>
                      <a:pt x="534" y="19791"/>
                    </a:cubicBezTo>
                    <a:cubicBezTo>
                      <a:pt x="1034" y="21693"/>
                      <a:pt x="1635" y="23627"/>
                      <a:pt x="3069" y="25028"/>
                    </a:cubicBezTo>
                    <a:cubicBezTo>
                      <a:pt x="3269" y="23961"/>
                      <a:pt x="3769" y="22527"/>
                      <a:pt x="3903" y="22226"/>
                    </a:cubicBezTo>
                    <a:cubicBezTo>
                      <a:pt x="4437" y="20692"/>
                      <a:pt x="4470" y="18991"/>
                      <a:pt x="4737" y="17390"/>
                    </a:cubicBezTo>
                    <a:cubicBezTo>
                      <a:pt x="4737" y="17356"/>
                      <a:pt x="4737" y="17323"/>
                      <a:pt x="4737" y="17290"/>
                    </a:cubicBezTo>
                    <a:cubicBezTo>
                      <a:pt x="4870" y="16456"/>
                      <a:pt x="5037" y="15622"/>
                      <a:pt x="5237" y="14821"/>
                    </a:cubicBezTo>
                    <a:cubicBezTo>
                      <a:pt x="5237" y="14821"/>
                      <a:pt x="5237" y="14788"/>
                      <a:pt x="5237" y="14788"/>
                    </a:cubicBezTo>
                    <a:cubicBezTo>
                      <a:pt x="5304" y="14522"/>
                      <a:pt x="5935" y="12661"/>
                      <a:pt x="5838" y="12554"/>
                    </a:cubicBezTo>
                    <a:lnTo>
                      <a:pt x="5838" y="12554"/>
                    </a:lnTo>
                    <a:cubicBezTo>
                      <a:pt x="6472" y="13221"/>
                      <a:pt x="6905" y="13988"/>
                      <a:pt x="7272" y="14821"/>
                    </a:cubicBezTo>
                    <a:cubicBezTo>
                      <a:pt x="7606" y="15688"/>
                      <a:pt x="7839" y="16622"/>
                      <a:pt x="8039" y="17590"/>
                    </a:cubicBezTo>
                    <a:cubicBezTo>
                      <a:pt x="8139" y="18224"/>
                      <a:pt x="8239" y="18891"/>
                      <a:pt x="8306" y="19525"/>
                    </a:cubicBezTo>
                    <a:cubicBezTo>
                      <a:pt x="8319" y="19592"/>
                      <a:pt x="8637" y="19621"/>
                      <a:pt x="9161" y="19621"/>
                    </a:cubicBezTo>
                    <a:cubicBezTo>
                      <a:pt x="9934" y="19621"/>
                      <a:pt x="11156" y="19557"/>
                      <a:pt x="12509" y="19458"/>
                    </a:cubicBezTo>
                    <a:cubicBezTo>
                      <a:pt x="12442" y="18891"/>
                      <a:pt x="12376" y="18357"/>
                      <a:pt x="12276" y="17823"/>
                    </a:cubicBezTo>
                    <a:cubicBezTo>
                      <a:pt x="12109" y="16756"/>
                      <a:pt x="11842" y="15688"/>
                      <a:pt x="11542" y="14654"/>
                    </a:cubicBezTo>
                    <a:cubicBezTo>
                      <a:pt x="11308" y="13854"/>
                      <a:pt x="11041" y="13020"/>
                      <a:pt x="10774" y="12219"/>
                    </a:cubicBezTo>
                    <a:cubicBezTo>
                      <a:pt x="10753" y="12154"/>
                      <a:pt x="10831" y="12088"/>
                      <a:pt x="10897" y="12088"/>
                    </a:cubicBezTo>
                    <a:cubicBezTo>
                      <a:pt x="10932" y="12088"/>
                      <a:pt x="10963" y="12107"/>
                      <a:pt x="10975" y="12153"/>
                    </a:cubicBezTo>
                    <a:cubicBezTo>
                      <a:pt x="11241" y="12920"/>
                      <a:pt x="11575" y="13754"/>
                      <a:pt x="11875" y="14621"/>
                    </a:cubicBezTo>
                    <a:cubicBezTo>
                      <a:pt x="12242" y="15655"/>
                      <a:pt x="12609" y="16723"/>
                      <a:pt x="12876" y="17823"/>
                    </a:cubicBezTo>
                    <a:cubicBezTo>
                      <a:pt x="12976" y="18357"/>
                      <a:pt x="13109" y="18891"/>
                      <a:pt x="13176" y="19424"/>
                    </a:cubicBezTo>
                    <a:cubicBezTo>
                      <a:pt x="16245" y="19191"/>
                      <a:pt x="19714" y="18857"/>
                      <a:pt x="20281" y="18791"/>
                    </a:cubicBezTo>
                    <a:cubicBezTo>
                      <a:pt x="21349" y="18691"/>
                      <a:pt x="22416" y="18557"/>
                      <a:pt x="23484" y="18424"/>
                    </a:cubicBezTo>
                    <a:cubicBezTo>
                      <a:pt x="23484" y="18357"/>
                      <a:pt x="23484" y="18257"/>
                      <a:pt x="23450" y="18190"/>
                    </a:cubicBezTo>
                    <a:cubicBezTo>
                      <a:pt x="23383" y="17890"/>
                      <a:pt x="23317" y="17590"/>
                      <a:pt x="23250" y="17256"/>
                    </a:cubicBezTo>
                    <a:cubicBezTo>
                      <a:pt x="23017" y="16189"/>
                      <a:pt x="22783" y="15155"/>
                      <a:pt x="22750" y="14021"/>
                    </a:cubicBezTo>
                    <a:cubicBezTo>
                      <a:pt x="22728" y="13955"/>
                      <a:pt x="22806" y="13890"/>
                      <a:pt x="22872" y="13890"/>
                    </a:cubicBezTo>
                    <a:cubicBezTo>
                      <a:pt x="22907" y="13890"/>
                      <a:pt x="22938" y="13908"/>
                      <a:pt x="22950" y="13954"/>
                    </a:cubicBezTo>
                    <a:cubicBezTo>
                      <a:pt x="23183" y="14821"/>
                      <a:pt x="23684" y="15955"/>
                      <a:pt x="24117" y="17156"/>
                    </a:cubicBezTo>
                    <a:cubicBezTo>
                      <a:pt x="24251" y="17523"/>
                      <a:pt x="24384" y="17890"/>
                      <a:pt x="24484" y="18257"/>
                    </a:cubicBezTo>
                    <a:cubicBezTo>
                      <a:pt x="25218" y="18190"/>
                      <a:pt x="25919" y="18057"/>
                      <a:pt x="26619" y="17957"/>
                    </a:cubicBezTo>
                    <a:cubicBezTo>
                      <a:pt x="26552" y="17590"/>
                      <a:pt x="26486" y="17190"/>
                      <a:pt x="26419" y="16789"/>
                    </a:cubicBezTo>
                    <a:cubicBezTo>
                      <a:pt x="26352" y="16489"/>
                      <a:pt x="26286" y="16189"/>
                      <a:pt x="26252" y="15889"/>
                    </a:cubicBezTo>
                    <a:cubicBezTo>
                      <a:pt x="26232" y="15789"/>
                      <a:pt x="26307" y="15725"/>
                      <a:pt x="26385" y="15725"/>
                    </a:cubicBezTo>
                    <a:cubicBezTo>
                      <a:pt x="26438" y="15725"/>
                      <a:pt x="26492" y="15755"/>
                      <a:pt x="26519" y="15822"/>
                    </a:cubicBezTo>
                    <a:cubicBezTo>
                      <a:pt x="26652" y="16089"/>
                      <a:pt x="26786" y="16389"/>
                      <a:pt x="26953" y="16723"/>
                    </a:cubicBezTo>
                    <a:cubicBezTo>
                      <a:pt x="27086" y="17056"/>
                      <a:pt x="27253" y="17456"/>
                      <a:pt x="27386" y="17823"/>
                    </a:cubicBezTo>
                    <a:cubicBezTo>
                      <a:pt x="28754" y="17623"/>
                      <a:pt x="30122" y="17356"/>
                      <a:pt x="31489" y="17089"/>
                    </a:cubicBezTo>
                    <a:cubicBezTo>
                      <a:pt x="31456" y="16656"/>
                      <a:pt x="31423" y="16222"/>
                      <a:pt x="31389" y="15789"/>
                    </a:cubicBezTo>
                    <a:cubicBezTo>
                      <a:pt x="31222" y="14388"/>
                      <a:pt x="30956" y="13020"/>
                      <a:pt x="30455" y="11686"/>
                    </a:cubicBezTo>
                    <a:cubicBezTo>
                      <a:pt x="30022" y="10618"/>
                      <a:pt x="29454" y="9551"/>
                      <a:pt x="28654" y="8517"/>
                    </a:cubicBezTo>
                    <a:cubicBezTo>
                      <a:pt x="28654" y="8493"/>
                      <a:pt x="28671" y="8470"/>
                      <a:pt x="28680" y="8470"/>
                    </a:cubicBezTo>
                    <a:cubicBezTo>
                      <a:pt x="28684" y="8470"/>
                      <a:pt x="28687" y="8474"/>
                      <a:pt x="28687" y="8483"/>
                    </a:cubicBezTo>
                    <a:cubicBezTo>
                      <a:pt x="29454" y="9417"/>
                      <a:pt x="30155" y="10485"/>
                      <a:pt x="30755" y="11619"/>
                    </a:cubicBezTo>
                    <a:cubicBezTo>
                      <a:pt x="31389" y="12853"/>
                      <a:pt x="31956" y="14221"/>
                      <a:pt x="32290" y="15588"/>
                    </a:cubicBezTo>
                    <a:cubicBezTo>
                      <a:pt x="32390" y="16022"/>
                      <a:pt x="32490" y="16456"/>
                      <a:pt x="32557" y="16889"/>
                    </a:cubicBezTo>
                    <a:cubicBezTo>
                      <a:pt x="32890" y="16823"/>
                      <a:pt x="33224" y="16756"/>
                      <a:pt x="33557" y="16689"/>
                    </a:cubicBezTo>
                    <a:lnTo>
                      <a:pt x="36193" y="19791"/>
                    </a:lnTo>
                    <a:cubicBezTo>
                      <a:pt x="36259" y="19858"/>
                      <a:pt x="36326" y="19925"/>
                      <a:pt x="36459" y="19925"/>
                    </a:cubicBezTo>
                    <a:cubicBezTo>
                      <a:pt x="36593" y="19925"/>
                      <a:pt x="36626" y="19725"/>
                      <a:pt x="36660" y="19591"/>
                    </a:cubicBezTo>
                    <a:cubicBezTo>
                      <a:pt x="36860" y="17857"/>
                      <a:pt x="37060" y="16089"/>
                      <a:pt x="37060" y="14321"/>
                    </a:cubicBezTo>
                    <a:cubicBezTo>
                      <a:pt x="37060" y="13820"/>
                      <a:pt x="37060" y="13320"/>
                      <a:pt x="37027" y="12820"/>
                    </a:cubicBezTo>
                    <a:cubicBezTo>
                      <a:pt x="36960" y="11886"/>
                      <a:pt x="36826" y="10918"/>
                      <a:pt x="36593" y="9951"/>
                    </a:cubicBezTo>
                    <a:cubicBezTo>
                      <a:pt x="36293" y="8683"/>
                      <a:pt x="35859" y="7483"/>
                      <a:pt x="35159" y="6482"/>
                    </a:cubicBezTo>
                    <a:cubicBezTo>
                      <a:pt x="33090" y="3046"/>
                      <a:pt x="29421" y="1178"/>
                      <a:pt x="25618" y="344"/>
                    </a:cubicBezTo>
                    <a:cubicBezTo>
                      <a:pt x="24478" y="96"/>
                      <a:pt x="23326" y="1"/>
                      <a:pt x="2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8"/>
              <p:cNvSpPr/>
              <p:nvPr/>
            </p:nvSpPr>
            <p:spPr>
              <a:xfrm>
                <a:off x="932400" y="3993500"/>
                <a:ext cx="74225" cy="58400"/>
              </a:xfrm>
              <a:custGeom>
                <a:avLst/>
                <a:gdLst/>
                <a:ahLst/>
                <a:cxnLst/>
                <a:rect l="l" t="t" r="r" b="b"/>
                <a:pathLst>
                  <a:path w="2969" h="2336" extrusionOk="0">
                    <a:moveTo>
                      <a:pt x="67" y="0"/>
                    </a:moveTo>
                    <a:cubicBezTo>
                      <a:pt x="0" y="634"/>
                      <a:pt x="0" y="1301"/>
                      <a:pt x="33" y="1935"/>
                    </a:cubicBezTo>
                    <a:cubicBezTo>
                      <a:pt x="901" y="2102"/>
                      <a:pt x="1735" y="2235"/>
                      <a:pt x="2602" y="2335"/>
                    </a:cubicBezTo>
                    <a:cubicBezTo>
                      <a:pt x="2702" y="1602"/>
                      <a:pt x="2835" y="868"/>
                      <a:pt x="2969" y="134"/>
                    </a:cubicBezTo>
                    <a:cubicBezTo>
                      <a:pt x="2002" y="100"/>
                      <a:pt x="1034" y="67"/>
                      <a:pt x="67"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8"/>
              <p:cNvSpPr/>
              <p:nvPr/>
            </p:nvSpPr>
            <p:spPr>
              <a:xfrm>
                <a:off x="1011625" y="3996825"/>
                <a:ext cx="51725" cy="62575"/>
              </a:xfrm>
              <a:custGeom>
                <a:avLst/>
                <a:gdLst/>
                <a:ahLst/>
                <a:cxnLst/>
                <a:rect l="l" t="t" r="r" b="b"/>
                <a:pathLst>
                  <a:path w="2069" h="2503" extrusionOk="0">
                    <a:moveTo>
                      <a:pt x="267" y="1"/>
                    </a:moveTo>
                    <a:cubicBezTo>
                      <a:pt x="167" y="768"/>
                      <a:pt x="100" y="1535"/>
                      <a:pt x="0" y="2302"/>
                    </a:cubicBezTo>
                    <a:cubicBezTo>
                      <a:pt x="167" y="2302"/>
                      <a:pt x="300" y="2336"/>
                      <a:pt x="467" y="2369"/>
                    </a:cubicBezTo>
                    <a:cubicBezTo>
                      <a:pt x="834" y="2403"/>
                      <a:pt x="1201" y="2469"/>
                      <a:pt x="1568" y="2503"/>
                    </a:cubicBezTo>
                    <a:cubicBezTo>
                      <a:pt x="1701" y="1669"/>
                      <a:pt x="1868" y="835"/>
                      <a:pt x="2068" y="34"/>
                    </a:cubicBezTo>
                    <a:lnTo>
                      <a:pt x="1568" y="34"/>
                    </a:lnTo>
                    <a:cubicBezTo>
                      <a:pt x="1134" y="34"/>
                      <a:pt x="701" y="1"/>
                      <a:pt x="267"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8"/>
              <p:cNvSpPr/>
              <p:nvPr/>
            </p:nvSpPr>
            <p:spPr>
              <a:xfrm>
                <a:off x="1195075" y="3993500"/>
                <a:ext cx="44225" cy="79250"/>
              </a:xfrm>
              <a:custGeom>
                <a:avLst/>
                <a:gdLst/>
                <a:ahLst/>
                <a:cxnLst/>
                <a:rect l="l" t="t" r="r" b="b"/>
                <a:pathLst>
                  <a:path w="1769" h="3170" extrusionOk="0">
                    <a:moveTo>
                      <a:pt x="1035" y="0"/>
                    </a:moveTo>
                    <a:cubicBezTo>
                      <a:pt x="701" y="34"/>
                      <a:pt x="334" y="34"/>
                      <a:pt x="1" y="34"/>
                    </a:cubicBezTo>
                    <a:cubicBezTo>
                      <a:pt x="334" y="1068"/>
                      <a:pt x="601" y="2102"/>
                      <a:pt x="835" y="3136"/>
                    </a:cubicBezTo>
                    <a:cubicBezTo>
                      <a:pt x="1168" y="3136"/>
                      <a:pt x="1468" y="3136"/>
                      <a:pt x="1769" y="3169"/>
                    </a:cubicBezTo>
                    <a:cubicBezTo>
                      <a:pt x="1602" y="2102"/>
                      <a:pt x="1335" y="1034"/>
                      <a:pt x="10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8"/>
              <p:cNvSpPr/>
              <p:nvPr/>
            </p:nvSpPr>
            <p:spPr>
              <a:xfrm>
                <a:off x="1114175" y="3995175"/>
                <a:ext cx="90100" cy="75900"/>
              </a:xfrm>
              <a:custGeom>
                <a:avLst/>
                <a:gdLst/>
                <a:ahLst/>
                <a:cxnLst/>
                <a:rect l="l" t="t" r="r" b="b"/>
                <a:pathLst>
                  <a:path w="3604" h="3036" extrusionOk="0">
                    <a:moveTo>
                      <a:pt x="2836" y="0"/>
                    </a:moveTo>
                    <a:cubicBezTo>
                      <a:pt x="1902" y="33"/>
                      <a:pt x="935" y="67"/>
                      <a:pt x="1" y="100"/>
                    </a:cubicBezTo>
                    <a:cubicBezTo>
                      <a:pt x="335" y="967"/>
                      <a:pt x="568" y="1901"/>
                      <a:pt x="768" y="2869"/>
                    </a:cubicBezTo>
                    <a:cubicBezTo>
                      <a:pt x="1702" y="2936"/>
                      <a:pt x="2670" y="3002"/>
                      <a:pt x="3604" y="3036"/>
                    </a:cubicBezTo>
                    <a:cubicBezTo>
                      <a:pt x="3437" y="2002"/>
                      <a:pt x="3170" y="1001"/>
                      <a:pt x="28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8"/>
              <p:cNvSpPr/>
              <p:nvPr/>
            </p:nvSpPr>
            <p:spPr>
              <a:xfrm>
                <a:off x="1229275" y="3988500"/>
                <a:ext cx="73400" cy="84250"/>
              </a:xfrm>
              <a:custGeom>
                <a:avLst/>
                <a:gdLst/>
                <a:ahLst/>
                <a:cxnLst/>
                <a:rect l="l" t="t" r="r" b="b"/>
                <a:pathLst>
                  <a:path w="2936" h="3370" extrusionOk="0">
                    <a:moveTo>
                      <a:pt x="2269" y="0"/>
                    </a:moveTo>
                    <a:cubicBezTo>
                      <a:pt x="1501" y="67"/>
                      <a:pt x="767" y="134"/>
                      <a:pt x="0" y="167"/>
                    </a:cubicBezTo>
                    <a:cubicBezTo>
                      <a:pt x="367" y="1201"/>
                      <a:pt x="734" y="2269"/>
                      <a:pt x="1001" y="3369"/>
                    </a:cubicBezTo>
                    <a:lnTo>
                      <a:pt x="2936" y="3369"/>
                    </a:lnTo>
                    <a:cubicBezTo>
                      <a:pt x="2802" y="2235"/>
                      <a:pt x="2535" y="1134"/>
                      <a:pt x="226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8"/>
              <p:cNvSpPr/>
              <p:nvPr/>
            </p:nvSpPr>
            <p:spPr>
              <a:xfrm>
                <a:off x="1295150" y="3971825"/>
                <a:ext cx="155125" cy="100925"/>
              </a:xfrm>
              <a:custGeom>
                <a:avLst/>
                <a:gdLst/>
                <a:ahLst/>
                <a:cxnLst/>
                <a:rect l="l" t="t" r="r" b="b"/>
                <a:pathLst>
                  <a:path w="6205" h="4037" extrusionOk="0">
                    <a:moveTo>
                      <a:pt x="5438" y="0"/>
                    </a:moveTo>
                    <a:lnTo>
                      <a:pt x="5037" y="33"/>
                    </a:lnTo>
                    <a:cubicBezTo>
                      <a:pt x="3370" y="300"/>
                      <a:pt x="1668" y="500"/>
                      <a:pt x="0" y="634"/>
                    </a:cubicBezTo>
                    <a:cubicBezTo>
                      <a:pt x="334" y="1635"/>
                      <a:pt x="634" y="2669"/>
                      <a:pt x="801" y="3736"/>
                    </a:cubicBezTo>
                    <a:cubicBezTo>
                      <a:pt x="801" y="3836"/>
                      <a:pt x="801" y="3936"/>
                      <a:pt x="834" y="4036"/>
                    </a:cubicBezTo>
                    <a:cubicBezTo>
                      <a:pt x="2035" y="4003"/>
                      <a:pt x="3236" y="3970"/>
                      <a:pt x="4437" y="3903"/>
                    </a:cubicBezTo>
                    <a:cubicBezTo>
                      <a:pt x="5037" y="3836"/>
                      <a:pt x="5638" y="3803"/>
                      <a:pt x="6205" y="3736"/>
                    </a:cubicBezTo>
                    <a:cubicBezTo>
                      <a:pt x="6172" y="3536"/>
                      <a:pt x="6138" y="3336"/>
                      <a:pt x="6071" y="3136"/>
                    </a:cubicBezTo>
                    <a:cubicBezTo>
                      <a:pt x="5838" y="2102"/>
                      <a:pt x="5638" y="1034"/>
                      <a:pt x="543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8"/>
              <p:cNvSpPr/>
              <p:nvPr/>
            </p:nvSpPr>
            <p:spPr>
              <a:xfrm>
                <a:off x="1647075" y="3919275"/>
                <a:ext cx="70075" cy="109275"/>
              </a:xfrm>
              <a:custGeom>
                <a:avLst/>
                <a:gdLst/>
                <a:ahLst/>
                <a:cxnLst/>
                <a:rect l="l" t="t" r="r" b="b"/>
                <a:pathLst>
                  <a:path w="2803" h="4371" extrusionOk="0">
                    <a:moveTo>
                      <a:pt x="1868" y="1"/>
                    </a:moveTo>
                    <a:cubicBezTo>
                      <a:pt x="1234" y="167"/>
                      <a:pt x="634" y="301"/>
                      <a:pt x="0" y="434"/>
                    </a:cubicBezTo>
                    <a:cubicBezTo>
                      <a:pt x="567" y="1602"/>
                      <a:pt x="1068" y="2803"/>
                      <a:pt x="1501" y="4003"/>
                    </a:cubicBezTo>
                    <a:cubicBezTo>
                      <a:pt x="1535" y="4104"/>
                      <a:pt x="1568" y="4237"/>
                      <a:pt x="1601" y="4370"/>
                    </a:cubicBezTo>
                    <a:cubicBezTo>
                      <a:pt x="2002" y="4304"/>
                      <a:pt x="2402" y="4204"/>
                      <a:pt x="2802" y="4104"/>
                    </a:cubicBezTo>
                    <a:cubicBezTo>
                      <a:pt x="2635" y="2703"/>
                      <a:pt x="2369" y="1335"/>
                      <a:pt x="1868"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8"/>
              <p:cNvSpPr/>
              <p:nvPr/>
            </p:nvSpPr>
            <p:spPr>
              <a:xfrm>
                <a:off x="1446925" y="3932625"/>
                <a:ext cx="221025" cy="130950"/>
              </a:xfrm>
              <a:custGeom>
                <a:avLst/>
                <a:gdLst/>
                <a:ahLst/>
                <a:cxnLst/>
                <a:rect l="l" t="t" r="r" b="b"/>
                <a:pathLst>
                  <a:path w="8841" h="5238" extrusionOk="0">
                    <a:moveTo>
                      <a:pt x="7639" y="0"/>
                    </a:moveTo>
                    <a:cubicBezTo>
                      <a:pt x="5104" y="567"/>
                      <a:pt x="2569" y="1068"/>
                      <a:pt x="0" y="1468"/>
                    </a:cubicBezTo>
                    <a:cubicBezTo>
                      <a:pt x="234" y="2202"/>
                      <a:pt x="467" y="2969"/>
                      <a:pt x="668" y="3736"/>
                    </a:cubicBezTo>
                    <a:cubicBezTo>
                      <a:pt x="801" y="4237"/>
                      <a:pt x="901" y="4737"/>
                      <a:pt x="1035" y="5237"/>
                    </a:cubicBezTo>
                    <a:cubicBezTo>
                      <a:pt x="1568" y="5171"/>
                      <a:pt x="2135" y="5104"/>
                      <a:pt x="2669" y="5037"/>
                    </a:cubicBezTo>
                    <a:cubicBezTo>
                      <a:pt x="2436" y="3970"/>
                      <a:pt x="2202" y="2936"/>
                      <a:pt x="2135" y="1802"/>
                    </a:cubicBezTo>
                    <a:cubicBezTo>
                      <a:pt x="2135" y="1736"/>
                      <a:pt x="2221" y="1671"/>
                      <a:pt x="2290" y="1671"/>
                    </a:cubicBezTo>
                    <a:cubicBezTo>
                      <a:pt x="2326" y="1671"/>
                      <a:pt x="2357" y="1689"/>
                      <a:pt x="2369" y="1735"/>
                    </a:cubicBezTo>
                    <a:cubicBezTo>
                      <a:pt x="2602" y="2602"/>
                      <a:pt x="3103" y="3736"/>
                      <a:pt x="3536" y="4937"/>
                    </a:cubicBezTo>
                    <a:cubicBezTo>
                      <a:pt x="4304" y="4837"/>
                      <a:pt x="5071" y="4704"/>
                      <a:pt x="5805" y="4570"/>
                    </a:cubicBezTo>
                    <a:cubicBezTo>
                      <a:pt x="5771" y="4270"/>
                      <a:pt x="5705" y="3970"/>
                      <a:pt x="5671" y="3670"/>
                    </a:cubicBezTo>
                    <a:cubicBezTo>
                      <a:pt x="5651" y="3570"/>
                      <a:pt x="5726" y="3506"/>
                      <a:pt x="5804" y="3506"/>
                    </a:cubicBezTo>
                    <a:cubicBezTo>
                      <a:pt x="5857" y="3506"/>
                      <a:pt x="5911" y="3536"/>
                      <a:pt x="5938" y="3603"/>
                    </a:cubicBezTo>
                    <a:cubicBezTo>
                      <a:pt x="6071" y="3870"/>
                      <a:pt x="6205" y="4170"/>
                      <a:pt x="6372" y="4504"/>
                    </a:cubicBezTo>
                    <a:cubicBezTo>
                      <a:pt x="7206" y="4337"/>
                      <a:pt x="8040" y="4170"/>
                      <a:pt x="8840" y="4003"/>
                    </a:cubicBezTo>
                    <a:cubicBezTo>
                      <a:pt x="8540" y="2669"/>
                      <a:pt x="8140" y="1301"/>
                      <a:pt x="763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8"/>
              <p:cNvSpPr/>
              <p:nvPr/>
            </p:nvSpPr>
            <p:spPr>
              <a:xfrm>
                <a:off x="1701275" y="3894250"/>
                <a:ext cx="98425" cy="122625"/>
              </a:xfrm>
              <a:custGeom>
                <a:avLst/>
                <a:gdLst/>
                <a:ahLst/>
                <a:cxnLst/>
                <a:rect l="l" t="t" r="r" b="b"/>
                <a:pathLst>
                  <a:path w="3937" h="4905" extrusionOk="0">
                    <a:moveTo>
                      <a:pt x="3369" y="1"/>
                    </a:moveTo>
                    <a:cubicBezTo>
                      <a:pt x="2235" y="334"/>
                      <a:pt x="1135" y="635"/>
                      <a:pt x="0" y="935"/>
                    </a:cubicBezTo>
                    <a:cubicBezTo>
                      <a:pt x="668" y="2202"/>
                      <a:pt x="1201" y="3537"/>
                      <a:pt x="1535" y="4904"/>
                    </a:cubicBezTo>
                    <a:cubicBezTo>
                      <a:pt x="1935" y="4804"/>
                      <a:pt x="2335" y="4704"/>
                      <a:pt x="2769" y="4604"/>
                    </a:cubicBezTo>
                    <a:cubicBezTo>
                      <a:pt x="3136" y="4504"/>
                      <a:pt x="3536" y="4404"/>
                      <a:pt x="3937" y="4304"/>
                    </a:cubicBezTo>
                    <a:cubicBezTo>
                      <a:pt x="3903" y="4037"/>
                      <a:pt x="3903" y="3770"/>
                      <a:pt x="3870" y="3503"/>
                    </a:cubicBezTo>
                    <a:cubicBezTo>
                      <a:pt x="3770" y="2303"/>
                      <a:pt x="3603" y="1135"/>
                      <a:pt x="336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8"/>
              <p:cNvSpPr/>
              <p:nvPr/>
            </p:nvSpPr>
            <p:spPr>
              <a:xfrm>
                <a:off x="1803000" y="3875075"/>
                <a:ext cx="55900" cy="120125"/>
              </a:xfrm>
              <a:custGeom>
                <a:avLst/>
                <a:gdLst/>
                <a:ahLst/>
                <a:cxnLst/>
                <a:rect l="l" t="t" r="r" b="b"/>
                <a:pathLst>
                  <a:path w="2236" h="4805" extrusionOk="0">
                    <a:moveTo>
                      <a:pt x="1769" y="1"/>
                    </a:moveTo>
                    <a:cubicBezTo>
                      <a:pt x="1202" y="201"/>
                      <a:pt x="601" y="368"/>
                      <a:pt x="1" y="568"/>
                    </a:cubicBezTo>
                    <a:cubicBezTo>
                      <a:pt x="201" y="1235"/>
                      <a:pt x="368" y="1902"/>
                      <a:pt x="468" y="2603"/>
                    </a:cubicBezTo>
                    <a:cubicBezTo>
                      <a:pt x="568" y="3336"/>
                      <a:pt x="668" y="4070"/>
                      <a:pt x="768" y="4804"/>
                    </a:cubicBezTo>
                    <a:cubicBezTo>
                      <a:pt x="1269" y="4671"/>
                      <a:pt x="1769" y="4537"/>
                      <a:pt x="2236" y="4404"/>
                    </a:cubicBezTo>
                    <a:cubicBezTo>
                      <a:pt x="2236" y="3903"/>
                      <a:pt x="2236" y="3403"/>
                      <a:pt x="2203" y="2903"/>
                    </a:cubicBezTo>
                    <a:cubicBezTo>
                      <a:pt x="2136" y="1969"/>
                      <a:pt x="2002" y="968"/>
                      <a:pt x="176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xmlns="" id="{ED69517F-B8D1-4AEA-B1FA-80329DE80838}"/>
              </a:ext>
            </a:extLst>
          </p:cNvPr>
          <p:cNvSpPr txBox="1"/>
          <p:nvPr/>
        </p:nvSpPr>
        <p:spPr>
          <a:xfrm>
            <a:off x="1728634" y="2392387"/>
            <a:ext cx="5825077" cy="820674"/>
          </a:xfrm>
          <a:prstGeom prst="rect">
            <a:avLst/>
          </a:prstGeom>
          <a:noFill/>
        </p:spPr>
        <p:txBody>
          <a:bodyPr wrap="square" rtlCol="0">
            <a:spAutoFit/>
          </a:bodyPr>
          <a:lstStyle/>
          <a:p>
            <a:pPr algn="ctr">
              <a:lnSpc>
                <a:spcPct val="150000"/>
              </a:lnSpc>
            </a:pPr>
            <a:r>
              <a:rPr lang="en-US" sz="3600" b="1"/>
              <a:t>THỰC HÀNH NHẬN DIỆN </a:t>
            </a:r>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xmlns="" id="{0C985352-7F8B-4E0D-A4BB-87177893F6CC}"/>
              </a:ext>
            </a:extLst>
          </p:cNvPr>
          <p:cNvSpPr/>
          <p:nvPr/>
        </p:nvSpPr>
        <p:spPr>
          <a:xfrm>
            <a:off x="590308" y="1368002"/>
            <a:ext cx="7963383" cy="3311461"/>
          </a:xfrm>
          <a:prstGeom prst="roundRect">
            <a:avLst/>
          </a:prstGeom>
          <a:solidFill>
            <a:srgbClr val="FFFFFF"/>
          </a:solidFill>
          <a:ln>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tabLst>
                <a:tab pos="353060" algn="l"/>
              </a:tabLst>
            </a:pPr>
            <a:r>
              <a:rPr lang="vi-VN" sz="2200">
                <a:solidFill>
                  <a:srgbClr val="000000"/>
                </a:solidFill>
                <a:effectLst/>
                <a:ea typeface="Calibri" panose="020F0502020204030204" pitchFamily="34" charset="0"/>
                <a:cs typeface="Times New Roman" panose="02020603050405020304" pitchFamily="18" charset="0"/>
              </a:rPr>
              <a:t>a) Những con chim chìa vôi bay dập dờn trên đồng lúa. Chúng lượn vòng tròn một lúc, rồi vụt bay lên cao với đội hình tam giác. Đàn chim bụng trắng ấy bỗng chuyển màu vàng lấp loáng rồi hóa thành những chấm đen bay về phía Mặt Trời lặn.</a:t>
            </a:r>
          </a:p>
          <a:p>
            <a:pPr algn="just">
              <a:lnSpc>
                <a:spcPct val="150000"/>
              </a:lnSpc>
              <a:tabLst>
                <a:tab pos="353060" algn="l"/>
              </a:tabLst>
            </a:pPr>
            <a:r>
              <a:rPr lang="vi-VN" sz="2200">
                <a:solidFill>
                  <a:srgbClr val="000000"/>
                </a:solidFill>
                <a:effectLst/>
                <a:ea typeface="Calibri" panose="020F0502020204030204" pitchFamily="34" charset="0"/>
                <a:cs typeface="Times New Roman" panose="02020603050405020304" pitchFamily="18" charset="0"/>
              </a:rPr>
              <a:t>                                                  NGUYỄN TRỌNG TẠO</a:t>
            </a:r>
          </a:p>
        </p:txBody>
      </p:sp>
      <p:grpSp>
        <p:nvGrpSpPr>
          <p:cNvPr id="3" name="Group 2">
            <a:extLst>
              <a:ext uri="{FF2B5EF4-FFF2-40B4-BE49-F238E27FC236}">
                <a16:creationId xmlns:a16="http://schemas.microsoft.com/office/drawing/2014/main" xmlns="" id="{BA1F4FE1-E818-4F02-922C-3BA290758313}"/>
              </a:ext>
            </a:extLst>
          </p:cNvPr>
          <p:cNvGrpSpPr/>
          <p:nvPr/>
        </p:nvGrpSpPr>
        <p:grpSpPr>
          <a:xfrm>
            <a:off x="480210" y="416897"/>
            <a:ext cx="8183578" cy="573077"/>
            <a:chOff x="471129" y="1372051"/>
            <a:chExt cx="8043192" cy="573077"/>
          </a:xfrm>
        </p:grpSpPr>
        <p:sp>
          <p:nvSpPr>
            <p:cNvPr id="4" name="TextBox 3">
              <a:extLst>
                <a:ext uri="{FF2B5EF4-FFF2-40B4-BE49-F238E27FC236}">
                  <a16:creationId xmlns:a16="http://schemas.microsoft.com/office/drawing/2014/main" xmlns="" id="{AED8452E-DC7D-406F-86D4-97C1988D2374}"/>
                </a:ext>
              </a:extLst>
            </p:cNvPr>
            <p:cNvSpPr txBox="1"/>
            <p:nvPr/>
          </p:nvSpPr>
          <p:spPr>
            <a:xfrm>
              <a:off x="1186988" y="1419191"/>
              <a:ext cx="7327333" cy="496996"/>
            </a:xfrm>
            <a:prstGeom prst="rect">
              <a:avLst/>
            </a:prstGeom>
            <a:noFill/>
          </p:spPr>
          <p:txBody>
            <a:bodyPr wrap="square">
              <a:spAutoFit/>
            </a:bodyPr>
            <a:lstStyle/>
            <a:p>
              <a:pPr algn="just">
                <a:lnSpc>
                  <a:spcPct val="150000"/>
                </a:lnSpc>
                <a:defRPr/>
              </a:pPr>
              <a:r>
                <a:rPr lang="vi-VN" sz="2000" b="1" kern="0">
                  <a:solidFill>
                    <a:srgbClr val="000000"/>
                  </a:solidFill>
                  <a:effectLst/>
                  <a:latin typeface="+mn-lt"/>
                  <a:ea typeface="Calibri" panose="020F0502020204030204" pitchFamily="34" charset="0"/>
                </a:rPr>
                <a:t>B</a:t>
              </a:r>
              <a:r>
                <a:rPr lang="en-US" sz="2000" b="1">
                  <a:latin typeface="+mn-lt"/>
                  <a:ea typeface="Calibri" panose="020F0502020204030204" pitchFamily="34" charset="0"/>
                </a:rPr>
                <a:t>ÀI TẬP 1: </a:t>
              </a:r>
              <a:r>
                <a:rPr lang="en-US" sz="2000" b="1" kern="0">
                  <a:solidFill>
                    <a:srgbClr val="000000"/>
                  </a:solidFill>
                  <a:effectLst/>
                  <a:latin typeface="+mn-lt"/>
                  <a:ea typeface="Calibri" panose="020F0502020204030204" pitchFamily="34" charset="0"/>
                </a:rPr>
                <a:t>Tìm biện pháp thế trong mỗi đoạn văn dưới đây: </a:t>
              </a:r>
              <a:endParaRPr lang="en-US" sz="2400" b="1">
                <a:solidFill>
                  <a:srgbClr val="FF0000"/>
                </a:solidFill>
                <a:latin typeface="+mn-lt"/>
                <a:cs typeface="Arial" panose="020B0604020202020204" pitchFamily="34" charset="0"/>
              </a:endParaRPr>
            </a:p>
          </p:txBody>
        </p:sp>
        <p:sp>
          <p:nvSpPr>
            <p:cNvPr id="5" name="Freeform 2">
              <a:extLst>
                <a:ext uri="{FF2B5EF4-FFF2-40B4-BE49-F238E27FC236}">
                  <a16:creationId xmlns:a16="http://schemas.microsoft.com/office/drawing/2014/main" xmlns="" id="{1D18B3D2-1A8C-4EF3-8ED4-A621A2B295AB}"/>
                </a:ext>
              </a:extLst>
            </p:cNvPr>
            <p:cNvSpPr/>
            <p:nvPr/>
          </p:nvSpPr>
          <p:spPr>
            <a:xfrm>
              <a:off x="471129" y="1372051"/>
              <a:ext cx="672094" cy="573077"/>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a:defRPr/>
              </a:pPr>
              <a:endParaRPr lang="en-US" sz="1800">
                <a:solidFill>
                  <a:sysClr val="windowText" lastClr="000000"/>
                </a:solidFill>
              </a:endParaRPr>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xmlns="" id="{0C985352-7F8B-4E0D-A4BB-87177893F6CC}"/>
              </a:ext>
            </a:extLst>
          </p:cNvPr>
          <p:cNvSpPr/>
          <p:nvPr/>
        </p:nvSpPr>
        <p:spPr>
          <a:xfrm>
            <a:off x="590308" y="1349827"/>
            <a:ext cx="7963383" cy="3439887"/>
          </a:xfrm>
          <a:prstGeom prst="roundRect">
            <a:avLst/>
          </a:prstGeom>
          <a:solidFill>
            <a:srgbClr val="FFFFFF"/>
          </a:solidFill>
          <a:ln>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effectLst/>
                <a:ea typeface="Calibri" panose="020F0502020204030204" pitchFamily="34" charset="0"/>
                <a:cs typeface="Times New Roman" panose="02020603050405020304" pitchFamily="18" charset="0"/>
              </a:rPr>
              <a:t>b) Năm 1752, nhà khoa học Ben-gia-min Franh-klin khám phá ra bí mật của tia sét. Từ phát hiện này, ông đã chế tạo ra cột thu lôi. Sáng chế quan trọng ấy đã giúp con người thu phục được Thần Sét – nỗi khiếp đảm của nhân loại lúc bấy giờ. Người chinh phục sét còn là một nhà hoạt động xã hội nổi tiếng. Ông được coi là một trong những người lập ra nước Mỹ</a:t>
            </a:r>
          </a:p>
          <a:p>
            <a:pPr algn="just">
              <a:lnSpc>
                <a:spcPct val="150000"/>
              </a:lnSpc>
            </a:pPr>
            <a:r>
              <a:rPr lang="en-US" sz="2000">
                <a:solidFill>
                  <a:srgbClr val="000000"/>
                </a:solidFill>
                <a:ea typeface="Calibri" panose="020F0502020204030204" pitchFamily="34" charset="0"/>
                <a:cs typeface="Times New Roman" panose="02020603050405020304" pitchFamily="18" charset="0"/>
              </a:rPr>
              <a:t>                                                               </a:t>
            </a:r>
            <a:r>
              <a:rPr lang="en-US" sz="2000">
                <a:solidFill>
                  <a:srgbClr val="000000"/>
                </a:solidFill>
                <a:effectLst/>
                <a:ea typeface="Calibri" panose="020F0502020204030204" pitchFamily="34" charset="0"/>
                <a:cs typeface="Times New Roman" panose="02020603050405020304" pitchFamily="18" charset="0"/>
              </a:rPr>
              <a:t>Theo DIỆU QUỲNH</a:t>
            </a:r>
          </a:p>
        </p:txBody>
      </p:sp>
      <p:grpSp>
        <p:nvGrpSpPr>
          <p:cNvPr id="3" name="Group 2">
            <a:extLst>
              <a:ext uri="{FF2B5EF4-FFF2-40B4-BE49-F238E27FC236}">
                <a16:creationId xmlns:a16="http://schemas.microsoft.com/office/drawing/2014/main" xmlns="" id="{23A68A7B-69B5-4E56-BF5D-BE3A777FE83B}"/>
              </a:ext>
            </a:extLst>
          </p:cNvPr>
          <p:cNvGrpSpPr/>
          <p:nvPr/>
        </p:nvGrpSpPr>
        <p:grpSpPr>
          <a:xfrm>
            <a:off x="480210" y="435515"/>
            <a:ext cx="8183578" cy="573077"/>
            <a:chOff x="471129" y="1372051"/>
            <a:chExt cx="8043192" cy="573077"/>
          </a:xfrm>
        </p:grpSpPr>
        <p:sp>
          <p:nvSpPr>
            <p:cNvPr id="4" name="TextBox 3">
              <a:extLst>
                <a:ext uri="{FF2B5EF4-FFF2-40B4-BE49-F238E27FC236}">
                  <a16:creationId xmlns:a16="http://schemas.microsoft.com/office/drawing/2014/main" xmlns="" id="{820E8C70-5001-4DC4-9075-0B91A653589A}"/>
                </a:ext>
              </a:extLst>
            </p:cNvPr>
            <p:cNvSpPr txBox="1"/>
            <p:nvPr/>
          </p:nvSpPr>
          <p:spPr>
            <a:xfrm>
              <a:off x="1186988" y="1419191"/>
              <a:ext cx="7327333" cy="496996"/>
            </a:xfrm>
            <a:prstGeom prst="rect">
              <a:avLst/>
            </a:prstGeom>
            <a:noFill/>
          </p:spPr>
          <p:txBody>
            <a:bodyPr wrap="square">
              <a:spAutoFit/>
            </a:bodyPr>
            <a:lstStyle/>
            <a:p>
              <a:pPr algn="just">
                <a:lnSpc>
                  <a:spcPct val="150000"/>
                </a:lnSpc>
                <a:defRPr/>
              </a:pPr>
              <a:r>
                <a:rPr lang="vi-VN" sz="2000" b="1" kern="0">
                  <a:solidFill>
                    <a:srgbClr val="000000"/>
                  </a:solidFill>
                  <a:effectLst/>
                  <a:latin typeface="+mn-lt"/>
                  <a:ea typeface="Calibri" panose="020F0502020204030204" pitchFamily="34" charset="0"/>
                </a:rPr>
                <a:t>B</a:t>
              </a:r>
              <a:r>
                <a:rPr lang="en-US" sz="2000" b="1">
                  <a:latin typeface="+mn-lt"/>
                  <a:ea typeface="Calibri" panose="020F0502020204030204" pitchFamily="34" charset="0"/>
                </a:rPr>
                <a:t>ÀI TẬP 1: </a:t>
              </a:r>
              <a:r>
                <a:rPr lang="en-US" sz="2000" b="1" kern="0">
                  <a:solidFill>
                    <a:srgbClr val="000000"/>
                  </a:solidFill>
                  <a:effectLst/>
                  <a:latin typeface="+mn-lt"/>
                  <a:ea typeface="Calibri" panose="020F0502020204030204" pitchFamily="34" charset="0"/>
                </a:rPr>
                <a:t>Tìm biện pháp thế trong mỗi đoạn văn dưới đây: </a:t>
              </a:r>
              <a:endParaRPr lang="en-US" sz="2400" b="1">
                <a:solidFill>
                  <a:srgbClr val="FF0000"/>
                </a:solidFill>
                <a:latin typeface="+mn-lt"/>
                <a:cs typeface="Arial" panose="020B0604020202020204" pitchFamily="34" charset="0"/>
              </a:endParaRPr>
            </a:p>
          </p:txBody>
        </p:sp>
        <p:sp>
          <p:nvSpPr>
            <p:cNvPr id="5" name="Freeform 2">
              <a:extLst>
                <a:ext uri="{FF2B5EF4-FFF2-40B4-BE49-F238E27FC236}">
                  <a16:creationId xmlns:a16="http://schemas.microsoft.com/office/drawing/2014/main" xmlns="" id="{7D236EA1-A570-4FED-BFD1-E2D6BD59980D}"/>
                </a:ext>
              </a:extLst>
            </p:cNvPr>
            <p:cNvSpPr/>
            <p:nvPr/>
          </p:nvSpPr>
          <p:spPr>
            <a:xfrm>
              <a:off x="471129" y="1372051"/>
              <a:ext cx="672094" cy="573077"/>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a:defRPr/>
              </a:pPr>
              <a:endParaRPr lang="en-US" sz="1800">
                <a:solidFill>
                  <a:sysClr val="windowText" lastClr="000000"/>
                </a:solidFill>
              </a:endParaRPr>
            </a:p>
          </p:txBody>
        </p:sp>
      </p:grpSp>
    </p:spTree>
    <p:extLst>
      <p:ext uri="{BB962C8B-B14F-4D97-AF65-F5344CB8AC3E}">
        <p14:creationId xmlns:p14="http://schemas.microsoft.com/office/powerpoint/2010/main" val="157022877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AE537262-758E-28CB-42E8-170F17221210}"/>
              </a:ext>
            </a:extLst>
          </p:cNvPr>
          <p:cNvGrpSpPr/>
          <p:nvPr/>
        </p:nvGrpSpPr>
        <p:grpSpPr>
          <a:xfrm>
            <a:off x="1028700" y="-11430"/>
            <a:ext cx="7124700" cy="1078230"/>
            <a:chOff x="1015999" y="0"/>
            <a:chExt cx="7124700" cy="1179922"/>
          </a:xfrm>
        </p:grpSpPr>
        <p:cxnSp>
          <p:nvCxnSpPr>
            <p:cNvPr id="7" name="Straight Connector 6">
              <a:extLst>
                <a:ext uri="{FF2B5EF4-FFF2-40B4-BE49-F238E27FC236}">
                  <a16:creationId xmlns:a16="http://schemas.microsoft.com/office/drawing/2014/main" xmlns="" id="{673D0348-47E8-CA1C-0041-D135E9608929}"/>
                </a:ext>
              </a:extLst>
            </p:cNvPr>
            <p:cNvCxnSpPr/>
            <p:nvPr/>
          </p:nvCxnSpPr>
          <p:spPr>
            <a:xfrm flipV="1">
              <a:off x="3533141" y="0"/>
              <a:ext cx="0" cy="381000"/>
            </a:xfrm>
            <a:prstGeom prst="line">
              <a:avLst/>
            </a:prstGeom>
            <a:noFill/>
            <a:ln w="38100" cap="flat" cmpd="sng" algn="ctr">
              <a:solidFill>
                <a:srgbClr val="C00000"/>
              </a:solidFill>
              <a:prstDash val="solid"/>
            </a:ln>
            <a:effectLst/>
          </p:spPr>
        </p:cxnSp>
        <p:cxnSp>
          <p:nvCxnSpPr>
            <p:cNvPr id="8" name="Straight Connector 7">
              <a:extLst>
                <a:ext uri="{FF2B5EF4-FFF2-40B4-BE49-F238E27FC236}">
                  <a16:creationId xmlns:a16="http://schemas.microsoft.com/office/drawing/2014/main" xmlns="" id="{2784C861-C919-07EF-C221-108BCA575C2F}"/>
                </a:ext>
              </a:extLst>
            </p:cNvPr>
            <p:cNvCxnSpPr/>
            <p:nvPr/>
          </p:nvCxnSpPr>
          <p:spPr>
            <a:xfrm flipV="1">
              <a:off x="5628006" y="0"/>
              <a:ext cx="0" cy="381000"/>
            </a:xfrm>
            <a:prstGeom prst="line">
              <a:avLst/>
            </a:prstGeom>
            <a:noFill/>
            <a:ln w="38100" cap="flat" cmpd="sng" algn="ctr">
              <a:solidFill>
                <a:srgbClr val="C00000"/>
              </a:solidFill>
              <a:prstDash val="solid"/>
            </a:ln>
            <a:effectLst/>
          </p:spPr>
        </p:cxnSp>
        <p:sp>
          <p:nvSpPr>
            <p:cNvPr id="17" name="Rounded Rectangle 12">
              <a:extLst>
                <a:ext uri="{FF2B5EF4-FFF2-40B4-BE49-F238E27FC236}">
                  <a16:creationId xmlns:a16="http://schemas.microsoft.com/office/drawing/2014/main" xmlns="" id="{2304FA83-F2EF-3D11-6BC8-C00B005D554D}"/>
                </a:ext>
              </a:extLst>
            </p:cNvPr>
            <p:cNvSpPr/>
            <p:nvPr/>
          </p:nvSpPr>
          <p:spPr>
            <a:xfrm>
              <a:off x="1015999" y="381001"/>
              <a:ext cx="7124700" cy="798921"/>
            </a:xfrm>
            <a:prstGeom prst="roundRect">
              <a:avLst>
                <a:gd name="adj" fmla="val 18641"/>
              </a:avLst>
            </a:prstGeom>
            <a:solidFill>
              <a:srgbClr val="C00000"/>
            </a:solid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defRPr/>
              </a:pPr>
              <a:r>
                <a:rPr lang="en-US" sz="2400" b="1">
                  <a:solidFill>
                    <a:srgbClr val="FFFFF3"/>
                  </a:solidFill>
                  <a:latin typeface="Arial" panose="020B0604020202020204" pitchFamily="34" charset="0"/>
                  <a:cs typeface="Arial" panose="020B0604020202020204" pitchFamily="34" charset="0"/>
                </a:rPr>
                <a:t>HƯỚNG DẪN ĐÁP ÁN</a:t>
              </a:r>
              <a:endParaRPr lang="en-US" sz="2400" b="1" dirty="0">
                <a:solidFill>
                  <a:srgbClr val="FFFFF3"/>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xmlns="" id="{2A58C242-AE4F-B1E0-C5C1-D44D796DBCC7}"/>
              </a:ext>
            </a:extLst>
          </p:cNvPr>
          <p:cNvGrpSpPr/>
          <p:nvPr/>
        </p:nvGrpSpPr>
        <p:grpSpPr>
          <a:xfrm>
            <a:off x="0" y="1559071"/>
            <a:ext cx="4435475" cy="513694"/>
            <a:chOff x="579437" y="925773"/>
            <a:chExt cx="4191000" cy="513694"/>
          </a:xfrm>
        </p:grpSpPr>
        <p:sp>
          <p:nvSpPr>
            <p:cNvPr id="19" name="Arrow: Pentagon 18">
              <a:extLst>
                <a:ext uri="{FF2B5EF4-FFF2-40B4-BE49-F238E27FC236}">
                  <a16:creationId xmlns:a16="http://schemas.microsoft.com/office/drawing/2014/main" xmlns="" id="{6527EBB1-DECD-2C1E-F06F-A442645F4AAD}"/>
                </a:ext>
              </a:extLst>
            </p:cNvPr>
            <p:cNvSpPr/>
            <p:nvPr/>
          </p:nvSpPr>
          <p:spPr>
            <a:xfrm>
              <a:off x="579438" y="925773"/>
              <a:ext cx="1409699" cy="513694"/>
            </a:xfrm>
            <a:prstGeom prst="homePlate">
              <a:avLst>
                <a:gd name="adj" fmla="val 32962"/>
              </a:avLst>
            </a:prstGeom>
            <a:solidFill>
              <a:srgbClr val="002060"/>
            </a:solidFill>
            <a:ln w="25400" cap="flat" cmpd="sng" algn="ctr">
              <a:noFill/>
              <a:prstDash val="solid"/>
            </a:ln>
            <a:effectLst/>
          </p:spPr>
          <p:txBody>
            <a:bodyPr rtlCol="0" anchor="ctr"/>
            <a:lstStyle/>
            <a:p>
              <a:pPr algn="ctr">
                <a:buClrTx/>
                <a:defRPr/>
              </a:pPr>
              <a:r>
                <a:rPr lang="en-US" sz="2000" b="1">
                  <a:solidFill>
                    <a:srgbClr val="FFFFFF"/>
                  </a:solidFill>
                  <a:cs typeface="Arial" panose="020B0604020202020204" pitchFamily="34" charset="0"/>
                </a:rPr>
                <a:t>Đoạn a</a:t>
              </a:r>
            </a:p>
          </p:txBody>
        </p:sp>
        <p:cxnSp>
          <p:nvCxnSpPr>
            <p:cNvPr id="20" name="Straight Connector 19">
              <a:extLst>
                <a:ext uri="{FF2B5EF4-FFF2-40B4-BE49-F238E27FC236}">
                  <a16:creationId xmlns:a16="http://schemas.microsoft.com/office/drawing/2014/main" xmlns="" id="{68C02D2C-9644-0982-355E-DF74D409CA7D}"/>
                </a:ext>
              </a:extLst>
            </p:cNvPr>
            <p:cNvCxnSpPr>
              <a:cxnSpLocks/>
            </p:cNvCxnSpPr>
            <p:nvPr/>
          </p:nvCxnSpPr>
          <p:spPr>
            <a:xfrm>
              <a:off x="579437" y="1439439"/>
              <a:ext cx="4191000" cy="0"/>
            </a:xfrm>
            <a:prstGeom prst="line">
              <a:avLst/>
            </a:prstGeom>
            <a:noFill/>
            <a:ln w="38100" cap="flat" cmpd="sng" algn="ctr">
              <a:solidFill>
                <a:srgbClr val="002060"/>
              </a:solidFill>
              <a:prstDash val="solid"/>
            </a:ln>
            <a:effectLst/>
          </p:spPr>
        </p:cxnSp>
        <p:sp>
          <p:nvSpPr>
            <p:cNvPr id="21" name="Rectangle 20">
              <a:extLst>
                <a:ext uri="{FF2B5EF4-FFF2-40B4-BE49-F238E27FC236}">
                  <a16:creationId xmlns:a16="http://schemas.microsoft.com/office/drawing/2014/main" xmlns="" id="{8928225D-049E-4831-3EA7-F17E796C97EB}"/>
                </a:ext>
              </a:extLst>
            </p:cNvPr>
            <p:cNvSpPr/>
            <p:nvPr/>
          </p:nvSpPr>
          <p:spPr>
            <a:xfrm>
              <a:off x="2106158" y="954243"/>
              <a:ext cx="2664279" cy="40011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defRPr/>
              </a:pPr>
              <a:r>
                <a:rPr lang="en-US" sz="2000" b="1"/>
                <a:t>Biện pháp thế gồm:</a:t>
              </a:r>
            </a:p>
          </p:txBody>
        </p:sp>
      </p:grpSp>
      <p:grpSp>
        <p:nvGrpSpPr>
          <p:cNvPr id="28" name="Group 27">
            <a:extLst>
              <a:ext uri="{FF2B5EF4-FFF2-40B4-BE49-F238E27FC236}">
                <a16:creationId xmlns:a16="http://schemas.microsoft.com/office/drawing/2014/main" xmlns="" id="{3E5DAA5E-15C4-516B-1F93-2FC406F60C1A}"/>
              </a:ext>
            </a:extLst>
          </p:cNvPr>
          <p:cNvGrpSpPr/>
          <p:nvPr/>
        </p:nvGrpSpPr>
        <p:grpSpPr>
          <a:xfrm>
            <a:off x="397751" y="2572428"/>
            <a:ext cx="3639972" cy="2235176"/>
            <a:chOff x="947656" y="5273864"/>
            <a:chExt cx="8100225" cy="4470352"/>
          </a:xfrm>
        </p:grpSpPr>
        <p:grpSp>
          <p:nvGrpSpPr>
            <p:cNvPr id="23" name="Group 22">
              <a:extLst>
                <a:ext uri="{FF2B5EF4-FFF2-40B4-BE49-F238E27FC236}">
                  <a16:creationId xmlns:a16="http://schemas.microsoft.com/office/drawing/2014/main" xmlns="" id="{60F258E7-1D52-50C8-5D9F-E27E19DF2BF2}"/>
                </a:ext>
              </a:extLst>
            </p:cNvPr>
            <p:cNvGrpSpPr/>
            <p:nvPr/>
          </p:nvGrpSpPr>
          <p:grpSpPr>
            <a:xfrm>
              <a:off x="947656" y="5273864"/>
              <a:ext cx="8100225" cy="4470352"/>
              <a:chOff x="343774" y="2371854"/>
              <a:chExt cx="2037411" cy="2518670"/>
            </a:xfrm>
          </p:grpSpPr>
          <p:sp>
            <p:nvSpPr>
              <p:cNvPr id="25" name="Rectangle: Diagonal Corners Rounded 24">
                <a:extLst>
                  <a:ext uri="{FF2B5EF4-FFF2-40B4-BE49-F238E27FC236}">
                    <a16:creationId xmlns:a16="http://schemas.microsoft.com/office/drawing/2014/main" xmlns="" id="{22F18499-28AA-4571-39CA-14EEB28AC0D5}"/>
                  </a:ext>
                </a:extLst>
              </p:cNvPr>
              <p:cNvSpPr/>
              <p:nvPr/>
            </p:nvSpPr>
            <p:spPr>
              <a:xfrm>
                <a:off x="416347" y="2442407"/>
                <a:ext cx="1964838" cy="2448117"/>
              </a:xfrm>
              <a:prstGeom prst="round2DiagRect">
                <a:avLst/>
              </a:prstGeom>
              <a:noFill/>
              <a:ln w="19050" cap="flat" cmpd="sng" algn="ctr">
                <a:solidFill>
                  <a:srgbClr val="DC7C61">
                    <a:lumMod val="75000"/>
                  </a:srgbClr>
                </a:solidFill>
                <a:prstDash val="dash"/>
              </a:ln>
              <a:effectLst/>
            </p:spPr>
            <p:txBody>
              <a:bodyPr rtlCol="0" anchor="ctr"/>
              <a:lstStyle/>
              <a:p>
                <a:pPr algn="just">
                  <a:defRPr/>
                </a:pPr>
                <a:endParaRPr lang="en-US" sz="2000"/>
              </a:p>
            </p:txBody>
          </p:sp>
          <p:sp>
            <p:nvSpPr>
              <p:cNvPr id="26" name="Rectangle: Diagonal Corners Rounded 25">
                <a:extLst>
                  <a:ext uri="{FF2B5EF4-FFF2-40B4-BE49-F238E27FC236}">
                    <a16:creationId xmlns:a16="http://schemas.microsoft.com/office/drawing/2014/main" xmlns="" id="{00B4F3CC-F9C8-2D48-AE14-0A6435CBC938}"/>
                  </a:ext>
                </a:extLst>
              </p:cNvPr>
              <p:cNvSpPr/>
              <p:nvPr/>
            </p:nvSpPr>
            <p:spPr>
              <a:xfrm>
                <a:off x="343774" y="2371854"/>
                <a:ext cx="1953556" cy="2373693"/>
              </a:xfrm>
              <a:prstGeom prst="round2DiagRect">
                <a:avLst/>
              </a:prstGeom>
              <a:solidFill>
                <a:srgbClr val="FFFFFF"/>
              </a:solidFill>
              <a:ln w="25400" cap="flat" cmpd="sng" algn="ctr">
                <a:noFill/>
                <a:prstDash val="solid"/>
              </a:ln>
              <a:effectLst/>
            </p:spPr>
            <p:txBody>
              <a:bodyPr rtlCol="0" anchor="ctr"/>
              <a:lstStyle/>
              <a:p>
                <a:pPr algn="just">
                  <a:defRPr/>
                </a:pPr>
                <a:endParaRPr lang="en-US" sz="2000"/>
              </a:p>
            </p:txBody>
          </p:sp>
        </p:grpSp>
        <p:sp>
          <p:nvSpPr>
            <p:cNvPr id="24" name="TextBox 23">
              <a:extLst>
                <a:ext uri="{FF2B5EF4-FFF2-40B4-BE49-F238E27FC236}">
                  <a16:creationId xmlns:a16="http://schemas.microsoft.com/office/drawing/2014/main" xmlns="" id="{56BEF2A3-699D-8EFE-29C5-259522091466}"/>
                </a:ext>
              </a:extLst>
            </p:cNvPr>
            <p:cNvSpPr txBox="1"/>
            <p:nvPr/>
          </p:nvSpPr>
          <p:spPr>
            <a:xfrm>
              <a:off x="1920158" y="5960054"/>
              <a:ext cx="6157213" cy="2840650"/>
            </a:xfrm>
            <a:prstGeom prst="rect">
              <a:avLst/>
            </a:prstGeom>
            <a:noFill/>
          </p:spPr>
          <p:txBody>
            <a:bodyPr wrap="square">
              <a:spAutoFit/>
            </a:bodyPr>
            <a:lstStyle/>
            <a:p>
              <a:pPr algn="just">
                <a:lnSpc>
                  <a:spcPct val="150000"/>
                </a:lnSpc>
                <a:defRPr/>
              </a:pPr>
              <a:r>
                <a:rPr lang="vi-VN" sz="2000"/>
                <a:t>Câu 2 liên kết với câu 1 bằng cách dùng đại từ chúng.</a:t>
              </a:r>
              <a:endParaRPr lang="en-US" sz="2000"/>
            </a:p>
          </p:txBody>
        </p:sp>
      </p:grpSp>
      <p:grpSp>
        <p:nvGrpSpPr>
          <p:cNvPr id="36" name="Group 35">
            <a:extLst>
              <a:ext uri="{FF2B5EF4-FFF2-40B4-BE49-F238E27FC236}">
                <a16:creationId xmlns:a16="http://schemas.microsoft.com/office/drawing/2014/main" xmlns="" id="{486C677E-9309-A4C5-8BB9-1A33F988122F}"/>
              </a:ext>
            </a:extLst>
          </p:cNvPr>
          <p:cNvGrpSpPr/>
          <p:nvPr/>
        </p:nvGrpSpPr>
        <p:grpSpPr>
          <a:xfrm>
            <a:off x="4426496" y="2571590"/>
            <a:ext cx="4374417" cy="2235176"/>
            <a:chOff x="9810606" y="5255296"/>
            <a:chExt cx="7840292" cy="4470352"/>
          </a:xfrm>
        </p:grpSpPr>
        <p:grpSp>
          <p:nvGrpSpPr>
            <p:cNvPr id="30" name="Group 29">
              <a:extLst>
                <a:ext uri="{FF2B5EF4-FFF2-40B4-BE49-F238E27FC236}">
                  <a16:creationId xmlns:a16="http://schemas.microsoft.com/office/drawing/2014/main" xmlns="" id="{49C62663-2DEA-07C8-AD41-80552A6F9E8E}"/>
                </a:ext>
              </a:extLst>
            </p:cNvPr>
            <p:cNvGrpSpPr/>
            <p:nvPr/>
          </p:nvGrpSpPr>
          <p:grpSpPr>
            <a:xfrm>
              <a:off x="9810606" y="5255296"/>
              <a:ext cx="7840292" cy="4470352"/>
              <a:chOff x="343773" y="2371854"/>
              <a:chExt cx="2119087" cy="2518670"/>
            </a:xfrm>
          </p:grpSpPr>
          <p:sp>
            <p:nvSpPr>
              <p:cNvPr id="33" name="Rectangle: Diagonal Corners Rounded 32">
                <a:extLst>
                  <a:ext uri="{FF2B5EF4-FFF2-40B4-BE49-F238E27FC236}">
                    <a16:creationId xmlns:a16="http://schemas.microsoft.com/office/drawing/2014/main" xmlns="" id="{7C1A54B1-13FD-6829-57DA-6F90EF9ADD29}"/>
                  </a:ext>
                </a:extLst>
              </p:cNvPr>
              <p:cNvSpPr/>
              <p:nvPr/>
            </p:nvSpPr>
            <p:spPr>
              <a:xfrm>
                <a:off x="416346" y="2442407"/>
                <a:ext cx="2046514" cy="2448117"/>
              </a:xfrm>
              <a:prstGeom prst="round2DiagRect">
                <a:avLst/>
              </a:prstGeom>
              <a:noFill/>
              <a:ln w="19050" cap="flat" cmpd="sng" algn="ctr">
                <a:solidFill>
                  <a:srgbClr val="DC7C61">
                    <a:lumMod val="75000"/>
                  </a:srgbClr>
                </a:solidFill>
                <a:prstDash val="dash"/>
              </a:ln>
              <a:effectLst/>
            </p:spPr>
            <p:txBody>
              <a:bodyPr rtlCol="0" anchor="ctr"/>
              <a:lstStyle/>
              <a:p>
                <a:pPr algn="just">
                  <a:defRPr/>
                </a:pPr>
                <a:endParaRPr lang="en-US" sz="2000"/>
              </a:p>
            </p:txBody>
          </p:sp>
          <p:sp>
            <p:nvSpPr>
              <p:cNvPr id="34" name="Rectangle: Diagonal Corners Rounded 33">
                <a:extLst>
                  <a:ext uri="{FF2B5EF4-FFF2-40B4-BE49-F238E27FC236}">
                    <a16:creationId xmlns:a16="http://schemas.microsoft.com/office/drawing/2014/main" xmlns="" id="{C3A68066-1C16-8E7A-A601-56120A6CCA4A}"/>
                  </a:ext>
                </a:extLst>
              </p:cNvPr>
              <p:cNvSpPr/>
              <p:nvPr/>
            </p:nvSpPr>
            <p:spPr>
              <a:xfrm>
                <a:off x="343773" y="2371854"/>
                <a:ext cx="2046514" cy="2373693"/>
              </a:xfrm>
              <a:prstGeom prst="round2DiagRect">
                <a:avLst/>
              </a:prstGeom>
              <a:solidFill>
                <a:srgbClr val="FFFFFF"/>
              </a:solidFill>
              <a:ln w="25400" cap="flat" cmpd="sng" algn="ctr">
                <a:noFill/>
                <a:prstDash val="solid"/>
              </a:ln>
              <a:effectLst/>
            </p:spPr>
            <p:txBody>
              <a:bodyPr rtlCol="0" anchor="ctr"/>
              <a:lstStyle/>
              <a:p>
                <a:pPr algn="just">
                  <a:defRPr/>
                </a:pPr>
                <a:endParaRPr lang="en-US" sz="2000"/>
              </a:p>
            </p:txBody>
          </p:sp>
        </p:grpSp>
        <p:sp>
          <p:nvSpPr>
            <p:cNvPr id="31" name="TextBox 30">
              <a:extLst>
                <a:ext uri="{FF2B5EF4-FFF2-40B4-BE49-F238E27FC236}">
                  <a16:creationId xmlns:a16="http://schemas.microsoft.com/office/drawing/2014/main" xmlns="" id="{F763B9FB-7180-A8A8-3CD2-30ABB6D1BD98}"/>
                </a:ext>
              </a:extLst>
            </p:cNvPr>
            <p:cNvSpPr txBox="1"/>
            <p:nvPr/>
          </p:nvSpPr>
          <p:spPr>
            <a:xfrm>
              <a:off x="10079115" y="5479822"/>
              <a:ext cx="7078015" cy="3763980"/>
            </a:xfrm>
            <a:prstGeom prst="rect">
              <a:avLst/>
            </a:prstGeom>
            <a:noFill/>
          </p:spPr>
          <p:txBody>
            <a:bodyPr wrap="square">
              <a:spAutoFit/>
            </a:bodyPr>
            <a:lstStyle/>
            <a:p>
              <a:pPr algn="just">
                <a:lnSpc>
                  <a:spcPct val="150000"/>
                </a:lnSpc>
                <a:defRPr/>
              </a:pPr>
              <a:r>
                <a:rPr lang="vi-VN" sz="2000"/>
                <a:t>Câu 3 liên kết với câu 2 và câu 1 bằng cách dùng các từ ngữ đàn chim bụng trắng ấy, đồng nghĩa với chúng và chim chìa vôi. </a:t>
              </a:r>
              <a:endParaRPr lang="en-US" sz="2000"/>
            </a:p>
          </p:txBody>
        </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5"/>
        <p:cNvGrpSpPr/>
        <p:nvPr/>
      </p:nvGrpSpPr>
      <p:grpSpPr>
        <a:xfrm>
          <a:off x="0" y="0"/>
          <a:ext cx="0" cy="0"/>
          <a:chOff x="0" y="0"/>
          <a:chExt cx="0" cy="0"/>
        </a:xfrm>
      </p:grpSpPr>
      <p:grpSp>
        <p:nvGrpSpPr>
          <p:cNvPr id="23" name="Group 22">
            <a:extLst>
              <a:ext uri="{FF2B5EF4-FFF2-40B4-BE49-F238E27FC236}">
                <a16:creationId xmlns:a16="http://schemas.microsoft.com/office/drawing/2014/main" xmlns="" id="{6F84D2DF-4B4E-D071-E6E2-EEB32250D8FD}"/>
              </a:ext>
            </a:extLst>
          </p:cNvPr>
          <p:cNvGrpSpPr/>
          <p:nvPr/>
        </p:nvGrpSpPr>
        <p:grpSpPr>
          <a:xfrm>
            <a:off x="247650" y="998432"/>
            <a:ext cx="8686800" cy="958660"/>
            <a:chOff x="1609382" y="4733541"/>
            <a:chExt cx="8686800" cy="958660"/>
          </a:xfrm>
        </p:grpSpPr>
        <p:pic>
          <p:nvPicPr>
            <p:cNvPr id="24" name="Picture 23" descr="https://cdn-icons-png.flaticon.com/128/981/981221.png">
              <a:extLst>
                <a:ext uri="{FF2B5EF4-FFF2-40B4-BE49-F238E27FC236}">
                  <a16:creationId xmlns:a16="http://schemas.microsoft.com/office/drawing/2014/main" xmlns="" id="{4182023A-8849-998F-3505-81F06ABD0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82791" y="4920547"/>
              <a:ext cx="551203" cy="49802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xmlns="" id="{975CCC1B-056E-09F5-7269-F3F15586086C}"/>
                </a:ext>
              </a:extLst>
            </p:cNvPr>
            <p:cNvSpPr txBox="1"/>
            <p:nvPr/>
          </p:nvSpPr>
          <p:spPr>
            <a:xfrm>
              <a:off x="2270689" y="4733541"/>
              <a:ext cx="8025493" cy="958660"/>
            </a:xfrm>
            <a:prstGeom prst="rect">
              <a:avLst/>
            </a:prstGeom>
            <a:solidFill>
              <a:schemeClr val="accent2">
                <a:lumMod val="60000"/>
                <a:lumOff val="40000"/>
              </a:schemeClr>
            </a:solidFill>
          </p:spPr>
          <p:txBody>
            <a:bodyPr wrap="square" rtlCol="0">
              <a:spAutoFit/>
            </a:bodyPr>
            <a:lstStyle/>
            <a:p>
              <a:pPr algn="just">
                <a:lnSpc>
                  <a:spcPct val="150000"/>
                </a:lnSpc>
                <a:buClrTx/>
                <a:defRPr/>
              </a:pPr>
              <a:r>
                <a:rPr lang="en-US" sz="2000">
                  <a:latin typeface="Arial" panose="020B0604020202020204" pitchFamily="34" charset="0"/>
                  <a:ea typeface="+mn-ea"/>
                  <a:cs typeface="Arial" panose="020B0604020202020204" pitchFamily="34" charset="0"/>
                </a:rPr>
                <a:t>Câu 2 liên kết với câu 1 bằng cách dùng danh từ ông và dùng từ ngữ phát hiện này, đồng nghĩa với khám phá</a:t>
              </a:r>
              <a:endParaRPr lang="vi-VN" sz="2000">
                <a:solidFill>
                  <a:prstClr val="black"/>
                </a:solidFill>
                <a:latin typeface="Arial" panose="020B0604020202020204" pitchFamily="34" charset="0"/>
                <a:ea typeface="+mn-ea"/>
                <a:cs typeface="Arial" panose="020B0604020202020204" pitchFamily="34" charset="0"/>
              </a:endParaRPr>
            </a:p>
          </p:txBody>
        </p:sp>
      </p:grpSp>
      <p:grpSp>
        <p:nvGrpSpPr>
          <p:cNvPr id="18" name="Group 17">
            <a:extLst>
              <a:ext uri="{FF2B5EF4-FFF2-40B4-BE49-F238E27FC236}">
                <a16:creationId xmlns:a16="http://schemas.microsoft.com/office/drawing/2014/main" xmlns="" id="{F682DDAC-C2A9-4E66-A68C-86BA35003C63}"/>
              </a:ext>
            </a:extLst>
          </p:cNvPr>
          <p:cNvGrpSpPr/>
          <p:nvPr/>
        </p:nvGrpSpPr>
        <p:grpSpPr>
          <a:xfrm>
            <a:off x="247650" y="2092420"/>
            <a:ext cx="8686800" cy="958660"/>
            <a:chOff x="1609382" y="4733541"/>
            <a:chExt cx="8686800" cy="958660"/>
          </a:xfrm>
        </p:grpSpPr>
        <p:pic>
          <p:nvPicPr>
            <p:cNvPr id="19" name="Picture 18" descr="https://cdn-icons-png.flaticon.com/128/981/981221.png">
              <a:extLst>
                <a:ext uri="{FF2B5EF4-FFF2-40B4-BE49-F238E27FC236}">
                  <a16:creationId xmlns:a16="http://schemas.microsoft.com/office/drawing/2014/main" xmlns="" id="{F9DD60B9-58FF-401A-8CB0-5A14F9EAC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82791" y="5015096"/>
              <a:ext cx="551203" cy="49802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xmlns="" id="{A940A840-4702-41FC-9043-15ED42F42389}"/>
                </a:ext>
              </a:extLst>
            </p:cNvPr>
            <p:cNvSpPr txBox="1"/>
            <p:nvPr/>
          </p:nvSpPr>
          <p:spPr>
            <a:xfrm>
              <a:off x="2270689" y="4733541"/>
              <a:ext cx="8025493" cy="958660"/>
            </a:xfrm>
            <a:prstGeom prst="rect">
              <a:avLst/>
            </a:prstGeom>
            <a:solidFill>
              <a:schemeClr val="accent2">
                <a:lumMod val="60000"/>
                <a:lumOff val="40000"/>
              </a:schemeClr>
            </a:solidFill>
          </p:spPr>
          <p:txBody>
            <a:bodyPr wrap="square" rtlCol="0">
              <a:spAutoFit/>
            </a:bodyPr>
            <a:lstStyle/>
            <a:p>
              <a:pPr algn="just">
                <a:lnSpc>
                  <a:spcPct val="150000"/>
                </a:lnSpc>
                <a:buClrTx/>
                <a:defRPr/>
              </a:pPr>
              <a:r>
                <a:rPr lang="en-US" sz="2000">
                  <a:latin typeface="Arial" panose="020B0604020202020204" pitchFamily="34" charset="0"/>
                  <a:ea typeface="+mn-ea"/>
                  <a:cs typeface="Arial" panose="020B0604020202020204" pitchFamily="34" charset="0"/>
                </a:rPr>
                <a:t>Câu 3 liên kết với câu 2 bằng cách dùng từ ngữ sáng chế, đồng nghĩa với chế tạo</a:t>
              </a:r>
              <a:endParaRPr lang="vi-VN" sz="2000">
                <a:solidFill>
                  <a:prstClr val="black"/>
                </a:solidFill>
                <a:latin typeface="Arial" panose="020B0604020202020204" pitchFamily="34" charset="0"/>
                <a:ea typeface="+mn-ea"/>
                <a:cs typeface="Arial" panose="020B0604020202020204" pitchFamily="34" charset="0"/>
              </a:endParaRPr>
            </a:p>
          </p:txBody>
        </p:sp>
      </p:grpSp>
      <p:grpSp>
        <p:nvGrpSpPr>
          <p:cNvPr id="21" name="Group 20">
            <a:extLst>
              <a:ext uri="{FF2B5EF4-FFF2-40B4-BE49-F238E27FC236}">
                <a16:creationId xmlns:a16="http://schemas.microsoft.com/office/drawing/2014/main" xmlns="" id="{A9D4BF7C-5551-4437-BE2A-2FE0EAF36567}"/>
              </a:ext>
            </a:extLst>
          </p:cNvPr>
          <p:cNvGrpSpPr/>
          <p:nvPr/>
        </p:nvGrpSpPr>
        <p:grpSpPr>
          <a:xfrm>
            <a:off x="247650" y="3186407"/>
            <a:ext cx="8686800" cy="958660"/>
            <a:chOff x="1609382" y="4733541"/>
            <a:chExt cx="8686800" cy="958660"/>
          </a:xfrm>
          <a:solidFill>
            <a:schemeClr val="accent2">
              <a:lumMod val="60000"/>
              <a:lumOff val="40000"/>
            </a:schemeClr>
          </a:solidFill>
        </p:grpSpPr>
        <p:pic>
          <p:nvPicPr>
            <p:cNvPr id="22" name="Picture 21" descr="https://cdn-icons-png.flaticon.com/128/981/981221.png">
              <a:extLst>
                <a:ext uri="{FF2B5EF4-FFF2-40B4-BE49-F238E27FC236}">
                  <a16:creationId xmlns:a16="http://schemas.microsoft.com/office/drawing/2014/main" xmlns="" id="{7FF7721F-64F8-44D9-9A88-533E86A00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82791" y="4920547"/>
              <a:ext cx="551203" cy="498021"/>
            </a:xfrm>
            <a:prstGeom prst="rect">
              <a:avLst/>
            </a:prstGeom>
            <a:noFill/>
          </p:spPr>
        </p:pic>
        <p:sp>
          <p:nvSpPr>
            <p:cNvPr id="29" name="TextBox 28">
              <a:extLst>
                <a:ext uri="{FF2B5EF4-FFF2-40B4-BE49-F238E27FC236}">
                  <a16:creationId xmlns:a16="http://schemas.microsoft.com/office/drawing/2014/main" xmlns="" id="{D9786DCB-DE2E-48DC-BF59-DD3D1452C711}"/>
                </a:ext>
              </a:extLst>
            </p:cNvPr>
            <p:cNvSpPr txBox="1"/>
            <p:nvPr/>
          </p:nvSpPr>
          <p:spPr>
            <a:xfrm>
              <a:off x="2270689" y="4733541"/>
              <a:ext cx="8025493" cy="958660"/>
            </a:xfrm>
            <a:prstGeom prst="rect">
              <a:avLst/>
            </a:prstGeom>
            <a:grpFill/>
          </p:spPr>
          <p:txBody>
            <a:bodyPr wrap="square" rtlCol="0">
              <a:spAutoFit/>
            </a:bodyPr>
            <a:lstStyle/>
            <a:p>
              <a:pPr algn="just">
                <a:lnSpc>
                  <a:spcPct val="150000"/>
                </a:lnSpc>
                <a:buClrTx/>
                <a:defRPr/>
              </a:pPr>
              <a:r>
                <a:rPr lang="vi-VN" sz="2000">
                  <a:latin typeface="Arial" panose="020B0604020202020204" pitchFamily="34" charset="0"/>
                  <a:ea typeface="+mn-ea"/>
                  <a:cs typeface="Arial" panose="020B0604020202020204" pitchFamily="34" charset="0"/>
                </a:rPr>
                <a:t>Câu 4 liên kết với câu 2 (liên kết bắc cầu) bằng cách dùng các từ ngữ người chinh phục sét, đồng nghĩa với ông.</a:t>
              </a:r>
              <a:endParaRPr lang="vi-VN" sz="2000">
                <a:solidFill>
                  <a:prstClr val="black"/>
                </a:solidFill>
                <a:latin typeface="Arial" panose="020B0604020202020204" pitchFamily="34" charset="0"/>
                <a:ea typeface="+mn-ea"/>
                <a:cs typeface="Arial" panose="020B0604020202020204" pitchFamily="34" charset="0"/>
              </a:endParaRPr>
            </a:p>
          </p:txBody>
        </p:sp>
      </p:grpSp>
      <p:grpSp>
        <p:nvGrpSpPr>
          <p:cNvPr id="30" name="Group 29">
            <a:extLst>
              <a:ext uri="{FF2B5EF4-FFF2-40B4-BE49-F238E27FC236}">
                <a16:creationId xmlns:a16="http://schemas.microsoft.com/office/drawing/2014/main" xmlns="" id="{9D46F1A6-31AA-4619-A029-28CD1A621C5C}"/>
              </a:ext>
            </a:extLst>
          </p:cNvPr>
          <p:cNvGrpSpPr/>
          <p:nvPr/>
        </p:nvGrpSpPr>
        <p:grpSpPr>
          <a:xfrm>
            <a:off x="247650" y="4253292"/>
            <a:ext cx="8686800" cy="551203"/>
            <a:chOff x="1609382" y="4893956"/>
            <a:chExt cx="8686800" cy="551203"/>
          </a:xfrm>
        </p:grpSpPr>
        <p:pic>
          <p:nvPicPr>
            <p:cNvPr id="31" name="Picture 30" descr="https://cdn-icons-png.flaticon.com/128/981/981221.png">
              <a:extLst>
                <a:ext uri="{FF2B5EF4-FFF2-40B4-BE49-F238E27FC236}">
                  <a16:creationId xmlns:a16="http://schemas.microsoft.com/office/drawing/2014/main" xmlns="" id="{82394673-0D80-45C6-8C56-4580265B9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82791" y="4920547"/>
              <a:ext cx="551203" cy="49802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xmlns="" id="{CB387D2C-35E5-48ED-BA14-B8D535B359C9}"/>
                </a:ext>
              </a:extLst>
            </p:cNvPr>
            <p:cNvSpPr txBox="1"/>
            <p:nvPr/>
          </p:nvSpPr>
          <p:spPr>
            <a:xfrm>
              <a:off x="2270689" y="4921059"/>
              <a:ext cx="8025493" cy="496996"/>
            </a:xfrm>
            <a:prstGeom prst="rect">
              <a:avLst/>
            </a:prstGeom>
            <a:solidFill>
              <a:schemeClr val="accent2">
                <a:lumMod val="60000"/>
                <a:lumOff val="40000"/>
              </a:schemeClr>
            </a:solidFill>
          </p:spPr>
          <p:txBody>
            <a:bodyPr wrap="square" rtlCol="0">
              <a:spAutoFit/>
            </a:bodyPr>
            <a:lstStyle/>
            <a:p>
              <a:pPr algn="just">
                <a:lnSpc>
                  <a:spcPct val="150000"/>
                </a:lnSpc>
                <a:buClrTx/>
                <a:defRPr/>
              </a:pPr>
              <a:r>
                <a:rPr lang="en-US" sz="2000">
                  <a:latin typeface="Arial" panose="020B0604020202020204" pitchFamily="34" charset="0"/>
                  <a:ea typeface="+mn-ea"/>
                  <a:cs typeface="Arial" panose="020B0604020202020204" pitchFamily="34" charset="0"/>
                </a:rPr>
                <a:t>Câu 5 liên kết với câu 4 bằng cách dùng danh từ ông. </a:t>
              </a:r>
              <a:endParaRPr lang="vi-VN" sz="2000">
                <a:solidFill>
                  <a:prstClr val="black"/>
                </a:solidFill>
                <a:latin typeface="Arial" panose="020B0604020202020204" pitchFamily="34" charset="0"/>
                <a:ea typeface="+mn-ea"/>
                <a:cs typeface="Arial" panose="020B0604020202020204" pitchFamily="34" charset="0"/>
              </a:endParaRPr>
            </a:p>
          </p:txBody>
        </p:sp>
      </p:grpSp>
      <p:grpSp>
        <p:nvGrpSpPr>
          <p:cNvPr id="33" name="Group 32">
            <a:extLst>
              <a:ext uri="{FF2B5EF4-FFF2-40B4-BE49-F238E27FC236}">
                <a16:creationId xmlns:a16="http://schemas.microsoft.com/office/drawing/2014/main" xmlns="" id="{76CC62DE-AE79-43DD-80C2-A0C8615CE6D6}"/>
              </a:ext>
            </a:extLst>
          </p:cNvPr>
          <p:cNvGrpSpPr/>
          <p:nvPr/>
        </p:nvGrpSpPr>
        <p:grpSpPr>
          <a:xfrm>
            <a:off x="0" y="210673"/>
            <a:ext cx="4435475" cy="513694"/>
            <a:chOff x="579437" y="925773"/>
            <a:chExt cx="4191000" cy="513694"/>
          </a:xfrm>
        </p:grpSpPr>
        <p:sp>
          <p:nvSpPr>
            <p:cNvPr id="34" name="Arrow: Pentagon 33">
              <a:extLst>
                <a:ext uri="{FF2B5EF4-FFF2-40B4-BE49-F238E27FC236}">
                  <a16:creationId xmlns:a16="http://schemas.microsoft.com/office/drawing/2014/main" xmlns="" id="{7F6AB331-8D01-48BC-9FA7-F81B4A019DD4}"/>
                </a:ext>
              </a:extLst>
            </p:cNvPr>
            <p:cNvSpPr/>
            <p:nvPr/>
          </p:nvSpPr>
          <p:spPr>
            <a:xfrm>
              <a:off x="579438" y="925773"/>
              <a:ext cx="1409699" cy="513694"/>
            </a:xfrm>
            <a:prstGeom prst="homePlate">
              <a:avLst>
                <a:gd name="adj" fmla="val 32962"/>
              </a:avLst>
            </a:prstGeom>
            <a:solidFill>
              <a:srgbClr val="002060"/>
            </a:solidFill>
            <a:ln w="25400" cap="flat" cmpd="sng" algn="ctr">
              <a:noFill/>
              <a:prstDash val="solid"/>
            </a:ln>
            <a:effectLst/>
          </p:spPr>
          <p:txBody>
            <a:bodyPr rtlCol="0" anchor="ctr"/>
            <a:lstStyle/>
            <a:p>
              <a:pPr algn="ctr">
                <a:buClrTx/>
                <a:defRPr/>
              </a:pPr>
              <a:r>
                <a:rPr lang="en-US" sz="2000" b="1">
                  <a:solidFill>
                    <a:srgbClr val="FFFFFF"/>
                  </a:solidFill>
                  <a:cs typeface="Arial" panose="020B0604020202020204" pitchFamily="34" charset="0"/>
                </a:rPr>
                <a:t>Đoạn b</a:t>
              </a:r>
            </a:p>
          </p:txBody>
        </p:sp>
        <p:cxnSp>
          <p:nvCxnSpPr>
            <p:cNvPr id="35" name="Straight Connector 34">
              <a:extLst>
                <a:ext uri="{FF2B5EF4-FFF2-40B4-BE49-F238E27FC236}">
                  <a16:creationId xmlns:a16="http://schemas.microsoft.com/office/drawing/2014/main" xmlns="" id="{36BA3657-AA9F-42DD-AD19-8A085EDB7C68}"/>
                </a:ext>
              </a:extLst>
            </p:cNvPr>
            <p:cNvCxnSpPr>
              <a:cxnSpLocks/>
            </p:cNvCxnSpPr>
            <p:nvPr/>
          </p:nvCxnSpPr>
          <p:spPr>
            <a:xfrm>
              <a:off x="579437" y="1439439"/>
              <a:ext cx="4191000" cy="0"/>
            </a:xfrm>
            <a:prstGeom prst="line">
              <a:avLst/>
            </a:prstGeom>
            <a:noFill/>
            <a:ln w="38100" cap="flat" cmpd="sng" algn="ctr">
              <a:solidFill>
                <a:srgbClr val="002060"/>
              </a:solidFill>
              <a:prstDash val="solid"/>
            </a:ln>
            <a:effectLst/>
          </p:spPr>
        </p:cxnSp>
        <p:sp>
          <p:nvSpPr>
            <p:cNvPr id="36" name="Rectangle 35">
              <a:extLst>
                <a:ext uri="{FF2B5EF4-FFF2-40B4-BE49-F238E27FC236}">
                  <a16:creationId xmlns:a16="http://schemas.microsoft.com/office/drawing/2014/main" xmlns="" id="{94487A76-945E-4656-8811-BDE7CEB1A0C2}"/>
                </a:ext>
              </a:extLst>
            </p:cNvPr>
            <p:cNvSpPr/>
            <p:nvPr/>
          </p:nvSpPr>
          <p:spPr>
            <a:xfrm>
              <a:off x="2106158" y="954243"/>
              <a:ext cx="2664279" cy="40011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defRPr/>
              </a:pPr>
              <a:r>
                <a:rPr lang="en-US" sz="2000" b="1"/>
                <a:t>Biện pháp thế gồm:</a:t>
              </a:r>
            </a:p>
          </p:txBody>
        </p:sp>
      </p:grpSp>
    </p:spTree>
    <p:extLst>
      <p:ext uri="{BB962C8B-B14F-4D97-AF65-F5344CB8AC3E}">
        <p14:creationId xmlns:p14="http://schemas.microsoft.com/office/powerpoint/2010/main" val="751636683"/>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eeling Activities for Kindergarten by Slidesgo">
  <a:themeElements>
    <a:clrScheme name="Simple Light">
      <a:dk1>
        <a:srgbClr val="844851"/>
      </a:dk1>
      <a:lt1>
        <a:srgbClr val="F0E6DA"/>
      </a:lt1>
      <a:dk2>
        <a:srgbClr val="5C679E"/>
      </a:dk2>
      <a:lt2>
        <a:srgbClr val="F4F4F4"/>
      </a:lt2>
      <a:accent1>
        <a:srgbClr val="38965D"/>
      </a:accent1>
      <a:accent2>
        <a:srgbClr val="98D0C3"/>
      </a:accent2>
      <a:accent3>
        <a:srgbClr val="EAC044"/>
      </a:accent3>
      <a:accent4>
        <a:srgbClr val="DB722F"/>
      </a:accent4>
      <a:accent5>
        <a:srgbClr val="E69EA1"/>
      </a:accent5>
      <a:accent6>
        <a:srgbClr val="D184B7"/>
      </a:accent6>
      <a:hlink>
        <a:srgbClr val="5C679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787</Words>
  <Application>Microsoft Office PowerPoint</Application>
  <PresentationFormat>On-screen Show (16:9)</PresentationFormat>
  <Paragraphs>49</Paragraphs>
  <Slides>15</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Comfortaa</vt:lpstr>
      <vt:lpstr>Nunito Light</vt:lpstr>
      <vt:lpstr>Arial</vt:lpstr>
      <vt:lpstr>Anaheim</vt:lpstr>
      <vt:lpstr>Titan One</vt:lpstr>
      <vt:lpstr>Calibri</vt:lpstr>
      <vt:lpstr>Bebas Neue</vt:lpstr>
      <vt:lpstr>Roboto Condensed Light</vt:lpstr>
      <vt:lpstr>Times New Roman</vt:lpstr>
      <vt:lpstr>Wingdings</vt:lpstr>
      <vt:lpstr>Comfortaa Light</vt:lpstr>
      <vt:lpstr>Feeling Activities for Kindergarten by Slidesgo</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HBK</cp:lastModifiedBy>
  <cp:revision>14</cp:revision>
  <dcterms:modified xsi:type="dcterms:W3CDTF">2025-04-22T09:01:18Z</dcterms:modified>
</cp:coreProperties>
</file>