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44" r:id="rId3"/>
    <p:sldMasterId id="2147483756" r:id="rId4"/>
  </p:sldMasterIdLst>
  <p:notesMasterIdLst>
    <p:notesMasterId r:id="rId22"/>
  </p:notesMasterIdLst>
  <p:sldIdLst>
    <p:sldId id="256" r:id="rId5"/>
    <p:sldId id="257" r:id="rId6"/>
    <p:sldId id="258" r:id="rId7"/>
    <p:sldId id="261" r:id="rId8"/>
    <p:sldId id="378" r:id="rId9"/>
    <p:sldId id="408" r:id="rId10"/>
    <p:sldId id="409" r:id="rId11"/>
    <p:sldId id="410" r:id="rId12"/>
    <p:sldId id="411" r:id="rId13"/>
    <p:sldId id="412" r:id="rId14"/>
    <p:sldId id="415" r:id="rId15"/>
    <p:sldId id="413" r:id="rId16"/>
    <p:sldId id="414" r:id="rId17"/>
    <p:sldId id="264" r:id="rId18"/>
    <p:sldId id="265" r:id="rId19"/>
    <p:sldId id="266" r:id="rId20"/>
    <p:sldId id="296" r:id="rId21"/>
  </p:sldIdLst>
  <p:sldSz cx="12192000" cy="6858000"/>
  <p:notesSz cx="6858000" cy="9144000"/>
  <p:embeddedFontLst>
    <p:embeddedFont>
      <p:font typeface="UTM Avo" panose="02040603050506020204" pitchFamily="18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FFFF"/>
    <a:srgbClr val="F5EC91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75B90019-D3BE-9B9E-AF89-8620343AC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DB53993F-8436-66BD-A7CF-FF84082C17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5DADEF13-FA44-2B78-9684-86FD2501F9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1871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74475E9D-8391-2CD3-A789-91950CEC2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28935A00-8FE5-1744-CCD8-D5F8168D12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B37E8A48-14C9-4A1E-6AF6-58F5429375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9291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52EDC4C2-FA2D-9FBA-20F7-596A7F825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F5A8EB16-74E0-CEDC-501B-CE4BFA459B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F083AC2F-2F67-0DD1-8509-D5A6D6FD18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218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987EE868-56CC-47B5-6315-72A1C44D3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7B4B7D25-FEBA-26F1-A152-50D75CDBDE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127F8EB7-41AF-BBD5-9BB8-386F1B1F82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224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09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75DECA8E-5043-6011-708E-35BBD7935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7529D200-0B91-D14B-000E-01710ACBBD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D39F0AF7-5BD5-8D78-3C1F-A8BC9865D0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841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4928A125-0D59-5ACC-025C-E35F055B0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FC152AEB-DAAD-3A03-9F01-68D06285DE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37577D05-E131-E4A6-5A32-0C0E5EB93B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696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159943BA-B8AA-B595-8BC2-6E7C8D741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7E69936A-9340-503E-771F-0D9BC27B6A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1ED08539-52AF-ED3C-8B72-66A867F3C3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756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DEAC9B0A-7EE4-0970-7CFD-E456C7BFE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1D05846B-4342-214D-0715-EF129BA2E9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D10D1CC0-4E66-7B39-D719-F66FD3340A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654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8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1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8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2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7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8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8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92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8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8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530098" y="556953"/>
            <a:ext cx="11131804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 33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91: Em vui học Toán - Tiết 2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C0836FB1-B71A-EE9D-54D4-3EAE99603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B88FEC-F082-F9B9-82F0-78BA7450BCD2}"/>
              </a:ext>
            </a:extLst>
          </p:cNvPr>
          <p:cNvSpPr/>
          <p:nvPr/>
        </p:nvSpPr>
        <p:spPr>
          <a:xfrm>
            <a:off x="68322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E6BEBD-89A4-B9E6-38F0-588DFB5DD49C}"/>
              </a:ext>
            </a:extLst>
          </p:cNvPr>
          <p:cNvGrpSpPr/>
          <p:nvPr/>
        </p:nvGrpSpPr>
        <p:grpSpPr>
          <a:xfrm>
            <a:off x="596654" y="2286465"/>
            <a:ext cx="10184175" cy="1451967"/>
            <a:chOff x="1871678" y="1179791"/>
            <a:chExt cx="15276262" cy="2177951"/>
          </a:xfrm>
        </p:grpSpPr>
        <p:pic>
          <p:nvPicPr>
            <p:cNvPr id="5" name="Picture 18">
              <a:extLst>
                <a:ext uri="{FF2B5EF4-FFF2-40B4-BE49-F238E27FC236}">
                  <a16:creationId xmlns:a16="http://schemas.microsoft.com/office/drawing/2014/main" id="{ECB45331-83E5-7941-CD23-EC094A7CD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1678" y="1179791"/>
              <a:ext cx="3220630" cy="217795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977551-3839-6865-FBE9-B0E44C9B775A}"/>
                </a:ext>
              </a:extLst>
            </p:cNvPr>
            <p:cNvSpPr/>
            <p:nvPr/>
          </p:nvSpPr>
          <p:spPr>
            <a:xfrm>
              <a:off x="5280866" y="1436431"/>
              <a:ext cx="11867074" cy="1682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 charset="0"/>
                </a:rPr>
                <a:t>Điền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vào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bảng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những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thứ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cần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mua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và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muốn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mua</a:t>
              </a:r>
              <a:r>
                <a:rPr lang="en-US" sz="2400" dirty="0">
                  <a:latin typeface="UTM Avo" panose="02040603050506020204" pitchFamily="18" charset="0"/>
                </a:rPr>
                <a:t> ở </a:t>
              </a:r>
              <a:r>
                <a:rPr lang="en-US" sz="2400" dirty="0" err="1">
                  <a:latin typeface="UTM Avo" panose="02040603050506020204" pitchFamily="18" charset="0"/>
                </a:rPr>
                <a:t>thời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điểm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tại</a:t>
              </a:r>
              <a:r>
                <a:rPr lang="en-US" sz="2400" dirty="0">
                  <a:latin typeface="UTM Avo" panose="02040603050506020204" pitchFamily="18" charset="0"/>
                </a:rPr>
                <a:t>: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0E986C-8F53-62D4-36BE-F9ECE9D81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418349"/>
              </p:ext>
            </p:extLst>
          </p:nvPr>
        </p:nvGraphicFramePr>
        <p:xfrm>
          <a:off x="694757" y="3964876"/>
          <a:ext cx="6070600" cy="1677934"/>
        </p:xfrm>
        <a:graphic>
          <a:graphicData uri="http://schemas.openxmlformats.org/drawingml/2006/table">
            <a:tbl>
              <a:tblPr firstRow="1" firstCol="1" bandRow="1"/>
              <a:tblGrid>
                <a:gridCol w="1214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2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9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STT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Cần</a:t>
                      </a:r>
                      <a:r>
                        <a:rPr lang="en-US" sz="2400" b="1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mua</a:t>
                      </a:r>
                      <a:r>
                        <a:rPr lang="en-US" sz="2400" b="1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24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nhu</a:t>
                      </a:r>
                      <a:r>
                        <a:rPr lang="en-US" sz="2400" b="1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cầu</a:t>
                      </a:r>
                      <a:r>
                        <a:rPr lang="en-US" sz="2400" b="1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Lí</a:t>
                      </a:r>
                      <a:r>
                        <a:rPr lang="en-US" sz="2400" b="1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do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9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C65179E-2633-918E-F4C3-A5FCCDF69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841840"/>
              </p:ext>
            </p:extLst>
          </p:nvPr>
        </p:nvGraphicFramePr>
        <p:xfrm>
          <a:off x="6981257" y="3965046"/>
          <a:ext cx="4322501" cy="1684114"/>
        </p:xfrm>
        <a:graphic>
          <a:graphicData uri="http://schemas.openxmlformats.org/drawingml/2006/table">
            <a:tbl>
              <a:tblPr firstRow="1" firstCol="1" bandRow="1"/>
              <a:tblGrid>
                <a:gridCol w="864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2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STT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Muốn</a:t>
                      </a:r>
                      <a:r>
                        <a:rPr lang="en-US" sz="2400" b="1" baseline="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mua</a:t>
                      </a:r>
                      <a:endParaRPr lang="en-US" sz="2400" b="1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Lí</a:t>
                      </a:r>
                      <a:r>
                        <a:rPr lang="en-US" sz="2400" b="1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do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4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3A089C85-9EB6-034F-6064-7DF0A8DB4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280ED0-83B7-5220-EAFC-9EE1C02C0096}"/>
              </a:ext>
            </a:extLst>
          </p:cNvPr>
          <p:cNvSpPr/>
          <p:nvPr/>
        </p:nvSpPr>
        <p:spPr>
          <a:xfrm>
            <a:off x="68322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7A1867-02B9-86EF-538A-CDC41F1C0CBC}"/>
              </a:ext>
            </a:extLst>
          </p:cNvPr>
          <p:cNvGrpSpPr/>
          <p:nvPr/>
        </p:nvGrpSpPr>
        <p:grpSpPr>
          <a:xfrm>
            <a:off x="606710" y="1999735"/>
            <a:ext cx="10705064" cy="1121846"/>
            <a:chOff x="1000896" y="2362355"/>
            <a:chExt cx="16057595" cy="1682768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C97FA134-03AF-34E2-EBDA-4089DBE782AC}"/>
                </a:ext>
              </a:extLst>
            </p:cNvPr>
            <p:cNvSpPr/>
            <p:nvPr/>
          </p:nvSpPr>
          <p:spPr>
            <a:xfrm>
              <a:off x="1000896" y="2587026"/>
              <a:ext cx="1260389" cy="1458097"/>
            </a:xfrm>
            <a:prstGeom prst="diamon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690FEE-B767-B9D8-8043-FD72EE5A220C}"/>
                </a:ext>
              </a:extLst>
            </p:cNvPr>
            <p:cNvSpPr/>
            <p:nvPr/>
          </p:nvSpPr>
          <p:spPr>
            <a:xfrm>
              <a:off x="2426032" y="2362355"/>
              <a:ext cx="14632459" cy="1682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latin typeface="UTM Avo" panose="02040603050506020204" pitchFamily="18" charset="0"/>
                </a:rPr>
                <a:t>Thu </a:t>
              </a:r>
              <a:r>
                <a:rPr lang="en-US" sz="2400" dirty="0" err="1">
                  <a:latin typeface="UTM Avo" panose="02040603050506020204" pitchFamily="18" charset="0"/>
                </a:rPr>
                <a:t>thập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hình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ảnh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hoặc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liệt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kê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những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thứ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cần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mua</a:t>
              </a:r>
              <a:r>
                <a:rPr lang="en-US" sz="2400" dirty="0">
                  <a:latin typeface="UTM Avo" panose="02040603050506020204" pitchFamily="18" charset="0"/>
                </a:rPr>
                <a:t>, </a:t>
              </a:r>
              <a:r>
                <a:rPr lang="en-US" sz="2400" dirty="0" err="1">
                  <a:latin typeface="UTM Avo" panose="02040603050506020204" pitchFamily="18" charset="0"/>
                </a:rPr>
                <a:t>muốn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mua</a:t>
              </a:r>
              <a:r>
                <a:rPr lang="en-US" sz="2400" dirty="0">
                  <a:latin typeface="UTM Avo" panose="02040603050506020204" pitchFamily="18" charset="0"/>
                </a:rPr>
                <a:t>, </a:t>
              </a:r>
              <a:r>
                <a:rPr lang="en-US" sz="2400" dirty="0" err="1">
                  <a:latin typeface="UTM Avo" panose="02040603050506020204" pitchFamily="18" charset="0"/>
                </a:rPr>
                <a:t>tiết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kiệm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và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từ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thiện</a:t>
              </a:r>
              <a:r>
                <a:rPr lang="en-US" sz="2400" dirty="0">
                  <a:latin typeface="UTM Avo" panose="02040603050506020204" pitchFamily="18" charset="0"/>
                </a:rPr>
                <a:t> (</a:t>
              </a:r>
              <a:r>
                <a:rPr lang="en-US" sz="2400" dirty="0" err="1">
                  <a:latin typeface="UTM Avo" panose="02040603050506020204" pitchFamily="18" charset="0"/>
                </a:rPr>
                <a:t>dựa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vào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câu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hỏi</a:t>
              </a:r>
              <a:r>
                <a:rPr lang="en-US" sz="2400" dirty="0">
                  <a:latin typeface="UTM Avo" panose="02040603050506020204" pitchFamily="18" charset="0"/>
                </a:rPr>
                <a:t>):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575C90E-E5E0-637E-07FB-676D09E681CD}"/>
              </a:ext>
            </a:extLst>
          </p:cNvPr>
          <p:cNvSpPr/>
          <p:nvPr/>
        </p:nvSpPr>
        <p:spPr>
          <a:xfrm>
            <a:off x="654149" y="3257783"/>
            <a:ext cx="10883701" cy="3143938"/>
          </a:xfrm>
          <a:prstGeom prst="rect">
            <a:avLst/>
          </a:prstGeom>
          <a:solidFill>
            <a:srgbClr val="FFFAF7"/>
          </a:solidFill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vi-VN" sz="2400" dirty="0">
                <a:latin typeface="UTM Avo" panose="02040603050506020204" pitchFamily="18" charset="0"/>
              </a:rPr>
              <a:t>Dựa vào bảng liệt kê, em hãy chọn 3 vật em cần mua và 3 vật em muốn mua nhất?</a:t>
            </a:r>
          </a:p>
          <a:p>
            <a:pPr marL="381019" indent="-381019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vi-VN" sz="2400" dirty="0">
                <a:latin typeface="UTM Avo" panose="02040603050506020204" pitchFamily="18" charset="0"/>
              </a:rPr>
              <a:t>Những vật đó giúp gì được cho em?</a:t>
            </a:r>
          </a:p>
          <a:p>
            <a:pPr marL="381019" indent="-381019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vi-VN" sz="2400" dirty="0">
                <a:latin typeface="UTM Avo" panose="02040603050506020204" pitchFamily="18" charset="0"/>
              </a:rPr>
              <a:t>Em đã làm gì để tiết kiệm? (liệt kê những thứ có thể tiết kiệm: tiền, điện, nước)</a:t>
            </a:r>
          </a:p>
          <a:p>
            <a:pPr marL="381019" indent="-381019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vi-VN" sz="2400" dirty="0">
                <a:latin typeface="UTM Avo" panose="02040603050506020204" pitchFamily="18" charset="0"/>
              </a:rPr>
              <a:t>Những hoạt động từ thiện mà em đã từng tham gia? (liệt kê những thứ có thể từ thiện: quần áo, sách vở,…)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A3C324-D2C2-2AE8-734E-05B9A36A3919}"/>
              </a:ext>
            </a:extLst>
          </p:cNvPr>
          <p:cNvSpPr/>
          <p:nvPr/>
        </p:nvSpPr>
        <p:spPr>
          <a:xfrm>
            <a:off x="9302619" y="1159313"/>
            <a:ext cx="1903947" cy="51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ea typeface="+mn-ea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ea typeface="+mn-ea"/>
              </a:rPr>
              <a:t>động</a:t>
            </a:r>
            <a:endParaRPr lang="en-US"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CAA228A4-328B-D2A4-3D2C-12D22DA63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AC1850-6E9A-E20F-7EDA-98E10D87762E}"/>
              </a:ext>
            </a:extLst>
          </p:cNvPr>
          <p:cNvSpPr/>
          <p:nvPr/>
        </p:nvSpPr>
        <p:spPr>
          <a:xfrm>
            <a:off x="68322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18F25B-BB01-AA70-8A23-CE1D9150A9EE}"/>
              </a:ext>
            </a:extLst>
          </p:cNvPr>
          <p:cNvGrpSpPr/>
          <p:nvPr/>
        </p:nvGrpSpPr>
        <p:grpSpPr>
          <a:xfrm>
            <a:off x="601634" y="2309722"/>
            <a:ext cx="9233246" cy="972065"/>
            <a:chOff x="3188039" y="6144168"/>
            <a:chExt cx="13849868" cy="14580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A357B6-48A0-F2AC-327C-0F0840DF67A7}"/>
                </a:ext>
              </a:extLst>
            </p:cNvPr>
            <p:cNvSpPr/>
            <p:nvPr/>
          </p:nvSpPr>
          <p:spPr>
            <a:xfrm>
              <a:off x="4570346" y="6315201"/>
              <a:ext cx="12467561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Lấy tờ giấy A4 đã chuẩn bị trước để viết các từ khoá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.</a:t>
              </a: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24" name="Diamond 23">
              <a:extLst>
                <a:ext uri="{FF2B5EF4-FFF2-40B4-BE49-F238E27FC236}">
                  <a16:creationId xmlns:a16="http://schemas.microsoft.com/office/drawing/2014/main" id="{6B028076-8E95-236E-E256-E66EEA760426}"/>
                </a:ext>
              </a:extLst>
            </p:cNvPr>
            <p:cNvSpPr/>
            <p:nvPr/>
          </p:nvSpPr>
          <p:spPr>
            <a:xfrm>
              <a:off x="3188039" y="6144168"/>
              <a:ext cx="1260389" cy="1458097"/>
            </a:xfrm>
            <a:prstGeom prst="diamond">
              <a:avLst/>
            </a:prstGeom>
            <a:solidFill>
              <a:srgbClr val="107263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8884A4-4E33-D470-4259-D92972675848}"/>
              </a:ext>
            </a:extLst>
          </p:cNvPr>
          <p:cNvGrpSpPr/>
          <p:nvPr/>
        </p:nvGrpSpPr>
        <p:grpSpPr>
          <a:xfrm>
            <a:off x="611792" y="3304107"/>
            <a:ext cx="8102155" cy="1132363"/>
            <a:chOff x="3188035" y="8467467"/>
            <a:chExt cx="12153232" cy="169854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C55031A-C224-0212-0FCF-81C8CB26E382}"/>
                </a:ext>
              </a:extLst>
            </p:cNvPr>
            <p:cNvSpPr/>
            <p:nvPr/>
          </p:nvSpPr>
          <p:spPr>
            <a:xfrm>
              <a:off x="4600823" y="8467467"/>
              <a:ext cx="10740444" cy="1682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Dán những hình ảnh, thông tin thu thập được phù hợp với từ khoá</a:t>
              </a:r>
              <a:r>
                <a:rPr lang="en-US" sz="2400" dirty="0">
                  <a:solidFill>
                    <a:sysClr val="windowText" lastClr="000000"/>
                  </a:solidFill>
                  <a:latin typeface="UTM Avo" panose="02040603050506020204" pitchFamily="18" charset="0"/>
                </a:rPr>
                <a:t>.</a:t>
              </a: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6F707E64-5BC2-56F6-538C-24A474877C68}"/>
                </a:ext>
              </a:extLst>
            </p:cNvPr>
            <p:cNvSpPr/>
            <p:nvPr/>
          </p:nvSpPr>
          <p:spPr>
            <a:xfrm>
              <a:off x="3188035" y="8707914"/>
              <a:ext cx="1260389" cy="1458097"/>
            </a:xfrm>
            <a:prstGeom prst="diamond">
              <a:avLst/>
            </a:prstGeom>
            <a:solidFill>
              <a:srgbClr val="7C163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A15074-8B36-EA76-D689-C35309877E28}"/>
              </a:ext>
            </a:extLst>
          </p:cNvPr>
          <p:cNvGrpSpPr/>
          <p:nvPr/>
        </p:nvGrpSpPr>
        <p:grpSpPr>
          <a:xfrm>
            <a:off x="632112" y="4676526"/>
            <a:ext cx="8061515" cy="972065"/>
            <a:chOff x="3188035" y="8707914"/>
            <a:chExt cx="12092272" cy="145809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6278EA-E937-4C7F-5DC0-3A9457C013AE}"/>
                </a:ext>
              </a:extLst>
            </p:cNvPr>
            <p:cNvSpPr/>
            <p:nvPr/>
          </p:nvSpPr>
          <p:spPr>
            <a:xfrm>
              <a:off x="4539865" y="8925205"/>
              <a:ext cx="10740442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Trưng bày và báo cáo sản phẩm</a:t>
              </a:r>
              <a:r>
                <a:rPr lang="en-US" sz="2400" dirty="0">
                  <a:solidFill>
                    <a:sysClr val="windowText" lastClr="000000"/>
                  </a:solidFill>
                  <a:latin typeface="UTM Avo" panose="02040603050506020204" pitchFamily="18" charset="0"/>
                </a:rPr>
                <a:t>.</a:t>
              </a: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1689A760-8460-34F2-2DEB-6B69460B2E26}"/>
                </a:ext>
              </a:extLst>
            </p:cNvPr>
            <p:cNvSpPr/>
            <p:nvPr/>
          </p:nvSpPr>
          <p:spPr>
            <a:xfrm>
              <a:off x="3188035" y="8707914"/>
              <a:ext cx="1260389" cy="1458097"/>
            </a:xfrm>
            <a:prstGeom prst="diamond">
              <a:avLst/>
            </a:prstGeom>
            <a:solidFill>
              <a:srgbClr val="2837A3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31" name="Rounded Rectangle 1">
            <a:extLst>
              <a:ext uri="{FF2B5EF4-FFF2-40B4-BE49-F238E27FC236}">
                <a16:creationId xmlns:a16="http://schemas.microsoft.com/office/drawing/2014/main" id="{41F69B58-1AC0-3C29-DC39-BC05D1B8944C}"/>
              </a:ext>
            </a:extLst>
          </p:cNvPr>
          <p:cNvSpPr/>
          <p:nvPr/>
        </p:nvSpPr>
        <p:spPr>
          <a:xfrm>
            <a:off x="9302619" y="1159313"/>
            <a:ext cx="1903947" cy="51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ea typeface="+mn-ea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ea typeface="+mn-ea"/>
              </a:rPr>
              <a:t>động</a:t>
            </a:r>
            <a:endParaRPr lang="en-US"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5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259E3EB8-F3C6-963A-F08D-1DF50DA3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6C333E-4EC6-743B-4308-7D2458603D28}"/>
              </a:ext>
            </a:extLst>
          </p:cNvPr>
          <p:cNvSpPr/>
          <p:nvPr/>
        </p:nvSpPr>
        <p:spPr>
          <a:xfrm>
            <a:off x="68322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6AF2C-25A0-4448-AE1D-43698450E516}"/>
              </a:ext>
            </a:extLst>
          </p:cNvPr>
          <p:cNvSpPr txBox="1"/>
          <p:nvPr/>
        </p:nvSpPr>
        <p:spPr>
          <a:xfrm>
            <a:off x="1374104" y="1650650"/>
            <a:ext cx="111633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Thực hiện các yêu cầu sau: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3D1ABDB-F054-1FAF-EC9C-EFC368ED6013}"/>
              </a:ext>
            </a:extLst>
          </p:cNvPr>
          <p:cNvSpPr/>
          <p:nvPr/>
        </p:nvSpPr>
        <p:spPr>
          <a:xfrm>
            <a:off x="715121" y="2234701"/>
            <a:ext cx="11233039" cy="18541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vi-VN" sz="2400" dirty="0">
                <a:latin typeface="UTM Avo" panose="02040603050506020204" pitchFamily="18" charset="0"/>
              </a:rPr>
              <a:t>Kể</a:t>
            </a:r>
            <a:r>
              <a:rPr lang="vi-VN" sz="2400" dirty="0"/>
              <a:t> </a:t>
            </a:r>
            <a:r>
              <a:rPr lang="vi-VN" sz="2400" dirty="0">
                <a:latin typeface="UTM Avo" panose="02040603050506020204" pitchFamily="18" charset="0"/>
              </a:rPr>
              <a:t>3 vật em cần mua và 3 vật em muốn mua trong cuộc sống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  <a:p>
            <a:pPr marL="381019" indent="-381019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vi-VN" sz="2400" dirty="0">
                <a:latin typeface="UTM Avo" panose="02040603050506020204" pitchFamily="18" charset="0"/>
              </a:rPr>
              <a:t>Nêu lợi ích của việc tiết kiệm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  <a:p>
            <a:pPr marL="381019" indent="-381019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vi-VN" sz="2400" dirty="0">
                <a:latin typeface="UTM Avo" panose="02040603050506020204" pitchFamily="18" charset="0"/>
              </a:rPr>
              <a:t>Kể một vài hoạt động em có thể làm từ thiện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721D7-4AA0-0906-7B7B-C5F8CBEEAB2F}"/>
              </a:ext>
            </a:extLst>
          </p:cNvPr>
          <p:cNvGrpSpPr/>
          <p:nvPr/>
        </p:nvGrpSpPr>
        <p:grpSpPr>
          <a:xfrm>
            <a:off x="748185" y="4235231"/>
            <a:ext cx="7765895" cy="1675843"/>
            <a:chOff x="2859375" y="7876848"/>
            <a:chExt cx="9680519" cy="25137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78E1FA-24CD-217A-7914-7F1A839EA95F}"/>
                </a:ext>
              </a:extLst>
            </p:cNvPr>
            <p:cNvSpPr/>
            <p:nvPr/>
          </p:nvSpPr>
          <p:spPr>
            <a:xfrm>
              <a:off x="4275438" y="7876848"/>
              <a:ext cx="8264456" cy="2513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sz="2400" dirty="0">
                  <a:latin typeface="UTM Avo" panose="02040603050506020204" pitchFamily="18" charset="0"/>
                </a:rPr>
                <a:t>Bài </a:t>
              </a:r>
              <a:r>
                <a:rPr lang="en-US" sz="2400" dirty="0" err="1">
                  <a:latin typeface="UTM Avo" panose="02040603050506020204" pitchFamily="18" charset="0"/>
                </a:rPr>
                <a:t>tập</a:t>
              </a:r>
              <a:r>
                <a:rPr lang="en-US" sz="2400" dirty="0">
                  <a:latin typeface="UTM Avo" panose="02040603050506020204" pitchFamily="18" charset="0"/>
                </a:rPr>
                <a:t> 2 </a:t>
              </a:r>
              <a:r>
                <a:rPr lang="en-US" sz="2400" dirty="0" err="1">
                  <a:latin typeface="UTM Avo" panose="02040603050506020204" pitchFamily="18" charset="0"/>
                </a:rPr>
                <a:t>giúp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chúng</a:t>
              </a:r>
              <a:r>
                <a:rPr lang="en-US" sz="2400" dirty="0">
                  <a:latin typeface="UTM Avo" panose="02040603050506020204" pitchFamily="18" charset="0"/>
                </a:rPr>
                <a:t> ta </a:t>
              </a:r>
              <a:r>
                <a:rPr lang="en-US" sz="2400" dirty="0" err="1">
                  <a:latin typeface="UTM Avo" panose="02040603050506020204" pitchFamily="18" charset="0"/>
                </a:rPr>
                <a:t>hiểu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thêm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về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cách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sử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dụng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tiền</a:t>
              </a:r>
              <a:r>
                <a:rPr lang="en-US" sz="2400" dirty="0">
                  <a:latin typeface="UTM Avo" panose="02040603050506020204" pitchFamily="18" charset="0"/>
                </a:rPr>
                <a:t>, </a:t>
              </a:r>
              <a:r>
                <a:rPr lang="en-US" sz="2400" dirty="0" err="1">
                  <a:latin typeface="UTM Avo" panose="02040603050506020204" pitchFamily="18" charset="0"/>
                </a:rPr>
                <a:t>tiết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kiệm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tiền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một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cách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hợp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lí</a:t>
              </a:r>
              <a:r>
                <a:rPr lang="en-US" sz="2400" dirty="0">
                  <a:latin typeface="UTM Avo" panose="02040603050506020204" pitchFamily="18" charset="0"/>
                </a:rPr>
                <a:t>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F76FF9B-EEA2-EFAF-0A16-14C656D181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71" b="21298"/>
            <a:stretch/>
          </p:blipFill>
          <p:spPr>
            <a:xfrm>
              <a:off x="2859375" y="8335079"/>
              <a:ext cx="1131730" cy="778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175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FF2DF7F8-2D75-86A4-C63D-48E5F4A6835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VBT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2"/>
            <a:ext cx="4377347" cy="2111507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11847" y="4404169"/>
            <a:ext cx="3447194" cy="1879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92: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nhiên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nhiên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9764B82E-9612-8133-A8E8-3B8482E034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A816CD-14D8-FD98-0E93-FD328D36198E}"/>
              </a:ext>
            </a:extLst>
          </p:cNvPr>
          <p:cNvSpPr/>
          <p:nvPr/>
        </p:nvSpPr>
        <p:spPr>
          <a:xfrm>
            <a:off x="514533" y="1602240"/>
            <a:ext cx="10248059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Em </a:t>
            </a:r>
            <a:r>
              <a:rPr lang="en-US" sz="2400" b="1" dirty="0" err="1">
                <a:latin typeface="UTM Avo" panose="02040603050506020204" pitchFamily="18" charset="0"/>
              </a:rPr>
              <a:t>hãy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kể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tên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những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thứ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cầ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mua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để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phục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vụ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việc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học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tập</a:t>
            </a:r>
            <a:r>
              <a:rPr lang="en-US" sz="2400" b="1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3" name="Google Shape;4366;p68">
            <a:extLst>
              <a:ext uri="{FF2B5EF4-FFF2-40B4-BE49-F238E27FC236}">
                <a16:creationId xmlns:a16="http://schemas.microsoft.com/office/drawing/2014/main" id="{BC740FC1-80F8-6A3C-5E83-DFD87056CFE2}"/>
              </a:ext>
            </a:extLst>
          </p:cNvPr>
          <p:cNvGrpSpPr/>
          <p:nvPr/>
        </p:nvGrpSpPr>
        <p:grpSpPr>
          <a:xfrm>
            <a:off x="6705114" y="2514094"/>
            <a:ext cx="1059038" cy="1049847"/>
            <a:chOff x="4058450" y="1282025"/>
            <a:chExt cx="537450" cy="592100"/>
          </a:xfrm>
        </p:grpSpPr>
        <p:sp>
          <p:nvSpPr>
            <p:cNvPr id="4" name="Google Shape;4367;p68">
              <a:extLst>
                <a:ext uri="{FF2B5EF4-FFF2-40B4-BE49-F238E27FC236}">
                  <a16:creationId xmlns:a16="http://schemas.microsoft.com/office/drawing/2014/main" id="{EA2F1A65-FFC4-3159-ACF0-81E061F1D3EE}"/>
                </a:ext>
              </a:extLst>
            </p:cNvPr>
            <p:cNvSpPr/>
            <p:nvPr/>
          </p:nvSpPr>
          <p:spPr>
            <a:xfrm>
              <a:off x="4058450" y="1282025"/>
              <a:ext cx="537450" cy="592100"/>
            </a:xfrm>
            <a:custGeom>
              <a:avLst/>
              <a:gdLst/>
              <a:ahLst/>
              <a:cxnLst/>
              <a:rect l="l" t="t" r="r" b="b"/>
              <a:pathLst>
                <a:path w="21498" h="23684" extrusionOk="0">
                  <a:moveTo>
                    <a:pt x="2850" y="2686"/>
                  </a:moveTo>
                  <a:cubicBezTo>
                    <a:pt x="2860" y="2686"/>
                    <a:pt x="2852" y="2706"/>
                    <a:pt x="2845" y="2706"/>
                  </a:cubicBezTo>
                  <a:cubicBezTo>
                    <a:pt x="2843" y="2706"/>
                    <a:pt x="2841" y="2705"/>
                    <a:pt x="2839" y="2701"/>
                  </a:cubicBezTo>
                  <a:cubicBezTo>
                    <a:pt x="2839" y="2691"/>
                    <a:pt x="2839" y="2691"/>
                    <a:pt x="2839" y="2691"/>
                  </a:cubicBezTo>
                  <a:cubicBezTo>
                    <a:pt x="2844" y="2688"/>
                    <a:pt x="2848" y="2686"/>
                    <a:pt x="2850" y="2686"/>
                  </a:cubicBezTo>
                  <a:close/>
                  <a:moveTo>
                    <a:pt x="1742" y="5076"/>
                  </a:moveTo>
                  <a:cubicBezTo>
                    <a:pt x="2185" y="5086"/>
                    <a:pt x="2547" y="5459"/>
                    <a:pt x="2527" y="5892"/>
                  </a:cubicBezTo>
                  <a:cubicBezTo>
                    <a:pt x="2507" y="6406"/>
                    <a:pt x="2099" y="6677"/>
                    <a:pt x="1741" y="6677"/>
                  </a:cubicBezTo>
                  <a:cubicBezTo>
                    <a:pt x="1735" y="6677"/>
                    <a:pt x="1728" y="6677"/>
                    <a:pt x="1722" y="6677"/>
                  </a:cubicBezTo>
                  <a:cubicBezTo>
                    <a:pt x="1198" y="6656"/>
                    <a:pt x="917" y="6234"/>
                    <a:pt x="937" y="5861"/>
                  </a:cubicBezTo>
                  <a:cubicBezTo>
                    <a:pt x="937" y="5419"/>
                    <a:pt x="1299" y="5076"/>
                    <a:pt x="1742" y="5076"/>
                  </a:cubicBezTo>
                  <a:close/>
                  <a:moveTo>
                    <a:pt x="2475" y="8830"/>
                  </a:moveTo>
                  <a:cubicBezTo>
                    <a:pt x="2958" y="8830"/>
                    <a:pt x="3302" y="9218"/>
                    <a:pt x="3302" y="9645"/>
                  </a:cubicBezTo>
                  <a:cubicBezTo>
                    <a:pt x="3302" y="10088"/>
                    <a:pt x="2940" y="10461"/>
                    <a:pt x="2487" y="10461"/>
                  </a:cubicBezTo>
                  <a:cubicBezTo>
                    <a:pt x="2044" y="10461"/>
                    <a:pt x="1661" y="10108"/>
                    <a:pt x="1661" y="9666"/>
                  </a:cubicBezTo>
                  <a:cubicBezTo>
                    <a:pt x="1661" y="9172"/>
                    <a:pt x="2044" y="8840"/>
                    <a:pt x="2456" y="8830"/>
                  </a:cubicBezTo>
                  <a:cubicBezTo>
                    <a:pt x="2463" y="8830"/>
                    <a:pt x="2469" y="8830"/>
                    <a:pt x="2475" y="8830"/>
                  </a:cubicBezTo>
                  <a:close/>
                  <a:moveTo>
                    <a:pt x="3312" y="13077"/>
                  </a:moveTo>
                  <a:cubicBezTo>
                    <a:pt x="3694" y="13077"/>
                    <a:pt x="4137" y="13359"/>
                    <a:pt x="4147" y="13903"/>
                  </a:cubicBezTo>
                  <a:cubicBezTo>
                    <a:pt x="4167" y="14355"/>
                    <a:pt x="3785" y="14738"/>
                    <a:pt x="3322" y="14738"/>
                  </a:cubicBezTo>
                  <a:cubicBezTo>
                    <a:pt x="3316" y="14738"/>
                    <a:pt x="3311" y="14738"/>
                    <a:pt x="3305" y="14738"/>
                  </a:cubicBezTo>
                  <a:cubicBezTo>
                    <a:pt x="2879" y="14738"/>
                    <a:pt x="2487" y="14369"/>
                    <a:pt x="2487" y="13913"/>
                  </a:cubicBezTo>
                  <a:cubicBezTo>
                    <a:pt x="2487" y="13389"/>
                    <a:pt x="2929" y="13077"/>
                    <a:pt x="3312" y="13077"/>
                  </a:cubicBezTo>
                  <a:close/>
                  <a:moveTo>
                    <a:pt x="4058" y="16680"/>
                  </a:moveTo>
                  <a:cubicBezTo>
                    <a:pt x="4064" y="16680"/>
                    <a:pt x="4071" y="16680"/>
                    <a:pt x="4077" y="16680"/>
                  </a:cubicBezTo>
                  <a:cubicBezTo>
                    <a:pt x="4550" y="16690"/>
                    <a:pt x="4922" y="17073"/>
                    <a:pt x="4912" y="17536"/>
                  </a:cubicBezTo>
                  <a:cubicBezTo>
                    <a:pt x="4902" y="17934"/>
                    <a:pt x="4597" y="18371"/>
                    <a:pt x="4074" y="18371"/>
                  </a:cubicBezTo>
                  <a:cubicBezTo>
                    <a:pt x="4069" y="18371"/>
                    <a:pt x="4063" y="18371"/>
                    <a:pt x="4057" y="18371"/>
                  </a:cubicBezTo>
                  <a:cubicBezTo>
                    <a:pt x="3574" y="18371"/>
                    <a:pt x="3211" y="17978"/>
                    <a:pt x="3211" y="17516"/>
                  </a:cubicBezTo>
                  <a:cubicBezTo>
                    <a:pt x="3221" y="17049"/>
                    <a:pt x="3594" y="16680"/>
                    <a:pt x="4058" y="16680"/>
                  </a:cubicBezTo>
                  <a:close/>
                  <a:moveTo>
                    <a:pt x="4781" y="20112"/>
                  </a:moveTo>
                  <a:cubicBezTo>
                    <a:pt x="5254" y="20112"/>
                    <a:pt x="5627" y="20474"/>
                    <a:pt x="5627" y="20947"/>
                  </a:cubicBezTo>
                  <a:cubicBezTo>
                    <a:pt x="5637" y="21410"/>
                    <a:pt x="5274" y="21773"/>
                    <a:pt x="4811" y="21773"/>
                  </a:cubicBezTo>
                  <a:cubicBezTo>
                    <a:pt x="4805" y="21773"/>
                    <a:pt x="4799" y="21773"/>
                    <a:pt x="4793" y="21773"/>
                  </a:cubicBezTo>
                  <a:cubicBezTo>
                    <a:pt x="4339" y="21773"/>
                    <a:pt x="3976" y="21404"/>
                    <a:pt x="3966" y="20957"/>
                  </a:cubicBezTo>
                  <a:cubicBezTo>
                    <a:pt x="3956" y="20545"/>
                    <a:pt x="4308" y="20112"/>
                    <a:pt x="4781" y="20112"/>
                  </a:cubicBezTo>
                  <a:close/>
                  <a:moveTo>
                    <a:pt x="14607" y="1"/>
                  </a:moveTo>
                  <a:cubicBezTo>
                    <a:pt x="13869" y="1"/>
                    <a:pt x="13134" y="28"/>
                    <a:pt x="12400" y="85"/>
                  </a:cubicBezTo>
                  <a:cubicBezTo>
                    <a:pt x="11836" y="135"/>
                    <a:pt x="11273" y="195"/>
                    <a:pt x="10709" y="266"/>
                  </a:cubicBezTo>
                  <a:cubicBezTo>
                    <a:pt x="9864" y="376"/>
                    <a:pt x="9038" y="527"/>
                    <a:pt x="8203" y="699"/>
                  </a:cubicBezTo>
                  <a:cubicBezTo>
                    <a:pt x="6663" y="1010"/>
                    <a:pt x="5144" y="1423"/>
                    <a:pt x="3654" y="1957"/>
                  </a:cubicBezTo>
                  <a:cubicBezTo>
                    <a:pt x="3574" y="1987"/>
                    <a:pt x="3483" y="2007"/>
                    <a:pt x="3402" y="2067"/>
                  </a:cubicBezTo>
                  <a:cubicBezTo>
                    <a:pt x="3262" y="2097"/>
                    <a:pt x="3131" y="2138"/>
                    <a:pt x="3000" y="2218"/>
                  </a:cubicBezTo>
                  <a:cubicBezTo>
                    <a:pt x="2839" y="2258"/>
                    <a:pt x="2688" y="2319"/>
                    <a:pt x="2547" y="2409"/>
                  </a:cubicBezTo>
                  <a:cubicBezTo>
                    <a:pt x="2497" y="2419"/>
                    <a:pt x="2446" y="2430"/>
                    <a:pt x="2406" y="2450"/>
                  </a:cubicBezTo>
                  <a:cubicBezTo>
                    <a:pt x="1822" y="2691"/>
                    <a:pt x="1259" y="2973"/>
                    <a:pt x="705" y="3275"/>
                  </a:cubicBezTo>
                  <a:cubicBezTo>
                    <a:pt x="665" y="3295"/>
                    <a:pt x="625" y="3325"/>
                    <a:pt x="585" y="3355"/>
                  </a:cubicBezTo>
                  <a:cubicBezTo>
                    <a:pt x="403" y="3416"/>
                    <a:pt x="262" y="3547"/>
                    <a:pt x="101" y="3647"/>
                  </a:cubicBezTo>
                  <a:cubicBezTo>
                    <a:pt x="31" y="3677"/>
                    <a:pt x="1" y="3738"/>
                    <a:pt x="11" y="3808"/>
                  </a:cubicBezTo>
                  <a:cubicBezTo>
                    <a:pt x="41" y="3929"/>
                    <a:pt x="31" y="4060"/>
                    <a:pt x="91" y="4171"/>
                  </a:cubicBezTo>
                  <a:cubicBezTo>
                    <a:pt x="91" y="4191"/>
                    <a:pt x="101" y="4211"/>
                    <a:pt x="101" y="4221"/>
                  </a:cubicBezTo>
                  <a:cubicBezTo>
                    <a:pt x="91" y="4281"/>
                    <a:pt x="101" y="4342"/>
                    <a:pt x="132" y="4382"/>
                  </a:cubicBezTo>
                  <a:cubicBezTo>
                    <a:pt x="132" y="4563"/>
                    <a:pt x="182" y="4734"/>
                    <a:pt x="212" y="4905"/>
                  </a:cubicBezTo>
                  <a:cubicBezTo>
                    <a:pt x="403" y="5922"/>
                    <a:pt x="605" y="6948"/>
                    <a:pt x="796" y="7965"/>
                  </a:cubicBezTo>
                  <a:lnTo>
                    <a:pt x="1430" y="11316"/>
                  </a:lnTo>
                  <a:cubicBezTo>
                    <a:pt x="1651" y="12514"/>
                    <a:pt x="1883" y="13701"/>
                    <a:pt x="2104" y="14899"/>
                  </a:cubicBezTo>
                  <a:cubicBezTo>
                    <a:pt x="2326" y="16086"/>
                    <a:pt x="2547" y="17284"/>
                    <a:pt x="2779" y="18472"/>
                  </a:cubicBezTo>
                  <a:cubicBezTo>
                    <a:pt x="3000" y="19689"/>
                    <a:pt x="3231" y="20897"/>
                    <a:pt x="3463" y="22105"/>
                  </a:cubicBezTo>
                  <a:cubicBezTo>
                    <a:pt x="3523" y="22447"/>
                    <a:pt x="3594" y="22789"/>
                    <a:pt x="3664" y="23141"/>
                  </a:cubicBezTo>
                  <a:cubicBezTo>
                    <a:pt x="3684" y="23272"/>
                    <a:pt x="3755" y="23353"/>
                    <a:pt x="3875" y="23393"/>
                  </a:cubicBezTo>
                  <a:cubicBezTo>
                    <a:pt x="3986" y="23423"/>
                    <a:pt x="4097" y="23453"/>
                    <a:pt x="4218" y="23473"/>
                  </a:cubicBezTo>
                  <a:cubicBezTo>
                    <a:pt x="4862" y="23584"/>
                    <a:pt x="5516" y="23645"/>
                    <a:pt x="6160" y="23675"/>
                  </a:cubicBezTo>
                  <a:cubicBezTo>
                    <a:pt x="6339" y="23681"/>
                    <a:pt x="6517" y="23684"/>
                    <a:pt x="6695" y="23684"/>
                  </a:cubicBezTo>
                  <a:cubicBezTo>
                    <a:pt x="7419" y="23684"/>
                    <a:pt x="8136" y="23637"/>
                    <a:pt x="8847" y="23564"/>
                  </a:cubicBezTo>
                  <a:cubicBezTo>
                    <a:pt x="9642" y="23494"/>
                    <a:pt x="10427" y="23373"/>
                    <a:pt x="11212" y="23242"/>
                  </a:cubicBezTo>
                  <a:cubicBezTo>
                    <a:pt x="12561" y="23011"/>
                    <a:pt x="13889" y="22729"/>
                    <a:pt x="15208" y="22376"/>
                  </a:cubicBezTo>
                  <a:cubicBezTo>
                    <a:pt x="15308" y="22346"/>
                    <a:pt x="15409" y="22336"/>
                    <a:pt x="15489" y="22276"/>
                  </a:cubicBezTo>
                  <a:cubicBezTo>
                    <a:pt x="15550" y="22266"/>
                    <a:pt x="15610" y="22266"/>
                    <a:pt x="15661" y="22246"/>
                  </a:cubicBezTo>
                  <a:cubicBezTo>
                    <a:pt x="16818" y="21914"/>
                    <a:pt x="17945" y="21531"/>
                    <a:pt x="19052" y="21058"/>
                  </a:cubicBezTo>
                  <a:cubicBezTo>
                    <a:pt x="19797" y="20736"/>
                    <a:pt x="20532" y="20374"/>
                    <a:pt x="21236" y="19971"/>
                  </a:cubicBezTo>
                  <a:cubicBezTo>
                    <a:pt x="21457" y="19840"/>
                    <a:pt x="21498" y="19770"/>
                    <a:pt x="21447" y="19528"/>
                  </a:cubicBezTo>
                  <a:cubicBezTo>
                    <a:pt x="21226" y="18472"/>
                    <a:pt x="21015" y="17405"/>
                    <a:pt x="20793" y="16348"/>
                  </a:cubicBezTo>
                  <a:cubicBezTo>
                    <a:pt x="20451" y="14667"/>
                    <a:pt x="20099" y="12987"/>
                    <a:pt x="19757" y="11306"/>
                  </a:cubicBezTo>
                  <a:cubicBezTo>
                    <a:pt x="19435" y="9716"/>
                    <a:pt x="19102" y="8116"/>
                    <a:pt x="18780" y="6516"/>
                  </a:cubicBezTo>
                  <a:cubicBezTo>
                    <a:pt x="18428" y="4815"/>
                    <a:pt x="18086" y="3114"/>
                    <a:pt x="17734" y="1423"/>
                  </a:cubicBezTo>
                  <a:cubicBezTo>
                    <a:pt x="17673" y="1111"/>
                    <a:pt x="17603" y="799"/>
                    <a:pt x="17543" y="487"/>
                  </a:cubicBezTo>
                  <a:cubicBezTo>
                    <a:pt x="17512" y="336"/>
                    <a:pt x="17422" y="246"/>
                    <a:pt x="17281" y="205"/>
                  </a:cubicBezTo>
                  <a:cubicBezTo>
                    <a:pt x="17200" y="185"/>
                    <a:pt x="17120" y="165"/>
                    <a:pt x="17039" y="145"/>
                  </a:cubicBezTo>
                  <a:cubicBezTo>
                    <a:pt x="16536" y="54"/>
                    <a:pt x="16023" y="34"/>
                    <a:pt x="15520" y="14"/>
                  </a:cubicBezTo>
                  <a:cubicBezTo>
                    <a:pt x="15215" y="5"/>
                    <a:pt x="14910" y="1"/>
                    <a:pt x="14607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miter lim="10064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Google Shape;4368;p68">
              <a:extLst>
                <a:ext uri="{FF2B5EF4-FFF2-40B4-BE49-F238E27FC236}">
                  <a16:creationId xmlns:a16="http://schemas.microsoft.com/office/drawing/2014/main" id="{8D433676-1953-426D-FFB2-5DBED82820DB}"/>
                </a:ext>
              </a:extLst>
            </p:cNvPr>
            <p:cNvSpPr/>
            <p:nvPr/>
          </p:nvSpPr>
          <p:spPr>
            <a:xfrm>
              <a:off x="4058450" y="1333700"/>
              <a:ext cx="387250" cy="540425"/>
            </a:xfrm>
            <a:custGeom>
              <a:avLst/>
              <a:gdLst/>
              <a:ahLst/>
              <a:cxnLst/>
              <a:rect l="l" t="t" r="r" b="b"/>
              <a:pathLst>
                <a:path w="15490" h="21617" extrusionOk="0">
                  <a:moveTo>
                    <a:pt x="2850" y="619"/>
                  </a:moveTo>
                  <a:cubicBezTo>
                    <a:pt x="2860" y="619"/>
                    <a:pt x="2852" y="639"/>
                    <a:pt x="2845" y="639"/>
                  </a:cubicBezTo>
                  <a:cubicBezTo>
                    <a:pt x="2843" y="639"/>
                    <a:pt x="2841" y="638"/>
                    <a:pt x="2839" y="634"/>
                  </a:cubicBezTo>
                  <a:cubicBezTo>
                    <a:pt x="2839" y="624"/>
                    <a:pt x="2839" y="624"/>
                    <a:pt x="2839" y="624"/>
                  </a:cubicBezTo>
                  <a:cubicBezTo>
                    <a:pt x="2844" y="621"/>
                    <a:pt x="2848" y="619"/>
                    <a:pt x="2850" y="619"/>
                  </a:cubicBezTo>
                  <a:close/>
                  <a:moveTo>
                    <a:pt x="1742" y="3009"/>
                  </a:moveTo>
                  <a:cubicBezTo>
                    <a:pt x="2185" y="3019"/>
                    <a:pt x="2547" y="3392"/>
                    <a:pt x="2527" y="3825"/>
                  </a:cubicBezTo>
                  <a:cubicBezTo>
                    <a:pt x="2507" y="4339"/>
                    <a:pt x="2099" y="4610"/>
                    <a:pt x="1741" y="4610"/>
                  </a:cubicBezTo>
                  <a:cubicBezTo>
                    <a:pt x="1735" y="4610"/>
                    <a:pt x="1728" y="4610"/>
                    <a:pt x="1722" y="4610"/>
                  </a:cubicBezTo>
                  <a:cubicBezTo>
                    <a:pt x="1198" y="4589"/>
                    <a:pt x="917" y="4167"/>
                    <a:pt x="937" y="3794"/>
                  </a:cubicBezTo>
                  <a:cubicBezTo>
                    <a:pt x="937" y="3352"/>
                    <a:pt x="1299" y="3009"/>
                    <a:pt x="1742" y="3009"/>
                  </a:cubicBezTo>
                  <a:close/>
                  <a:moveTo>
                    <a:pt x="2475" y="6763"/>
                  </a:moveTo>
                  <a:cubicBezTo>
                    <a:pt x="2958" y="6763"/>
                    <a:pt x="3302" y="7151"/>
                    <a:pt x="3302" y="7578"/>
                  </a:cubicBezTo>
                  <a:cubicBezTo>
                    <a:pt x="3302" y="8021"/>
                    <a:pt x="2940" y="8394"/>
                    <a:pt x="2487" y="8394"/>
                  </a:cubicBezTo>
                  <a:cubicBezTo>
                    <a:pt x="2044" y="8394"/>
                    <a:pt x="1661" y="8041"/>
                    <a:pt x="1661" y="7599"/>
                  </a:cubicBezTo>
                  <a:cubicBezTo>
                    <a:pt x="1661" y="7105"/>
                    <a:pt x="2044" y="6773"/>
                    <a:pt x="2456" y="6763"/>
                  </a:cubicBezTo>
                  <a:cubicBezTo>
                    <a:pt x="2463" y="6763"/>
                    <a:pt x="2469" y="6763"/>
                    <a:pt x="2475" y="6763"/>
                  </a:cubicBezTo>
                  <a:close/>
                  <a:moveTo>
                    <a:pt x="3312" y="11010"/>
                  </a:moveTo>
                  <a:cubicBezTo>
                    <a:pt x="3694" y="11010"/>
                    <a:pt x="4137" y="11292"/>
                    <a:pt x="4147" y="11836"/>
                  </a:cubicBezTo>
                  <a:cubicBezTo>
                    <a:pt x="4167" y="12288"/>
                    <a:pt x="3785" y="12671"/>
                    <a:pt x="3322" y="12671"/>
                  </a:cubicBezTo>
                  <a:cubicBezTo>
                    <a:pt x="3316" y="12671"/>
                    <a:pt x="3311" y="12671"/>
                    <a:pt x="3305" y="12671"/>
                  </a:cubicBezTo>
                  <a:cubicBezTo>
                    <a:pt x="2879" y="12671"/>
                    <a:pt x="2487" y="12302"/>
                    <a:pt x="2487" y="11846"/>
                  </a:cubicBezTo>
                  <a:cubicBezTo>
                    <a:pt x="2487" y="11322"/>
                    <a:pt x="2929" y="11010"/>
                    <a:pt x="3312" y="11010"/>
                  </a:cubicBezTo>
                  <a:close/>
                  <a:moveTo>
                    <a:pt x="4059" y="14613"/>
                  </a:moveTo>
                  <a:cubicBezTo>
                    <a:pt x="4065" y="14613"/>
                    <a:pt x="4071" y="14613"/>
                    <a:pt x="4077" y="14613"/>
                  </a:cubicBezTo>
                  <a:cubicBezTo>
                    <a:pt x="4550" y="14623"/>
                    <a:pt x="4922" y="15006"/>
                    <a:pt x="4912" y="15469"/>
                  </a:cubicBezTo>
                  <a:cubicBezTo>
                    <a:pt x="4902" y="15877"/>
                    <a:pt x="4597" y="16304"/>
                    <a:pt x="4075" y="16304"/>
                  </a:cubicBezTo>
                  <a:cubicBezTo>
                    <a:pt x="4069" y="16304"/>
                    <a:pt x="4063" y="16304"/>
                    <a:pt x="4057" y="16304"/>
                  </a:cubicBezTo>
                  <a:cubicBezTo>
                    <a:pt x="3574" y="16304"/>
                    <a:pt x="3211" y="15911"/>
                    <a:pt x="3211" y="15449"/>
                  </a:cubicBezTo>
                  <a:cubicBezTo>
                    <a:pt x="3221" y="14992"/>
                    <a:pt x="3594" y="14613"/>
                    <a:pt x="4059" y="14613"/>
                  </a:cubicBezTo>
                  <a:close/>
                  <a:moveTo>
                    <a:pt x="4781" y="18045"/>
                  </a:moveTo>
                  <a:cubicBezTo>
                    <a:pt x="5254" y="18045"/>
                    <a:pt x="5627" y="18407"/>
                    <a:pt x="5627" y="18880"/>
                  </a:cubicBezTo>
                  <a:cubicBezTo>
                    <a:pt x="5637" y="19343"/>
                    <a:pt x="5274" y="19706"/>
                    <a:pt x="4811" y="19706"/>
                  </a:cubicBezTo>
                  <a:cubicBezTo>
                    <a:pt x="4805" y="19706"/>
                    <a:pt x="4799" y="19706"/>
                    <a:pt x="4793" y="19706"/>
                  </a:cubicBezTo>
                  <a:cubicBezTo>
                    <a:pt x="4339" y="19706"/>
                    <a:pt x="3976" y="19337"/>
                    <a:pt x="3966" y="18890"/>
                  </a:cubicBezTo>
                  <a:cubicBezTo>
                    <a:pt x="3956" y="18478"/>
                    <a:pt x="4308" y="18045"/>
                    <a:pt x="4781" y="18045"/>
                  </a:cubicBezTo>
                  <a:close/>
                  <a:moveTo>
                    <a:pt x="3402" y="0"/>
                  </a:moveTo>
                  <a:lnTo>
                    <a:pt x="3402" y="0"/>
                  </a:lnTo>
                  <a:cubicBezTo>
                    <a:pt x="3262" y="30"/>
                    <a:pt x="3131" y="71"/>
                    <a:pt x="3000" y="151"/>
                  </a:cubicBezTo>
                  <a:cubicBezTo>
                    <a:pt x="2839" y="191"/>
                    <a:pt x="2688" y="252"/>
                    <a:pt x="2537" y="342"/>
                  </a:cubicBezTo>
                  <a:cubicBezTo>
                    <a:pt x="2497" y="352"/>
                    <a:pt x="2446" y="363"/>
                    <a:pt x="2396" y="383"/>
                  </a:cubicBezTo>
                  <a:cubicBezTo>
                    <a:pt x="1822" y="624"/>
                    <a:pt x="1259" y="906"/>
                    <a:pt x="705" y="1208"/>
                  </a:cubicBezTo>
                  <a:cubicBezTo>
                    <a:pt x="665" y="1228"/>
                    <a:pt x="625" y="1258"/>
                    <a:pt x="585" y="1288"/>
                  </a:cubicBezTo>
                  <a:cubicBezTo>
                    <a:pt x="403" y="1349"/>
                    <a:pt x="262" y="1480"/>
                    <a:pt x="91" y="1580"/>
                  </a:cubicBezTo>
                  <a:cubicBezTo>
                    <a:pt x="31" y="1610"/>
                    <a:pt x="1" y="1671"/>
                    <a:pt x="11" y="1741"/>
                  </a:cubicBezTo>
                  <a:cubicBezTo>
                    <a:pt x="41" y="1862"/>
                    <a:pt x="31" y="1993"/>
                    <a:pt x="91" y="2104"/>
                  </a:cubicBezTo>
                  <a:cubicBezTo>
                    <a:pt x="91" y="2124"/>
                    <a:pt x="91" y="2144"/>
                    <a:pt x="101" y="2164"/>
                  </a:cubicBezTo>
                  <a:cubicBezTo>
                    <a:pt x="132" y="2214"/>
                    <a:pt x="101" y="2275"/>
                    <a:pt x="132" y="2325"/>
                  </a:cubicBezTo>
                  <a:cubicBezTo>
                    <a:pt x="132" y="2496"/>
                    <a:pt x="182" y="2667"/>
                    <a:pt x="212" y="2838"/>
                  </a:cubicBezTo>
                  <a:cubicBezTo>
                    <a:pt x="403" y="3865"/>
                    <a:pt x="595" y="4881"/>
                    <a:pt x="796" y="5898"/>
                  </a:cubicBezTo>
                  <a:lnTo>
                    <a:pt x="1430" y="9259"/>
                  </a:lnTo>
                  <a:cubicBezTo>
                    <a:pt x="1651" y="10447"/>
                    <a:pt x="1873" y="11644"/>
                    <a:pt x="2104" y="12832"/>
                  </a:cubicBezTo>
                  <a:cubicBezTo>
                    <a:pt x="2326" y="14030"/>
                    <a:pt x="2547" y="15217"/>
                    <a:pt x="2779" y="16415"/>
                  </a:cubicBezTo>
                  <a:cubicBezTo>
                    <a:pt x="3000" y="17622"/>
                    <a:pt x="3231" y="18830"/>
                    <a:pt x="3463" y="20038"/>
                  </a:cubicBezTo>
                  <a:cubicBezTo>
                    <a:pt x="3523" y="20380"/>
                    <a:pt x="3594" y="20722"/>
                    <a:pt x="3654" y="21074"/>
                  </a:cubicBezTo>
                  <a:cubicBezTo>
                    <a:pt x="3684" y="21205"/>
                    <a:pt x="3755" y="21286"/>
                    <a:pt x="3875" y="21326"/>
                  </a:cubicBezTo>
                  <a:cubicBezTo>
                    <a:pt x="3986" y="21356"/>
                    <a:pt x="4097" y="21386"/>
                    <a:pt x="4218" y="21406"/>
                  </a:cubicBezTo>
                  <a:cubicBezTo>
                    <a:pt x="4862" y="21527"/>
                    <a:pt x="5506" y="21578"/>
                    <a:pt x="6160" y="21608"/>
                  </a:cubicBezTo>
                  <a:cubicBezTo>
                    <a:pt x="6339" y="21614"/>
                    <a:pt x="6518" y="21617"/>
                    <a:pt x="6697" y="21617"/>
                  </a:cubicBezTo>
                  <a:cubicBezTo>
                    <a:pt x="7414" y="21617"/>
                    <a:pt x="8131" y="21572"/>
                    <a:pt x="8847" y="21507"/>
                  </a:cubicBezTo>
                  <a:cubicBezTo>
                    <a:pt x="9642" y="21427"/>
                    <a:pt x="10427" y="21306"/>
                    <a:pt x="11212" y="21175"/>
                  </a:cubicBezTo>
                  <a:cubicBezTo>
                    <a:pt x="12551" y="20944"/>
                    <a:pt x="13889" y="20662"/>
                    <a:pt x="15208" y="20309"/>
                  </a:cubicBezTo>
                  <a:cubicBezTo>
                    <a:pt x="15298" y="20279"/>
                    <a:pt x="15399" y="20269"/>
                    <a:pt x="15489" y="20209"/>
                  </a:cubicBezTo>
                  <a:cubicBezTo>
                    <a:pt x="15399" y="20189"/>
                    <a:pt x="15308" y="20179"/>
                    <a:pt x="15228" y="20148"/>
                  </a:cubicBezTo>
                  <a:cubicBezTo>
                    <a:pt x="14896" y="20038"/>
                    <a:pt x="14584" y="19907"/>
                    <a:pt x="14272" y="19756"/>
                  </a:cubicBezTo>
                  <a:cubicBezTo>
                    <a:pt x="13779" y="19514"/>
                    <a:pt x="13285" y="19263"/>
                    <a:pt x="12822" y="18961"/>
                  </a:cubicBezTo>
                  <a:cubicBezTo>
                    <a:pt x="12510" y="18760"/>
                    <a:pt x="12199" y="18568"/>
                    <a:pt x="11897" y="18357"/>
                  </a:cubicBezTo>
                  <a:cubicBezTo>
                    <a:pt x="11434" y="18005"/>
                    <a:pt x="10961" y="17663"/>
                    <a:pt x="10528" y="17260"/>
                  </a:cubicBezTo>
                  <a:cubicBezTo>
                    <a:pt x="10317" y="17059"/>
                    <a:pt x="10105" y="16868"/>
                    <a:pt x="9894" y="16656"/>
                  </a:cubicBezTo>
                  <a:cubicBezTo>
                    <a:pt x="9845" y="16607"/>
                    <a:pt x="9795" y="16591"/>
                    <a:pt x="9745" y="16591"/>
                  </a:cubicBezTo>
                  <a:cubicBezTo>
                    <a:pt x="9661" y="16591"/>
                    <a:pt x="9577" y="16637"/>
                    <a:pt x="9501" y="16656"/>
                  </a:cubicBezTo>
                  <a:cubicBezTo>
                    <a:pt x="8807" y="16868"/>
                    <a:pt x="8123" y="17109"/>
                    <a:pt x="7458" y="17411"/>
                  </a:cubicBezTo>
                  <a:cubicBezTo>
                    <a:pt x="7327" y="17471"/>
                    <a:pt x="7197" y="17532"/>
                    <a:pt x="7056" y="17552"/>
                  </a:cubicBezTo>
                  <a:cubicBezTo>
                    <a:pt x="7247" y="17411"/>
                    <a:pt x="7448" y="17320"/>
                    <a:pt x="7660" y="17230"/>
                  </a:cubicBezTo>
                  <a:cubicBezTo>
                    <a:pt x="8213" y="16998"/>
                    <a:pt x="8777" y="16807"/>
                    <a:pt x="9350" y="16616"/>
                  </a:cubicBezTo>
                  <a:cubicBezTo>
                    <a:pt x="9471" y="16576"/>
                    <a:pt x="9622" y="16566"/>
                    <a:pt x="9652" y="16395"/>
                  </a:cubicBezTo>
                  <a:cubicBezTo>
                    <a:pt x="9562" y="16344"/>
                    <a:pt x="9501" y="16264"/>
                    <a:pt x="9431" y="16193"/>
                  </a:cubicBezTo>
                  <a:cubicBezTo>
                    <a:pt x="9250" y="16022"/>
                    <a:pt x="9079" y="15841"/>
                    <a:pt x="8908" y="15660"/>
                  </a:cubicBezTo>
                  <a:cubicBezTo>
                    <a:pt x="8726" y="15459"/>
                    <a:pt x="8555" y="15257"/>
                    <a:pt x="8384" y="15046"/>
                  </a:cubicBezTo>
                  <a:cubicBezTo>
                    <a:pt x="8348" y="14998"/>
                    <a:pt x="8310" y="14982"/>
                    <a:pt x="8272" y="14982"/>
                  </a:cubicBezTo>
                  <a:cubicBezTo>
                    <a:pt x="8215" y="14982"/>
                    <a:pt x="8157" y="15018"/>
                    <a:pt x="8102" y="15036"/>
                  </a:cubicBezTo>
                  <a:cubicBezTo>
                    <a:pt x="7700" y="15177"/>
                    <a:pt x="7307" y="15338"/>
                    <a:pt x="6925" y="15519"/>
                  </a:cubicBezTo>
                  <a:cubicBezTo>
                    <a:pt x="6845" y="15554"/>
                    <a:pt x="6773" y="15613"/>
                    <a:pt x="6675" y="15613"/>
                  </a:cubicBezTo>
                  <a:cubicBezTo>
                    <a:pt x="6662" y="15613"/>
                    <a:pt x="6648" y="15612"/>
                    <a:pt x="6633" y="15610"/>
                  </a:cubicBezTo>
                  <a:cubicBezTo>
                    <a:pt x="6693" y="15509"/>
                    <a:pt x="6794" y="15479"/>
                    <a:pt x="6885" y="15438"/>
                  </a:cubicBezTo>
                  <a:cubicBezTo>
                    <a:pt x="7217" y="15277"/>
                    <a:pt x="7549" y="15137"/>
                    <a:pt x="7891" y="15016"/>
                  </a:cubicBezTo>
                  <a:cubicBezTo>
                    <a:pt x="8012" y="14965"/>
                    <a:pt x="8163" y="14955"/>
                    <a:pt x="8183" y="14784"/>
                  </a:cubicBezTo>
                  <a:cubicBezTo>
                    <a:pt x="7901" y="14432"/>
                    <a:pt x="7629" y="14060"/>
                    <a:pt x="7378" y="13677"/>
                  </a:cubicBezTo>
                  <a:cubicBezTo>
                    <a:pt x="7337" y="13637"/>
                    <a:pt x="7296" y="13622"/>
                    <a:pt x="7256" y="13622"/>
                  </a:cubicBezTo>
                  <a:cubicBezTo>
                    <a:pt x="7196" y="13622"/>
                    <a:pt x="7136" y="13653"/>
                    <a:pt x="7076" y="13677"/>
                  </a:cubicBezTo>
                  <a:cubicBezTo>
                    <a:pt x="6844" y="13768"/>
                    <a:pt x="6623" y="13868"/>
                    <a:pt x="6392" y="13979"/>
                  </a:cubicBezTo>
                  <a:cubicBezTo>
                    <a:pt x="6332" y="14005"/>
                    <a:pt x="6273" y="14044"/>
                    <a:pt x="6178" y="14044"/>
                  </a:cubicBezTo>
                  <a:cubicBezTo>
                    <a:pt x="6160" y="14044"/>
                    <a:pt x="6141" y="14043"/>
                    <a:pt x="6120" y="14040"/>
                  </a:cubicBezTo>
                  <a:cubicBezTo>
                    <a:pt x="6392" y="13838"/>
                    <a:pt x="6673" y="13758"/>
                    <a:pt x="6935" y="13637"/>
                  </a:cubicBezTo>
                  <a:cubicBezTo>
                    <a:pt x="7036" y="13587"/>
                    <a:pt x="7156" y="13557"/>
                    <a:pt x="7177" y="13416"/>
                  </a:cubicBezTo>
                  <a:cubicBezTo>
                    <a:pt x="7166" y="13345"/>
                    <a:pt x="7126" y="13295"/>
                    <a:pt x="7086" y="13234"/>
                  </a:cubicBezTo>
                  <a:cubicBezTo>
                    <a:pt x="6673" y="12621"/>
                    <a:pt x="6321" y="11966"/>
                    <a:pt x="5979" y="11312"/>
                  </a:cubicBezTo>
                  <a:cubicBezTo>
                    <a:pt x="5788" y="10950"/>
                    <a:pt x="5637" y="10578"/>
                    <a:pt x="5466" y="10205"/>
                  </a:cubicBezTo>
                  <a:cubicBezTo>
                    <a:pt x="5486" y="10105"/>
                    <a:pt x="5476" y="10014"/>
                    <a:pt x="5385" y="9954"/>
                  </a:cubicBezTo>
                  <a:cubicBezTo>
                    <a:pt x="5284" y="9843"/>
                    <a:pt x="5244" y="9712"/>
                    <a:pt x="5184" y="9581"/>
                  </a:cubicBezTo>
                  <a:cubicBezTo>
                    <a:pt x="4872" y="8786"/>
                    <a:pt x="4560" y="7971"/>
                    <a:pt x="4318" y="7146"/>
                  </a:cubicBezTo>
                  <a:cubicBezTo>
                    <a:pt x="4147" y="6572"/>
                    <a:pt x="3976" y="5998"/>
                    <a:pt x="3845" y="5415"/>
                  </a:cubicBezTo>
                  <a:cubicBezTo>
                    <a:pt x="3845" y="5374"/>
                    <a:pt x="3815" y="5354"/>
                    <a:pt x="3795" y="5324"/>
                  </a:cubicBezTo>
                  <a:cubicBezTo>
                    <a:pt x="3694" y="5415"/>
                    <a:pt x="3704" y="5535"/>
                    <a:pt x="3725" y="5646"/>
                  </a:cubicBezTo>
                  <a:cubicBezTo>
                    <a:pt x="3775" y="5918"/>
                    <a:pt x="3825" y="6180"/>
                    <a:pt x="3875" y="6441"/>
                  </a:cubicBezTo>
                  <a:cubicBezTo>
                    <a:pt x="4248" y="8363"/>
                    <a:pt x="4600" y="10296"/>
                    <a:pt x="4962" y="12228"/>
                  </a:cubicBezTo>
                  <a:cubicBezTo>
                    <a:pt x="5445" y="14804"/>
                    <a:pt x="5919" y="17391"/>
                    <a:pt x="6412" y="19967"/>
                  </a:cubicBezTo>
                  <a:cubicBezTo>
                    <a:pt x="6442" y="20138"/>
                    <a:pt x="6502" y="20309"/>
                    <a:pt x="6452" y="20481"/>
                  </a:cubicBezTo>
                  <a:cubicBezTo>
                    <a:pt x="5264" y="14231"/>
                    <a:pt x="4087" y="7981"/>
                    <a:pt x="2950" y="1731"/>
                  </a:cubicBezTo>
                  <a:lnTo>
                    <a:pt x="2950" y="1731"/>
                  </a:lnTo>
                  <a:cubicBezTo>
                    <a:pt x="3020" y="1802"/>
                    <a:pt x="3030" y="1892"/>
                    <a:pt x="3040" y="1983"/>
                  </a:cubicBezTo>
                  <a:cubicBezTo>
                    <a:pt x="3121" y="2456"/>
                    <a:pt x="3221" y="2929"/>
                    <a:pt x="3312" y="3412"/>
                  </a:cubicBezTo>
                  <a:cubicBezTo>
                    <a:pt x="3332" y="3533"/>
                    <a:pt x="3332" y="3684"/>
                    <a:pt x="3503" y="3724"/>
                  </a:cubicBezTo>
                  <a:cubicBezTo>
                    <a:pt x="3503" y="3573"/>
                    <a:pt x="3523" y="3412"/>
                    <a:pt x="3493" y="3251"/>
                  </a:cubicBezTo>
                  <a:cubicBezTo>
                    <a:pt x="3463" y="3140"/>
                    <a:pt x="3453" y="3019"/>
                    <a:pt x="3453" y="2909"/>
                  </a:cubicBezTo>
                  <a:cubicBezTo>
                    <a:pt x="3453" y="2848"/>
                    <a:pt x="3463" y="2788"/>
                    <a:pt x="3443" y="2738"/>
                  </a:cubicBezTo>
                  <a:cubicBezTo>
                    <a:pt x="3392" y="2567"/>
                    <a:pt x="3402" y="2406"/>
                    <a:pt x="3402" y="2234"/>
                  </a:cubicBezTo>
                  <a:cubicBezTo>
                    <a:pt x="3402" y="2033"/>
                    <a:pt x="3423" y="1822"/>
                    <a:pt x="3362" y="1610"/>
                  </a:cubicBezTo>
                  <a:cubicBezTo>
                    <a:pt x="3352" y="1570"/>
                    <a:pt x="3352" y="1520"/>
                    <a:pt x="3352" y="1470"/>
                  </a:cubicBezTo>
                  <a:lnTo>
                    <a:pt x="3352" y="262"/>
                  </a:lnTo>
                  <a:cubicBezTo>
                    <a:pt x="3352" y="171"/>
                    <a:pt x="3362" y="81"/>
                    <a:pt x="3402" y="0"/>
                  </a:cubicBezTo>
                  <a:close/>
                </a:path>
              </a:pathLst>
            </a:custGeom>
            <a:solidFill>
              <a:srgbClr val="E8E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" name="Google Shape;4369;p68">
              <a:extLst>
                <a:ext uri="{FF2B5EF4-FFF2-40B4-BE49-F238E27FC236}">
                  <a16:creationId xmlns:a16="http://schemas.microsoft.com/office/drawing/2014/main" id="{351FA300-F435-0454-069E-01E3222F29EE}"/>
                </a:ext>
              </a:extLst>
            </p:cNvPr>
            <p:cNvSpPr/>
            <p:nvPr/>
          </p:nvSpPr>
          <p:spPr>
            <a:xfrm>
              <a:off x="4139225" y="1282050"/>
              <a:ext cx="456425" cy="557575"/>
            </a:xfrm>
            <a:custGeom>
              <a:avLst/>
              <a:gdLst/>
              <a:ahLst/>
              <a:cxnLst/>
              <a:rect l="l" t="t" r="r" b="b"/>
              <a:pathLst>
                <a:path w="18257" h="22303" extrusionOk="0">
                  <a:moveTo>
                    <a:pt x="11399" y="0"/>
                  </a:moveTo>
                  <a:cubicBezTo>
                    <a:pt x="10653" y="0"/>
                    <a:pt x="9911" y="29"/>
                    <a:pt x="9169" y="94"/>
                  </a:cubicBezTo>
                  <a:cubicBezTo>
                    <a:pt x="8605" y="134"/>
                    <a:pt x="8042" y="194"/>
                    <a:pt x="7478" y="265"/>
                  </a:cubicBezTo>
                  <a:cubicBezTo>
                    <a:pt x="6633" y="375"/>
                    <a:pt x="5807" y="526"/>
                    <a:pt x="4972" y="698"/>
                  </a:cubicBezTo>
                  <a:cubicBezTo>
                    <a:pt x="3432" y="1009"/>
                    <a:pt x="1913" y="1432"/>
                    <a:pt x="423" y="1956"/>
                  </a:cubicBezTo>
                  <a:cubicBezTo>
                    <a:pt x="343" y="1986"/>
                    <a:pt x="252" y="2006"/>
                    <a:pt x="171" y="2066"/>
                  </a:cubicBezTo>
                  <a:cubicBezTo>
                    <a:pt x="41" y="2147"/>
                    <a:pt x="21" y="2267"/>
                    <a:pt x="21" y="2408"/>
                  </a:cubicBezTo>
                  <a:cubicBezTo>
                    <a:pt x="0" y="3093"/>
                    <a:pt x="31" y="3777"/>
                    <a:pt x="91" y="4461"/>
                  </a:cubicBezTo>
                  <a:cubicBezTo>
                    <a:pt x="131" y="4884"/>
                    <a:pt x="222" y="5317"/>
                    <a:pt x="171" y="5750"/>
                  </a:cubicBezTo>
                  <a:cubicBezTo>
                    <a:pt x="212" y="6313"/>
                    <a:pt x="343" y="6867"/>
                    <a:pt x="463" y="7420"/>
                  </a:cubicBezTo>
                  <a:cubicBezTo>
                    <a:pt x="634" y="7762"/>
                    <a:pt x="705" y="8145"/>
                    <a:pt x="795" y="8517"/>
                  </a:cubicBezTo>
                  <a:cubicBezTo>
                    <a:pt x="1077" y="9604"/>
                    <a:pt x="1440" y="10661"/>
                    <a:pt x="1862" y="11687"/>
                  </a:cubicBezTo>
                  <a:cubicBezTo>
                    <a:pt x="1923" y="11838"/>
                    <a:pt x="1963" y="11999"/>
                    <a:pt x="2134" y="12060"/>
                  </a:cubicBezTo>
                  <a:cubicBezTo>
                    <a:pt x="2153" y="12063"/>
                    <a:pt x="2171" y="12064"/>
                    <a:pt x="2189" y="12064"/>
                  </a:cubicBezTo>
                  <a:cubicBezTo>
                    <a:pt x="2283" y="12064"/>
                    <a:pt x="2361" y="12023"/>
                    <a:pt x="2446" y="11989"/>
                  </a:cubicBezTo>
                  <a:cubicBezTo>
                    <a:pt x="3110" y="11698"/>
                    <a:pt x="3774" y="11416"/>
                    <a:pt x="4459" y="11204"/>
                  </a:cubicBezTo>
                  <a:cubicBezTo>
                    <a:pt x="5908" y="10741"/>
                    <a:pt x="7398" y="10419"/>
                    <a:pt x="8907" y="10178"/>
                  </a:cubicBezTo>
                  <a:cubicBezTo>
                    <a:pt x="8937" y="10173"/>
                    <a:pt x="8970" y="10160"/>
                    <a:pt x="9003" y="10160"/>
                  </a:cubicBezTo>
                  <a:cubicBezTo>
                    <a:pt x="9035" y="10160"/>
                    <a:pt x="9068" y="10173"/>
                    <a:pt x="9098" y="10218"/>
                  </a:cubicBezTo>
                  <a:cubicBezTo>
                    <a:pt x="8847" y="10289"/>
                    <a:pt x="8605" y="10309"/>
                    <a:pt x="8354" y="10349"/>
                  </a:cubicBezTo>
                  <a:cubicBezTo>
                    <a:pt x="6562" y="10651"/>
                    <a:pt x="4801" y="11094"/>
                    <a:pt x="3110" y="11778"/>
                  </a:cubicBezTo>
                  <a:cubicBezTo>
                    <a:pt x="2808" y="11899"/>
                    <a:pt x="2476" y="11989"/>
                    <a:pt x="2225" y="12231"/>
                  </a:cubicBezTo>
                  <a:cubicBezTo>
                    <a:pt x="2164" y="12352"/>
                    <a:pt x="2214" y="12462"/>
                    <a:pt x="2255" y="12573"/>
                  </a:cubicBezTo>
                  <a:cubicBezTo>
                    <a:pt x="2667" y="13509"/>
                    <a:pt x="3161" y="14395"/>
                    <a:pt x="3714" y="15260"/>
                  </a:cubicBezTo>
                  <a:cubicBezTo>
                    <a:pt x="3784" y="15371"/>
                    <a:pt x="3855" y="15492"/>
                    <a:pt x="3986" y="15532"/>
                  </a:cubicBezTo>
                  <a:cubicBezTo>
                    <a:pt x="4010" y="15538"/>
                    <a:pt x="4035" y="15540"/>
                    <a:pt x="4059" y="15540"/>
                  </a:cubicBezTo>
                  <a:cubicBezTo>
                    <a:pt x="4162" y="15540"/>
                    <a:pt x="4260" y="15494"/>
                    <a:pt x="4358" y="15461"/>
                  </a:cubicBezTo>
                  <a:cubicBezTo>
                    <a:pt x="5093" y="15210"/>
                    <a:pt x="5828" y="14968"/>
                    <a:pt x="6582" y="14777"/>
                  </a:cubicBezTo>
                  <a:cubicBezTo>
                    <a:pt x="8243" y="14375"/>
                    <a:pt x="9924" y="14093"/>
                    <a:pt x="11624" y="13922"/>
                  </a:cubicBezTo>
                  <a:cubicBezTo>
                    <a:pt x="12621" y="13821"/>
                    <a:pt x="13617" y="13730"/>
                    <a:pt x="14624" y="13730"/>
                  </a:cubicBezTo>
                  <a:cubicBezTo>
                    <a:pt x="14687" y="13730"/>
                    <a:pt x="14751" y="13731"/>
                    <a:pt x="14815" y="13731"/>
                  </a:cubicBezTo>
                  <a:cubicBezTo>
                    <a:pt x="14976" y="13731"/>
                    <a:pt x="15140" y="13726"/>
                    <a:pt x="15298" y="13690"/>
                  </a:cubicBezTo>
                  <a:cubicBezTo>
                    <a:pt x="15347" y="13682"/>
                    <a:pt x="15397" y="13675"/>
                    <a:pt x="15447" y="13675"/>
                  </a:cubicBezTo>
                  <a:cubicBezTo>
                    <a:pt x="15518" y="13675"/>
                    <a:pt x="15589" y="13689"/>
                    <a:pt x="15660" y="13730"/>
                  </a:cubicBezTo>
                  <a:cubicBezTo>
                    <a:pt x="15258" y="13771"/>
                    <a:pt x="14865" y="13801"/>
                    <a:pt x="14463" y="13811"/>
                  </a:cubicBezTo>
                  <a:cubicBezTo>
                    <a:pt x="13859" y="13821"/>
                    <a:pt x="13245" y="13871"/>
                    <a:pt x="12641" y="13912"/>
                  </a:cubicBezTo>
                  <a:cubicBezTo>
                    <a:pt x="11564" y="13982"/>
                    <a:pt x="10497" y="14103"/>
                    <a:pt x="9430" y="14274"/>
                  </a:cubicBezTo>
                  <a:cubicBezTo>
                    <a:pt x="7760" y="14546"/>
                    <a:pt x="6109" y="14908"/>
                    <a:pt x="4509" y="15472"/>
                  </a:cubicBezTo>
                  <a:cubicBezTo>
                    <a:pt x="4378" y="15522"/>
                    <a:pt x="4237" y="15562"/>
                    <a:pt x="4147" y="15683"/>
                  </a:cubicBezTo>
                  <a:cubicBezTo>
                    <a:pt x="4117" y="15733"/>
                    <a:pt x="4107" y="15794"/>
                    <a:pt x="4137" y="15844"/>
                  </a:cubicBezTo>
                  <a:cubicBezTo>
                    <a:pt x="4368" y="16246"/>
                    <a:pt x="4580" y="16669"/>
                    <a:pt x="5002" y="16911"/>
                  </a:cubicBezTo>
                  <a:cubicBezTo>
                    <a:pt x="5023" y="16915"/>
                    <a:pt x="5044" y="16917"/>
                    <a:pt x="5065" y="16917"/>
                  </a:cubicBezTo>
                  <a:cubicBezTo>
                    <a:pt x="5135" y="16917"/>
                    <a:pt x="5204" y="16896"/>
                    <a:pt x="5274" y="16881"/>
                  </a:cubicBezTo>
                  <a:cubicBezTo>
                    <a:pt x="6814" y="16357"/>
                    <a:pt x="8404" y="16015"/>
                    <a:pt x="10004" y="15753"/>
                  </a:cubicBezTo>
                  <a:cubicBezTo>
                    <a:pt x="11111" y="15582"/>
                    <a:pt x="12218" y="15472"/>
                    <a:pt x="13335" y="15381"/>
                  </a:cubicBezTo>
                  <a:cubicBezTo>
                    <a:pt x="13738" y="15351"/>
                    <a:pt x="14140" y="15351"/>
                    <a:pt x="14543" y="15311"/>
                  </a:cubicBezTo>
                  <a:cubicBezTo>
                    <a:pt x="14751" y="15290"/>
                    <a:pt x="14960" y="15283"/>
                    <a:pt x="15170" y="15283"/>
                  </a:cubicBezTo>
                  <a:cubicBezTo>
                    <a:pt x="15480" y="15283"/>
                    <a:pt x="15791" y="15299"/>
                    <a:pt x="16103" y="15311"/>
                  </a:cubicBezTo>
                  <a:cubicBezTo>
                    <a:pt x="15992" y="15381"/>
                    <a:pt x="15861" y="15371"/>
                    <a:pt x="15741" y="15381"/>
                  </a:cubicBezTo>
                  <a:cubicBezTo>
                    <a:pt x="15187" y="15391"/>
                    <a:pt x="14634" y="15381"/>
                    <a:pt x="14080" y="15421"/>
                  </a:cubicBezTo>
                  <a:cubicBezTo>
                    <a:pt x="13114" y="15472"/>
                    <a:pt x="12148" y="15562"/>
                    <a:pt x="11192" y="15673"/>
                  </a:cubicBezTo>
                  <a:cubicBezTo>
                    <a:pt x="9511" y="15874"/>
                    <a:pt x="7850" y="16186"/>
                    <a:pt x="6220" y="16649"/>
                  </a:cubicBezTo>
                  <a:cubicBezTo>
                    <a:pt x="5868" y="16760"/>
                    <a:pt x="5485" y="16810"/>
                    <a:pt x="5173" y="17031"/>
                  </a:cubicBezTo>
                  <a:cubicBezTo>
                    <a:pt x="5083" y="17162"/>
                    <a:pt x="5163" y="17253"/>
                    <a:pt x="5234" y="17343"/>
                  </a:cubicBezTo>
                  <a:cubicBezTo>
                    <a:pt x="5405" y="17575"/>
                    <a:pt x="5596" y="17796"/>
                    <a:pt x="5797" y="18008"/>
                  </a:cubicBezTo>
                  <a:cubicBezTo>
                    <a:pt x="5999" y="18209"/>
                    <a:pt x="6170" y="18461"/>
                    <a:pt x="6472" y="18541"/>
                  </a:cubicBezTo>
                  <a:cubicBezTo>
                    <a:pt x="6486" y="18543"/>
                    <a:pt x="6501" y="18544"/>
                    <a:pt x="6516" y="18544"/>
                  </a:cubicBezTo>
                  <a:cubicBezTo>
                    <a:pt x="6582" y="18544"/>
                    <a:pt x="6647" y="18527"/>
                    <a:pt x="6713" y="18511"/>
                  </a:cubicBezTo>
                  <a:cubicBezTo>
                    <a:pt x="7559" y="18289"/>
                    <a:pt x="8394" y="18078"/>
                    <a:pt x="9249" y="17917"/>
                  </a:cubicBezTo>
                  <a:cubicBezTo>
                    <a:pt x="10749" y="17635"/>
                    <a:pt x="12258" y="17454"/>
                    <a:pt x="13778" y="17343"/>
                  </a:cubicBezTo>
                  <a:cubicBezTo>
                    <a:pt x="14140" y="17313"/>
                    <a:pt x="14513" y="17303"/>
                    <a:pt x="14875" y="17273"/>
                  </a:cubicBezTo>
                  <a:cubicBezTo>
                    <a:pt x="15122" y="17250"/>
                    <a:pt x="15369" y="17244"/>
                    <a:pt x="15621" y="17244"/>
                  </a:cubicBezTo>
                  <a:cubicBezTo>
                    <a:pt x="15923" y="17244"/>
                    <a:pt x="16232" y="17253"/>
                    <a:pt x="16556" y="17253"/>
                  </a:cubicBezTo>
                  <a:cubicBezTo>
                    <a:pt x="16395" y="17343"/>
                    <a:pt x="16284" y="17333"/>
                    <a:pt x="16183" y="17343"/>
                  </a:cubicBezTo>
                  <a:cubicBezTo>
                    <a:pt x="15590" y="17354"/>
                    <a:pt x="14996" y="17343"/>
                    <a:pt x="14402" y="17384"/>
                  </a:cubicBezTo>
                  <a:cubicBezTo>
                    <a:pt x="13506" y="17434"/>
                    <a:pt x="12611" y="17504"/>
                    <a:pt x="11725" y="17605"/>
                  </a:cubicBezTo>
                  <a:cubicBezTo>
                    <a:pt x="10195" y="17786"/>
                    <a:pt x="8686" y="18058"/>
                    <a:pt x="7196" y="18461"/>
                  </a:cubicBezTo>
                  <a:cubicBezTo>
                    <a:pt x="7025" y="18501"/>
                    <a:pt x="6834" y="18521"/>
                    <a:pt x="6683" y="18642"/>
                  </a:cubicBezTo>
                  <a:cubicBezTo>
                    <a:pt x="6582" y="18773"/>
                    <a:pt x="6673" y="18863"/>
                    <a:pt x="6743" y="18954"/>
                  </a:cubicBezTo>
                  <a:cubicBezTo>
                    <a:pt x="6904" y="19135"/>
                    <a:pt x="7096" y="19286"/>
                    <a:pt x="7277" y="19447"/>
                  </a:cubicBezTo>
                  <a:cubicBezTo>
                    <a:pt x="8605" y="20604"/>
                    <a:pt x="10054" y="21550"/>
                    <a:pt x="11695" y="22214"/>
                  </a:cubicBezTo>
                  <a:cubicBezTo>
                    <a:pt x="11822" y="22271"/>
                    <a:pt x="11954" y="22303"/>
                    <a:pt x="12088" y="22303"/>
                  </a:cubicBezTo>
                  <a:cubicBezTo>
                    <a:pt x="12144" y="22303"/>
                    <a:pt x="12201" y="22297"/>
                    <a:pt x="12258" y="22285"/>
                  </a:cubicBezTo>
                  <a:cubicBezTo>
                    <a:pt x="12319" y="22275"/>
                    <a:pt x="12369" y="22265"/>
                    <a:pt x="12430" y="22255"/>
                  </a:cubicBezTo>
                  <a:cubicBezTo>
                    <a:pt x="13577" y="21923"/>
                    <a:pt x="14714" y="21530"/>
                    <a:pt x="15811" y="21057"/>
                  </a:cubicBezTo>
                  <a:cubicBezTo>
                    <a:pt x="16556" y="20735"/>
                    <a:pt x="17291" y="20383"/>
                    <a:pt x="17995" y="19980"/>
                  </a:cubicBezTo>
                  <a:cubicBezTo>
                    <a:pt x="18226" y="19849"/>
                    <a:pt x="18257" y="19769"/>
                    <a:pt x="18206" y="19527"/>
                  </a:cubicBezTo>
                  <a:cubicBezTo>
                    <a:pt x="17995" y="18471"/>
                    <a:pt x="17774" y="17414"/>
                    <a:pt x="17562" y="16357"/>
                  </a:cubicBezTo>
                  <a:cubicBezTo>
                    <a:pt x="17220" y="14676"/>
                    <a:pt x="16868" y="12996"/>
                    <a:pt x="16526" y="11315"/>
                  </a:cubicBezTo>
                  <a:cubicBezTo>
                    <a:pt x="16194" y="9715"/>
                    <a:pt x="15871" y="8115"/>
                    <a:pt x="15549" y="6515"/>
                  </a:cubicBezTo>
                  <a:cubicBezTo>
                    <a:pt x="15197" y="4814"/>
                    <a:pt x="14855" y="3123"/>
                    <a:pt x="14503" y="1422"/>
                  </a:cubicBezTo>
                  <a:cubicBezTo>
                    <a:pt x="14442" y="1110"/>
                    <a:pt x="14372" y="798"/>
                    <a:pt x="14312" y="486"/>
                  </a:cubicBezTo>
                  <a:cubicBezTo>
                    <a:pt x="14281" y="335"/>
                    <a:pt x="14191" y="245"/>
                    <a:pt x="14050" y="204"/>
                  </a:cubicBezTo>
                  <a:cubicBezTo>
                    <a:pt x="13969" y="184"/>
                    <a:pt x="13889" y="164"/>
                    <a:pt x="13808" y="154"/>
                  </a:cubicBezTo>
                  <a:cubicBezTo>
                    <a:pt x="13305" y="53"/>
                    <a:pt x="12792" y="33"/>
                    <a:pt x="12289" y="13"/>
                  </a:cubicBezTo>
                  <a:cubicBezTo>
                    <a:pt x="11992" y="5"/>
                    <a:pt x="11695" y="0"/>
                    <a:pt x="11399" y="0"/>
                  </a:cubicBezTo>
                  <a:close/>
                </a:path>
              </a:pathLst>
            </a:custGeom>
            <a:solidFill>
              <a:srgbClr val="E8E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" name="Google Shape;4370;p68">
              <a:extLst>
                <a:ext uri="{FF2B5EF4-FFF2-40B4-BE49-F238E27FC236}">
                  <a16:creationId xmlns:a16="http://schemas.microsoft.com/office/drawing/2014/main" id="{9E5686DB-89E7-B296-FB96-B68A0D81A3D2}"/>
                </a:ext>
              </a:extLst>
            </p:cNvPr>
            <p:cNvSpPr/>
            <p:nvPr/>
          </p:nvSpPr>
          <p:spPr>
            <a:xfrm>
              <a:off x="4060725" y="1387775"/>
              <a:ext cx="1275" cy="4075"/>
            </a:xfrm>
            <a:custGeom>
              <a:avLst/>
              <a:gdLst/>
              <a:ahLst/>
              <a:cxnLst/>
              <a:rect l="l" t="t" r="r" b="b"/>
              <a:pathLst>
                <a:path w="51" h="163" extrusionOk="0">
                  <a:moveTo>
                    <a:pt x="10" y="1"/>
                  </a:moveTo>
                  <a:cubicBezTo>
                    <a:pt x="0" y="51"/>
                    <a:pt x="10" y="112"/>
                    <a:pt x="41" y="162"/>
                  </a:cubicBezTo>
                  <a:cubicBezTo>
                    <a:pt x="51" y="102"/>
                    <a:pt x="51" y="41"/>
                    <a:pt x="10" y="1"/>
                  </a:cubicBezTo>
                  <a:close/>
                </a:path>
              </a:pathLst>
            </a:custGeom>
            <a:solidFill>
              <a:srgbClr val="FAEDB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" name="Google Shape;4371;p68">
              <a:extLst>
                <a:ext uri="{FF2B5EF4-FFF2-40B4-BE49-F238E27FC236}">
                  <a16:creationId xmlns:a16="http://schemas.microsoft.com/office/drawing/2014/main" id="{EC4DAC8A-6D28-EDB0-FEB2-135D475BA1B0}"/>
                </a:ext>
              </a:extLst>
            </p:cNvPr>
            <p:cNvSpPr/>
            <p:nvPr/>
          </p:nvSpPr>
          <p:spPr>
            <a:xfrm>
              <a:off x="4128650" y="1370125"/>
              <a:ext cx="95375" cy="482450"/>
            </a:xfrm>
            <a:custGeom>
              <a:avLst/>
              <a:gdLst/>
              <a:ahLst/>
              <a:cxnLst/>
              <a:rect l="l" t="t" r="r" b="b"/>
              <a:pathLst>
                <a:path w="3815" h="19298" extrusionOk="0">
                  <a:moveTo>
                    <a:pt x="131" y="1"/>
                  </a:moveTo>
                  <a:cubicBezTo>
                    <a:pt x="124" y="1"/>
                    <a:pt x="118" y="1"/>
                    <a:pt x="111" y="3"/>
                  </a:cubicBezTo>
                  <a:cubicBezTo>
                    <a:pt x="51" y="13"/>
                    <a:pt x="1" y="63"/>
                    <a:pt x="1" y="123"/>
                  </a:cubicBezTo>
                  <a:cubicBezTo>
                    <a:pt x="1" y="184"/>
                    <a:pt x="1" y="244"/>
                    <a:pt x="11" y="294"/>
                  </a:cubicBezTo>
                  <a:cubicBezTo>
                    <a:pt x="142" y="1019"/>
                    <a:pt x="282" y="1744"/>
                    <a:pt x="413" y="2468"/>
                  </a:cubicBezTo>
                  <a:cubicBezTo>
                    <a:pt x="625" y="3605"/>
                    <a:pt x="836" y="4743"/>
                    <a:pt x="1047" y="5870"/>
                  </a:cubicBezTo>
                  <a:cubicBezTo>
                    <a:pt x="1259" y="6987"/>
                    <a:pt x="1470" y="8094"/>
                    <a:pt x="1671" y="9201"/>
                  </a:cubicBezTo>
                  <a:cubicBezTo>
                    <a:pt x="1852" y="10157"/>
                    <a:pt x="2034" y="11113"/>
                    <a:pt x="2215" y="12069"/>
                  </a:cubicBezTo>
                  <a:cubicBezTo>
                    <a:pt x="2386" y="13025"/>
                    <a:pt x="2567" y="13971"/>
                    <a:pt x="2748" y="14928"/>
                  </a:cubicBezTo>
                  <a:cubicBezTo>
                    <a:pt x="2869" y="15602"/>
                    <a:pt x="3000" y="16276"/>
                    <a:pt x="3121" y="16950"/>
                  </a:cubicBezTo>
                  <a:cubicBezTo>
                    <a:pt x="3251" y="17655"/>
                    <a:pt x="3382" y="18349"/>
                    <a:pt x="3513" y="19054"/>
                  </a:cubicBezTo>
                  <a:cubicBezTo>
                    <a:pt x="3533" y="19104"/>
                    <a:pt x="3543" y="19164"/>
                    <a:pt x="3563" y="19215"/>
                  </a:cubicBezTo>
                  <a:cubicBezTo>
                    <a:pt x="3590" y="19268"/>
                    <a:pt x="3639" y="19297"/>
                    <a:pt x="3691" y="19297"/>
                  </a:cubicBezTo>
                  <a:cubicBezTo>
                    <a:pt x="3699" y="19297"/>
                    <a:pt x="3707" y="19297"/>
                    <a:pt x="3714" y="19295"/>
                  </a:cubicBezTo>
                  <a:cubicBezTo>
                    <a:pt x="3765" y="19285"/>
                    <a:pt x="3815" y="19235"/>
                    <a:pt x="3815" y="19175"/>
                  </a:cubicBezTo>
                  <a:cubicBezTo>
                    <a:pt x="3815" y="19114"/>
                    <a:pt x="3815" y="19054"/>
                    <a:pt x="3805" y="18993"/>
                  </a:cubicBezTo>
                  <a:cubicBezTo>
                    <a:pt x="3795" y="18903"/>
                    <a:pt x="3775" y="18812"/>
                    <a:pt x="3755" y="18722"/>
                  </a:cubicBezTo>
                  <a:cubicBezTo>
                    <a:pt x="3473" y="17192"/>
                    <a:pt x="3181" y="15662"/>
                    <a:pt x="2899" y="14132"/>
                  </a:cubicBezTo>
                  <a:cubicBezTo>
                    <a:pt x="2708" y="13116"/>
                    <a:pt x="2517" y="12100"/>
                    <a:pt x="2326" y="11073"/>
                  </a:cubicBezTo>
                  <a:cubicBezTo>
                    <a:pt x="2074" y="9765"/>
                    <a:pt x="1832" y="8446"/>
                    <a:pt x="1591" y="7128"/>
                  </a:cubicBezTo>
                  <a:cubicBezTo>
                    <a:pt x="1410" y="6172"/>
                    <a:pt x="1229" y="5216"/>
                    <a:pt x="1047" y="4270"/>
                  </a:cubicBezTo>
                  <a:cubicBezTo>
                    <a:pt x="1027" y="4139"/>
                    <a:pt x="987" y="4008"/>
                    <a:pt x="997" y="3867"/>
                  </a:cubicBezTo>
                  <a:cubicBezTo>
                    <a:pt x="977" y="3837"/>
                    <a:pt x="967" y="3807"/>
                    <a:pt x="957" y="3777"/>
                  </a:cubicBezTo>
                  <a:cubicBezTo>
                    <a:pt x="896" y="3434"/>
                    <a:pt x="826" y="3092"/>
                    <a:pt x="766" y="2740"/>
                  </a:cubicBezTo>
                  <a:cubicBezTo>
                    <a:pt x="735" y="2589"/>
                    <a:pt x="685" y="2428"/>
                    <a:pt x="695" y="2267"/>
                  </a:cubicBezTo>
                  <a:cubicBezTo>
                    <a:pt x="665" y="2227"/>
                    <a:pt x="655" y="2176"/>
                    <a:pt x="645" y="2126"/>
                  </a:cubicBezTo>
                  <a:cubicBezTo>
                    <a:pt x="534" y="1512"/>
                    <a:pt x="413" y="898"/>
                    <a:pt x="303" y="284"/>
                  </a:cubicBezTo>
                  <a:cubicBezTo>
                    <a:pt x="282" y="214"/>
                    <a:pt x="272" y="153"/>
                    <a:pt x="242" y="83"/>
                  </a:cubicBezTo>
                  <a:cubicBezTo>
                    <a:pt x="225" y="30"/>
                    <a:pt x="176" y="1"/>
                    <a:pt x="131" y="1"/>
                  </a:cubicBezTo>
                  <a:close/>
                </a:path>
              </a:pathLst>
            </a:custGeom>
            <a:solidFill>
              <a:srgbClr val="FF6EA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" name="Google Shape;4372;p68">
              <a:extLst>
                <a:ext uri="{FF2B5EF4-FFF2-40B4-BE49-F238E27FC236}">
                  <a16:creationId xmlns:a16="http://schemas.microsoft.com/office/drawing/2014/main" id="{9FD2BDC1-99AF-640A-2E68-D4A52FF71C71}"/>
                </a:ext>
              </a:extLst>
            </p:cNvPr>
            <p:cNvSpPr/>
            <p:nvPr/>
          </p:nvSpPr>
          <p:spPr>
            <a:xfrm>
              <a:off x="4369950" y="1307625"/>
              <a:ext cx="105700" cy="110925"/>
            </a:xfrm>
            <a:custGeom>
              <a:avLst/>
              <a:gdLst/>
              <a:ahLst/>
              <a:cxnLst/>
              <a:rect l="l" t="t" r="r" b="b"/>
              <a:pathLst>
                <a:path w="4228" h="4437" extrusionOk="0">
                  <a:moveTo>
                    <a:pt x="2105" y="1"/>
                  </a:moveTo>
                  <a:cubicBezTo>
                    <a:pt x="1609" y="1"/>
                    <a:pt x="1120" y="196"/>
                    <a:pt x="735" y="580"/>
                  </a:cubicBezTo>
                  <a:cubicBezTo>
                    <a:pt x="161" y="1154"/>
                    <a:pt x="0" y="1868"/>
                    <a:pt x="131" y="2664"/>
                  </a:cubicBezTo>
                  <a:cubicBezTo>
                    <a:pt x="161" y="2855"/>
                    <a:pt x="252" y="3036"/>
                    <a:pt x="302" y="3237"/>
                  </a:cubicBezTo>
                  <a:cubicBezTo>
                    <a:pt x="272" y="3378"/>
                    <a:pt x="362" y="3438"/>
                    <a:pt x="463" y="3499"/>
                  </a:cubicBezTo>
                  <a:cubicBezTo>
                    <a:pt x="574" y="3620"/>
                    <a:pt x="674" y="3750"/>
                    <a:pt x="795" y="3871"/>
                  </a:cubicBezTo>
                  <a:cubicBezTo>
                    <a:pt x="1179" y="4236"/>
                    <a:pt x="1637" y="4436"/>
                    <a:pt x="2150" y="4436"/>
                  </a:cubicBezTo>
                  <a:cubicBezTo>
                    <a:pt x="2175" y="4436"/>
                    <a:pt x="2200" y="4436"/>
                    <a:pt x="2224" y="4435"/>
                  </a:cubicBezTo>
                  <a:cubicBezTo>
                    <a:pt x="2899" y="4405"/>
                    <a:pt x="3422" y="4093"/>
                    <a:pt x="3804" y="3549"/>
                  </a:cubicBezTo>
                  <a:cubicBezTo>
                    <a:pt x="3865" y="3469"/>
                    <a:pt x="3915" y="3378"/>
                    <a:pt x="3975" y="3298"/>
                  </a:cubicBezTo>
                  <a:cubicBezTo>
                    <a:pt x="4066" y="3217"/>
                    <a:pt x="4167" y="3147"/>
                    <a:pt x="4096" y="2996"/>
                  </a:cubicBezTo>
                  <a:cubicBezTo>
                    <a:pt x="4167" y="2664"/>
                    <a:pt x="4227" y="2331"/>
                    <a:pt x="4187" y="1979"/>
                  </a:cubicBezTo>
                  <a:cubicBezTo>
                    <a:pt x="4106" y="1365"/>
                    <a:pt x="3845" y="852"/>
                    <a:pt x="3362" y="460"/>
                  </a:cubicBezTo>
                  <a:cubicBezTo>
                    <a:pt x="2984" y="153"/>
                    <a:pt x="2542" y="1"/>
                    <a:pt x="2105" y="1"/>
                  </a:cubicBezTo>
                  <a:close/>
                </a:path>
              </a:pathLst>
            </a:custGeom>
            <a:solidFill>
              <a:srgbClr val="FF6EA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Google Shape;4373;p68">
              <a:extLst>
                <a:ext uri="{FF2B5EF4-FFF2-40B4-BE49-F238E27FC236}">
                  <a16:creationId xmlns:a16="http://schemas.microsoft.com/office/drawing/2014/main" id="{F1F37831-99E9-D72D-2331-5C82B3C38781}"/>
                </a:ext>
              </a:extLst>
            </p:cNvPr>
            <p:cNvSpPr/>
            <p:nvPr/>
          </p:nvSpPr>
          <p:spPr>
            <a:xfrm>
              <a:off x="4179975" y="1471025"/>
              <a:ext cx="330375" cy="66800"/>
            </a:xfrm>
            <a:custGeom>
              <a:avLst/>
              <a:gdLst/>
              <a:ahLst/>
              <a:cxnLst/>
              <a:rect l="l" t="t" r="r" b="b"/>
              <a:pathLst>
                <a:path w="13215" h="2672" extrusionOk="0">
                  <a:moveTo>
                    <a:pt x="12981" y="1"/>
                  </a:moveTo>
                  <a:cubicBezTo>
                    <a:pt x="12951" y="1"/>
                    <a:pt x="12921" y="2"/>
                    <a:pt x="12893" y="2"/>
                  </a:cubicBezTo>
                  <a:cubicBezTo>
                    <a:pt x="12521" y="12"/>
                    <a:pt x="12148" y="22"/>
                    <a:pt x="11786" y="32"/>
                  </a:cubicBezTo>
                  <a:cubicBezTo>
                    <a:pt x="11524" y="32"/>
                    <a:pt x="11263" y="32"/>
                    <a:pt x="11001" y="53"/>
                  </a:cubicBezTo>
                  <a:cubicBezTo>
                    <a:pt x="10447" y="93"/>
                    <a:pt x="9884" y="133"/>
                    <a:pt x="9330" y="183"/>
                  </a:cubicBezTo>
                  <a:cubicBezTo>
                    <a:pt x="8797" y="234"/>
                    <a:pt x="8263" y="284"/>
                    <a:pt x="7730" y="354"/>
                  </a:cubicBezTo>
                  <a:cubicBezTo>
                    <a:pt x="6945" y="455"/>
                    <a:pt x="6160" y="586"/>
                    <a:pt x="5375" y="737"/>
                  </a:cubicBezTo>
                  <a:cubicBezTo>
                    <a:pt x="4208" y="968"/>
                    <a:pt x="3060" y="1260"/>
                    <a:pt x="1933" y="1643"/>
                  </a:cubicBezTo>
                  <a:cubicBezTo>
                    <a:pt x="1369" y="1844"/>
                    <a:pt x="816" y="2065"/>
                    <a:pt x="283" y="2317"/>
                  </a:cubicBezTo>
                  <a:cubicBezTo>
                    <a:pt x="212" y="2347"/>
                    <a:pt x="142" y="2387"/>
                    <a:pt x="81" y="2428"/>
                  </a:cubicBezTo>
                  <a:cubicBezTo>
                    <a:pt x="11" y="2468"/>
                    <a:pt x="1" y="2538"/>
                    <a:pt x="31" y="2599"/>
                  </a:cubicBezTo>
                  <a:cubicBezTo>
                    <a:pt x="57" y="2643"/>
                    <a:pt x="106" y="2671"/>
                    <a:pt x="159" y="2671"/>
                  </a:cubicBezTo>
                  <a:cubicBezTo>
                    <a:pt x="166" y="2671"/>
                    <a:pt x="174" y="2670"/>
                    <a:pt x="182" y="2669"/>
                  </a:cubicBezTo>
                  <a:cubicBezTo>
                    <a:pt x="242" y="2649"/>
                    <a:pt x="303" y="2619"/>
                    <a:pt x="363" y="2589"/>
                  </a:cubicBezTo>
                  <a:cubicBezTo>
                    <a:pt x="786" y="2387"/>
                    <a:pt x="1219" y="2206"/>
                    <a:pt x="1661" y="2045"/>
                  </a:cubicBezTo>
                  <a:cubicBezTo>
                    <a:pt x="2648" y="1693"/>
                    <a:pt x="3654" y="1411"/>
                    <a:pt x="4681" y="1180"/>
                  </a:cubicBezTo>
                  <a:cubicBezTo>
                    <a:pt x="5737" y="948"/>
                    <a:pt x="6814" y="767"/>
                    <a:pt x="7891" y="626"/>
                  </a:cubicBezTo>
                  <a:cubicBezTo>
                    <a:pt x="8374" y="566"/>
                    <a:pt x="8857" y="515"/>
                    <a:pt x="9340" y="465"/>
                  </a:cubicBezTo>
                  <a:cubicBezTo>
                    <a:pt x="9974" y="405"/>
                    <a:pt x="10608" y="365"/>
                    <a:pt x="11242" y="344"/>
                  </a:cubicBezTo>
                  <a:cubicBezTo>
                    <a:pt x="11816" y="314"/>
                    <a:pt x="12390" y="304"/>
                    <a:pt x="12953" y="294"/>
                  </a:cubicBezTo>
                  <a:cubicBezTo>
                    <a:pt x="13004" y="294"/>
                    <a:pt x="13054" y="284"/>
                    <a:pt x="13104" y="284"/>
                  </a:cubicBezTo>
                  <a:cubicBezTo>
                    <a:pt x="13155" y="274"/>
                    <a:pt x="13205" y="203"/>
                    <a:pt x="13205" y="153"/>
                  </a:cubicBezTo>
                  <a:lnTo>
                    <a:pt x="13215" y="153"/>
                  </a:lnTo>
                  <a:cubicBezTo>
                    <a:pt x="13215" y="103"/>
                    <a:pt x="13175" y="42"/>
                    <a:pt x="13114" y="22"/>
                  </a:cubicBezTo>
                  <a:cubicBezTo>
                    <a:pt x="13072" y="4"/>
                    <a:pt x="13026" y="1"/>
                    <a:pt x="12981" y="1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Google Shape;4374;p68">
              <a:extLst>
                <a:ext uri="{FF2B5EF4-FFF2-40B4-BE49-F238E27FC236}">
                  <a16:creationId xmlns:a16="http://schemas.microsoft.com/office/drawing/2014/main" id="{9A97E038-2078-2AE6-BE64-5AF6C740F75D}"/>
                </a:ext>
              </a:extLst>
            </p:cNvPr>
            <p:cNvSpPr/>
            <p:nvPr/>
          </p:nvSpPr>
          <p:spPr>
            <a:xfrm>
              <a:off x="4170175" y="1421975"/>
              <a:ext cx="330375" cy="66850"/>
            </a:xfrm>
            <a:custGeom>
              <a:avLst/>
              <a:gdLst/>
              <a:ahLst/>
              <a:cxnLst/>
              <a:rect l="l" t="t" r="r" b="b"/>
              <a:pathLst>
                <a:path w="13215" h="2674" extrusionOk="0">
                  <a:moveTo>
                    <a:pt x="12950" y="1"/>
                  </a:moveTo>
                  <a:cubicBezTo>
                    <a:pt x="12921" y="1"/>
                    <a:pt x="12892" y="2"/>
                    <a:pt x="12862" y="2"/>
                  </a:cubicBezTo>
                  <a:cubicBezTo>
                    <a:pt x="12178" y="22"/>
                    <a:pt x="11493" y="32"/>
                    <a:pt x="10809" y="72"/>
                  </a:cubicBezTo>
                  <a:cubicBezTo>
                    <a:pt x="10235" y="102"/>
                    <a:pt x="9652" y="143"/>
                    <a:pt x="9078" y="203"/>
                  </a:cubicBezTo>
                  <a:cubicBezTo>
                    <a:pt x="8233" y="283"/>
                    <a:pt x="7387" y="394"/>
                    <a:pt x="6542" y="525"/>
                  </a:cubicBezTo>
                  <a:cubicBezTo>
                    <a:pt x="5193" y="746"/>
                    <a:pt x="3855" y="1038"/>
                    <a:pt x="2557" y="1441"/>
                  </a:cubicBezTo>
                  <a:cubicBezTo>
                    <a:pt x="1782" y="1682"/>
                    <a:pt x="1027" y="1954"/>
                    <a:pt x="302" y="2306"/>
                  </a:cubicBezTo>
                  <a:cubicBezTo>
                    <a:pt x="222" y="2347"/>
                    <a:pt x="141" y="2387"/>
                    <a:pt x="61" y="2437"/>
                  </a:cubicBezTo>
                  <a:cubicBezTo>
                    <a:pt x="10" y="2477"/>
                    <a:pt x="0" y="2548"/>
                    <a:pt x="30" y="2598"/>
                  </a:cubicBezTo>
                  <a:cubicBezTo>
                    <a:pt x="55" y="2639"/>
                    <a:pt x="100" y="2674"/>
                    <a:pt x="143" y="2674"/>
                  </a:cubicBezTo>
                  <a:cubicBezTo>
                    <a:pt x="153" y="2674"/>
                    <a:pt x="162" y="2672"/>
                    <a:pt x="171" y="2669"/>
                  </a:cubicBezTo>
                  <a:cubicBezTo>
                    <a:pt x="232" y="2649"/>
                    <a:pt x="282" y="2628"/>
                    <a:pt x="342" y="2608"/>
                  </a:cubicBezTo>
                  <a:cubicBezTo>
                    <a:pt x="946" y="2316"/>
                    <a:pt x="1570" y="2075"/>
                    <a:pt x="2204" y="1864"/>
                  </a:cubicBezTo>
                  <a:cubicBezTo>
                    <a:pt x="3231" y="1521"/>
                    <a:pt x="4278" y="1260"/>
                    <a:pt x="5334" y="1048"/>
                  </a:cubicBezTo>
                  <a:cubicBezTo>
                    <a:pt x="6129" y="887"/>
                    <a:pt x="6914" y="757"/>
                    <a:pt x="7719" y="646"/>
                  </a:cubicBezTo>
                  <a:cubicBezTo>
                    <a:pt x="8253" y="575"/>
                    <a:pt x="8796" y="525"/>
                    <a:pt x="9340" y="475"/>
                  </a:cubicBezTo>
                  <a:cubicBezTo>
                    <a:pt x="9934" y="414"/>
                    <a:pt x="10537" y="374"/>
                    <a:pt x="11141" y="344"/>
                  </a:cubicBezTo>
                  <a:cubicBezTo>
                    <a:pt x="11735" y="314"/>
                    <a:pt x="12329" y="314"/>
                    <a:pt x="12923" y="294"/>
                  </a:cubicBezTo>
                  <a:cubicBezTo>
                    <a:pt x="12983" y="294"/>
                    <a:pt x="13043" y="294"/>
                    <a:pt x="13104" y="283"/>
                  </a:cubicBezTo>
                  <a:cubicBezTo>
                    <a:pt x="13164" y="273"/>
                    <a:pt x="13204" y="213"/>
                    <a:pt x="13214" y="163"/>
                  </a:cubicBezTo>
                  <a:lnTo>
                    <a:pt x="13204" y="163"/>
                  </a:lnTo>
                  <a:cubicBezTo>
                    <a:pt x="13214" y="102"/>
                    <a:pt x="13174" y="52"/>
                    <a:pt x="13114" y="32"/>
                  </a:cubicBezTo>
                  <a:cubicBezTo>
                    <a:pt x="13060" y="5"/>
                    <a:pt x="13006" y="1"/>
                    <a:pt x="12950" y="1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Google Shape;4375;p68">
              <a:extLst>
                <a:ext uri="{FF2B5EF4-FFF2-40B4-BE49-F238E27FC236}">
                  <a16:creationId xmlns:a16="http://schemas.microsoft.com/office/drawing/2014/main" id="{3111D9F4-67CE-B4ED-768C-882ED02A047C}"/>
                </a:ext>
              </a:extLst>
            </p:cNvPr>
            <p:cNvSpPr/>
            <p:nvPr/>
          </p:nvSpPr>
          <p:spPr>
            <a:xfrm>
              <a:off x="4219225" y="1661500"/>
              <a:ext cx="330375" cy="66525"/>
            </a:xfrm>
            <a:custGeom>
              <a:avLst/>
              <a:gdLst/>
              <a:ahLst/>
              <a:cxnLst/>
              <a:rect l="l" t="t" r="r" b="b"/>
              <a:pathLst>
                <a:path w="13215" h="2661" extrusionOk="0">
                  <a:moveTo>
                    <a:pt x="12585" y="0"/>
                  </a:moveTo>
                  <a:cubicBezTo>
                    <a:pt x="11782" y="0"/>
                    <a:pt x="10979" y="38"/>
                    <a:pt x="10176" y="92"/>
                  </a:cubicBezTo>
                  <a:cubicBezTo>
                    <a:pt x="9531" y="143"/>
                    <a:pt x="8887" y="203"/>
                    <a:pt x="8253" y="273"/>
                  </a:cubicBezTo>
                  <a:cubicBezTo>
                    <a:pt x="7499" y="364"/>
                    <a:pt x="6754" y="475"/>
                    <a:pt x="6019" y="606"/>
                  </a:cubicBezTo>
                  <a:cubicBezTo>
                    <a:pt x="4650" y="847"/>
                    <a:pt x="3312" y="1159"/>
                    <a:pt x="2004" y="1612"/>
                  </a:cubicBezTo>
                  <a:cubicBezTo>
                    <a:pt x="1923" y="1632"/>
                    <a:pt x="1843" y="1652"/>
                    <a:pt x="1762" y="1672"/>
                  </a:cubicBezTo>
                  <a:cubicBezTo>
                    <a:pt x="1641" y="1723"/>
                    <a:pt x="1531" y="1773"/>
                    <a:pt x="1410" y="1823"/>
                  </a:cubicBezTo>
                  <a:cubicBezTo>
                    <a:pt x="1017" y="1974"/>
                    <a:pt x="625" y="2135"/>
                    <a:pt x="242" y="2316"/>
                  </a:cubicBezTo>
                  <a:cubicBezTo>
                    <a:pt x="172" y="2357"/>
                    <a:pt x="101" y="2377"/>
                    <a:pt x="51" y="2437"/>
                  </a:cubicBezTo>
                  <a:cubicBezTo>
                    <a:pt x="21" y="2477"/>
                    <a:pt x="1" y="2528"/>
                    <a:pt x="31" y="2578"/>
                  </a:cubicBezTo>
                  <a:cubicBezTo>
                    <a:pt x="58" y="2623"/>
                    <a:pt x="109" y="2660"/>
                    <a:pt x="156" y="2660"/>
                  </a:cubicBezTo>
                  <a:cubicBezTo>
                    <a:pt x="161" y="2660"/>
                    <a:pt x="167" y="2660"/>
                    <a:pt x="172" y="2659"/>
                  </a:cubicBezTo>
                  <a:cubicBezTo>
                    <a:pt x="202" y="2649"/>
                    <a:pt x="232" y="2638"/>
                    <a:pt x="262" y="2628"/>
                  </a:cubicBezTo>
                  <a:cubicBezTo>
                    <a:pt x="333" y="2588"/>
                    <a:pt x="403" y="2558"/>
                    <a:pt x="474" y="2528"/>
                  </a:cubicBezTo>
                  <a:cubicBezTo>
                    <a:pt x="957" y="2306"/>
                    <a:pt x="1440" y="2095"/>
                    <a:pt x="1953" y="1944"/>
                  </a:cubicBezTo>
                  <a:cubicBezTo>
                    <a:pt x="2054" y="1904"/>
                    <a:pt x="2154" y="1864"/>
                    <a:pt x="2255" y="1823"/>
                  </a:cubicBezTo>
                  <a:cubicBezTo>
                    <a:pt x="3745" y="1340"/>
                    <a:pt x="5264" y="1008"/>
                    <a:pt x="6804" y="767"/>
                  </a:cubicBezTo>
                  <a:cubicBezTo>
                    <a:pt x="7690" y="626"/>
                    <a:pt x="8575" y="525"/>
                    <a:pt x="9471" y="445"/>
                  </a:cubicBezTo>
                  <a:cubicBezTo>
                    <a:pt x="10216" y="384"/>
                    <a:pt x="10971" y="334"/>
                    <a:pt x="11725" y="314"/>
                  </a:cubicBezTo>
                  <a:cubicBezTo>
                    <a:pt x="12037" y="304"/>
                    <a:pt x="12349" y="304"/>
                    <a:pt x="12651" y="294"/>
                  </a:cubicBezTo>
                  <a:cubicBezTo>
                    <a:pt x="12802" y="294"/>
                    <a:pt x="12943" y="283"/>
                    <a:pt x="13084" y="273"/>
                  </a:cubicBezTo>
                  <a:cubicBezTo>
                    <a:pt x="13155" y="263"/>
                    <a:pt x="13215" y="203"/>
                    <a:pt x="13215" y="143"/>
                  </a:cubicBezTo>
                  <a:cubicBezTo>
                    <a:pt x="13215" y="72"/>
                    <a:pt x="13155" y="12"/>
                    <a:pt x="13084" y="2"/>
                  </a:cubicBezTo>
                  <a:lnTo>
                    <a:pt x="12863" y="2"/>
                  </a:lnTo>
                  <a:cubicBezTo>
                    <a:pt x="12770" y="1"/>
                    <a:pt x="12678" y="0"/>
                    <a:pt x="12585" y="0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5" name="Google Shape;4376;p68">
              <a:extLst>
                <a:ext uri="{FF2B5EF4-FFF2-40B4-BE49-F238E27FC236}">
                  <a16:creationId xmlns:a16="http://schemas.microsoft.com/office/drawing/2014/main" id="{6B4A721F-F297-4268-230E-FC2151E52DEB}"/>
                </a:ext>
              </a:extLst>
            </p:cNvPr>
            <p:cNvSpPr/>
            <p:nvPr/>
          </p:nvSpPr>
          <p:spPr>
            <a:xfrm>
              <a:off x="4207400" y="1621775"/>
              <a:ext cx="330125" cy="66775"/>
            </a:xfrm>
            <a:custGeom>
              <a:avLst/>
              <a:gdLst/>
              <a:ahLst/>
              <a:cxnLst/>
              <a:rect l="l" t="t" r="r" b="b"/>
              <a:pathLst>
                <a:path w="13205" h="2671" extrusionOk="0">
                  <a:moveTo>
                    <a:pt x="12893" y="1"/>
                  </a:moveTo>
                  <a:cubicBezTo>
                    <a:pt x="12651" y="11"/>
                    <a:pt x="12420" y="21"/>
                    <a:pt x="12188" y="21"/>
                  </a:cubicBezTo>
                  <a:cubicBezTo>
                    <a:pt x="11232" y="31"/>
                    <a:pt x="10276" y="91"/>
                    <a:pt x="9330" y="182"/>
                  </a:cubicBezTo>
                  <a:cubicBezTo>
                    <a:pt x="8797" y="232"/>
                    <a:pt x="8263" y="282"/>
                    <a:pt x="7730" y="353"/>
                  </a:cubicBezTo>
                  <a:cubicBezTo>
                    <a:pt x="6854" y="464"/>
                    <a:pt x="5989" y="614"/>
                    <a:pt x="5133" y="786"/>
                  </a:cubicBezTo>
                  <a:cubicBezTo>
                    <a:pt x="3845" y="1057"/>
                    <a:pt x="2587" y="1389"/>
                    <a:pt x="1369" y="1852"/>
                  </a:cubicBezTo>
                  <a:cubicBezTo>
                    <a:pt x="1319" y="1872"/>
                    <a:pt x="1269" y="1872"/>
                    <a:pt x="1219" y="1893"/>
                  </a:cubicBezTo>
                  <a:cubicBezTo>
                    <a:pt x="1148" y="1923"/>
                    <a:pt x="1068" y="1963"/>
                    <a:pt x="997" y="1993"/>
                  </a:cubicBezTo>
                  <a:cubicBezTo>
                    <a:pt x="735" y="2114"/>
                    <a:pt x="464" y="2235"/>
                    <a:pt x="202" y="2356"/>
                  </a:cubicBezTo>
                  <a:cubicBezTo>
                    <a:pt x="152" y="2376"/>
                    <a:pt x="101" y="2406"/>
                    <a:pt x="51" y="2446"/>
                  </a:cubicBezTo>
                  <a:cubicBezTo>
                    <a:pt x="11" y="2486"/>
                    <a:pt x="1" y="2557"/>
                    <a:pt x="31" y="2607"/>
                  </a:cubicBezTo>
                  <a:cubicBezTo>
                    <a:pt x="56" y="2649"/>
                    <a:pt x="88" y="2670"/>
                    <a:pt x="127" y="2670"/>
                  </a:cubicBezTo>
                  <a:cubicBezTo>
                    <a:pt x="135" y="2670"/>
                    <a:pt x="143" y="2669"/>
                    <a:pt x="152" y="2668"/>
                  </a:cubicBezTo>
                  <a:cubicBezTo>
                    <a:pt x="192" y="2668"/>
                    <a:pt x="232" y="2657"/>
                    <a:pt x="272" y="2637"/>
                  </a:cubicBezTo>
                  <a:cubicBezTo>
                    <a:pt x="353" y="2597"/>
                    <a:pt x="434" y="2557"/>
                    <a:pt x="524" y="2517"/>
                  </a:cubicBezTo>
                  <a:cubicBezTo>
                    <a:pt x="816" y="2396"/>
                    <a:pt x="1108" y="2245"/>
                    <a:pt x="1420" y="2154"/>
                  </a:cubicBezTo>
                  <a:cubicBezTo>
                    <a:pt x="1510" y="2114"/>
                    <a:pt x="1591" y="2074"/>
                    <a:pt x="1671" y="2044"/>
                  </a:cubicBezTo>
                  <a:cubicBezTo>
                    <a:pt x="2537" y="1732"/>
                    <a:pt x="3412" y="1480"/>
                    <a:pt x="4298" y="1269"/>
                  </a:cubicBezTo>
                  <a:cubicBezTo>
                    <a:pt x="5305" y="1027"/>
                    <a:pt x="6331" y="846"/>
                    <a:pt x="7358" y="695"/>
                  </a:cubicBezTo>
                  <a:cubicBezTo>
                    <a:pt x="8002" y="604"/>
                    <a:pt x="8646" y="534"/>
                    <a:pt x="9300" y="474"/>
                  </a:cubicBezTo>
                  <a:cubicBezTo>
                    <a:pt x="9914" y="423"/>
                    <a:pt x="10518" y="383"/>
                    <a:pt x="11132" y="353"/>
                  </a:cubicBezTo>
                  <a:cubicBezTo>
                    <a:pt x="11725" y="323"/>
                    <a:pt x="12319" y="313"/>
                    <a:pt x="12913" y="292"/>
                  </a:cubicBezTo>
                  <a:cubicBezTo>
                    <a:pt x="12973" y="292"/>
                    <a:pt x="13024" y="292"/>
                    <a:pt x="13084" y="282"/>
                  </a:cubicBezTo>
                  <a:cubicBezTo>
                    <a:pt x="13155" y="272"/>
                    <a:pt x="13195" y="222"/>
                    <a:pt x="13195" y="162"/>
                  </a:cubicBezTo>
                  <a:cubicBezTo>
                    <a:pt x="13205" y="101"/>
                    <a:pt x="13165" y="31"/>
                    <a:pt x="13084" y="21"/>
                  </a:cubicBezTo>
                  <a:cubicBezTo>
                    <a:pt x="13024" y="11"/>
                    <a:pt x="12953" y="1"/>
                    <a:pt x="12893" y="1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6" name="Google Shape;4377;p68">
              <a:extLst>
                <a:ext uri="{FF2B5EF4-FFF2-40B4-BE49-F238E27FC236}">
                  <a16:creationId xmlns:a16="http://schemas.microsoft.com/office/drawing/2014/main" id="{3BB280B8-D714-2B1C-56FD-21E52FD6331A}"/>
                </a:ext>
              </a:extLst>
            </p:cNvPr>
            <p:cNvSpPr/>
            <p:nvPr/>
          </p:nvSpPr>
          <p:spPr>
            <a:xfrm>
              <a:off x="4229050" y="1710350"/>
              <a:ext cx="330375" cy="66575"/>
            </a:xfrm>
            <a:custGeom>
              <a:avLst/>
              <a:gdLst/>
              <a:ahLst/>
              <a:cxnLst/>
              <a:rect l="l" t="t" r="r" b="b"/>
              <a:pathLst>
                <a:path w="13215" h="2663" extrusionOk="0">
                  <a:moveTo>
                    <a:pt x="12862" y="0"/>
                  </a:moveTo>
                  <a:cubicBezTo>
                    <a:pt x="12238" y="10"/>
                    <a:pt x="11624" y="10"/>
                    <a:pt x="11000" y="50"/>
                  </a:cubicBezTo>
                  <a:cubicBezTo>
                    <a:pt x="10407" y="81"/>
                    <a:pt x="9813" y="121"/>
                    <a:pt x="9229" y="171"/>
                  </a:cubicBezTo>
                  <a:cubicBezTo>
                    <a:pt x="8353" y="252"/>
                    <a:pt x="7478" y="362"/>
                    <a:pt x="6612" y="503"/>
                  </a:cubicBezTo>
                  <a:cubicBezTo>
                    <a:pt x="5405" y="705"/>
                    <a:pt x="4207" y="956"/>
                    <a:pt x="3030" y="1288"/>
                  </a:cubicBezTo>
                  <a:cubicBezTo>
                    <a:pt x="2969" y="1308"/>
                    <a:pt x="2899" y="1319"/>
                    <a:pt x="2838" y="1329"/>
                  </a:cubicBezTo>
                  <a:cubicBezTo>
                    <a:pt x="2758" y="1359"/>
                    <a:pt x="2677" y="1389"/>
                    <a:pt x="2597" y="1419"/>
                  </a:cubicBezTo>
                  <a:cubicBezTo>
                    <a:pt x="2295" y="1520"/>
                    <a:pt x="1983" y="1620"/>
                    <a:pt x="1671" y="1731"/>
                  </a:cubicBezTo>
                  <a:cubicBezTo>
                    <a:pt x="1188" y="1902"/>
                    <a:pt x="705" y="2093"/>
                    <a:pt x="242" y="2325"/>
                  </a:cubicBezTo>
                  <a:cubicBezTo>
                    <a:pt x="181" y="2355"/>
                    <a:pt x="121" y="2385"/>
                    <a:pt x="71" y="2426"/>
                  </a:cubicBezTo>
                  <a:cubicBezTo>
                    <a:pt x="20" y="2456"/>
                    <a:pt x="0" y="2526"/>
                    <a:pt x="20" y="2577"/>
                  </a:cubicBezTo>
                  <a:cubicBezTo>
                    <a:pt x="45" y="2626"/>
                    <a:pt x="97" y="2662"/>
                    <a:pt x="149" y="2662"/>
                  </a:cubicBezTo>
                  <a:cubicBezTo>
                    <a:pt x="160" y="2662"/>
                    <a:pt x="171" y="2661"/>
                    <a:pt x="181" y="2657"/>
                  </a:cubicBezTo>
                  <a:cubicBezTo>
                    <a:pt x="242" y="2637"/>
                    <a:pt x="292" y="2617"/>
                    <a:pt x="342" y="2587"/>
                  </a:cubicBezTo>
                  <a:cubicBezTo>
                    <a:pt x="765" y="2395"/>
                    <a:pt x="1188" y="2214"/>
                    <a:pt x="1621" y="2053"/>
                  </a:cubicBezTo>
                  <a:cubicBezTo>
                    <a:pt x="2094" y="1882"/>
                    <a:pt x="2577" y="1711"/>
                    <a:pt x="3070" y="1590"/>
                  </a:cubicBezTo>
                  <a:cubicBezTo>
                    <a:pt x="3150" y="1570"/>
                    <a:pt x="3231" y="1540"/>
                    <a:pt x="3311" y="1520"/>
                  </a:cubicBezTo>
                  <a:cubicBezTo>
                    <a:pt x="4076" y="1298"/>
                    <a:pt x="4851" y="1127"/>
                    <a:pt x="5636" y="976"/>
                  </a:cubicBezTo>
                  <a:cubicBezTo>
                    <a:pt x="6361" y="835"/>
                    <a:pt x="7085" y="715"/>
                    <a:pt x="7810" y="624"/>
                  </a:cubicBezTo>
                  <a:cubicBezTo>
                    <a:pt x="8374" y="554"/>
                    <a:pt x="8927" y="503"/>
                    <a:pt x="9491" y="453"/>
                  </a:cubicBezTo>
                  <a:cubicBezTo>
                    <a:pt x="10175" y="383"/>
                    <a:pt x="10859" y="342"/>
                    <a:pt x="11544" y="322"/>
                  </a:cubicBezTo>
                  <a:cubicBezTo>
                    <a:pt x="12007" y="302"/>
                    <a:pt x="12460" y="292"/>
                    <a:pt x="12923" y="282"/>
                  </a:cubicBezTo>
                  <a:cubicBezTo>
                    <a:pt x="12983" y="282"/>
                    <a:pt x="13043" y="282"/>
                    <a:pt x="13094" y="272"/>
                  </a:cubicBezTo>
                  <a:cubicBezTo>
                    <a:pt x="13164" y="262"/>
                    <a:pt x="13204" y="201"/>
                    <a:pt x="13204" y="151"/>
                  </a:cubicBezTo>
                  <a:cubicBezTo>
                    <a:pt x="13214" y="81"/>
                    <a:pt x="13154" y="20"/>
                    <a:pt x="13084" y="10"/>
                  </a:cubicBezTo>
                  <a:cubicBezTo>
                    <a:pt x="13013" y="0"/>
                    <a:pt x="12933" y="0"/>
                    <a:pt x="12862" y="0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7" name="Google Shape;4378;p68">
              <a:extLst>
                <a:ext uri="{FF2B5EF4-FFF2-40B4-BE49-F238E27FC236}">
                  <a16:creationId xmlns:a16="http://schemas.microsoft.com/office/drawing/2014/main" id="{F24AD292-BF9C-72CD-23D0-895C96741AE9}"/>
                </a:ext>
              </a:extLst>
            </p:cNvPr>
            <p:cNvSpPr/>
            <p:nvPr/>
          </p:nvSpPr>
          <p:spPr>
            <a:xfrm>
              <a:off x="4158600" y="1388550"/>
              <a:ext cx="222950" cy="60800"/>
            </a:xfrm>
            <a:custGeom>
              <a:avLst/>
              <a:gdLst/>
              <a:ahLst/>
              <a:cxnLst/>
              <a:rect l="l" t="t" r="r" b="b"/>
              <a:pathLst>
                <a:path w="8918" h="2432" extrusionOk="0">
                  <a:moveTo>
                    <a:pt x="8756" y="0"/>
                  </a:moveTo>
                  <a:cubicBezTo>
                    <a:pt x="8384" y="40"/>
                    <a:pt x="8011" y="71"/>
                    <a:pt x="7639" y="131"/>
                  </a:cubicBezTo>
                  <a:cubicBezTo>
                    <a:pt x="6844" y="232"/>
                    <a:pt x="6059" y="362"/>
                    <a:pt x="5284" y="513"/>
                  </a:cubicBezTo>
                  <a:cubicBezTo>
                    <a:pt x="4046" y="765"/>
                    <a:pt x="2818" y="1077"/>
                    <a:pt x="1631" y="1510"/>
                  </a:cubicBezTo>
                  <a:cubicBezTo>
                    <a:pt x="1158" y="1681"/>
                    <a:pt x="705" y="1872"/>
                    <a:pt x="262" y="2083"/>
                  </a:cubicBezTo>
                  <a:cubicBezTo>
                    <a:pt x="192" y="2114"/>
                    <a:pt x="121" y="2154"/>
                    <a:pt x="61" y="2194"/>
                  </a:cubicBezTo>
                  <a:cubicBezTo>
                    <a:pt x="10" y="2234"/>
                    <a:pt x="0" y="2295"/>
                    <a:pt x="20" y="2355"/>
                  </a:cubicBezTo>
                  <a:cubicBezTo>
                    <a:pt x="36" y="2403"/>
                    <a:pt x="84" y="2432"/>
                    <a:pt x="138" y="2432"/>
                  </a:cubicBezTo>
                  <a:cubicBezTo>
                    <a:pt x="152" y="2432"/>
                    <a:pt x="167" y="2430"/>
                    <a:pt x="181" y="2426"/>
                  </a:cubicBezTo>
                  <a:cubicBezTo>
                    <a:pt x="242" y="2416"/>
                    <a:pt x="292" y="2385"/>
                    <a:pt x="343" y="2365"/>
                  </a:cubicBezTo>
                  <a:cubicBezTo>
                    <a:pt x="997" y="2053"/>
                    <a:pt x="1671" y="1792"/>
                    <a:pt x="2355" y="1570"/>
                  </a:cubicBezTo>
                  <a:cubicBezTo>
                    <a:pt x="4237" y="966"/>
                    <a:pt x="6180" y="604"/>
                    <a:pt x="8142" y="362"/>
                  </a:cubicBezTo>
                  <a:cubicBezTo>
                    <a:pt x="8404" y="332"/>
                    <a:pt x="8666" y="322"/>
                    <a:pt x="8917" y="262"/>
                  </a:cubicBezTo>
                  <a:cubicBezTo>
                    <a:pt x="8867" y="171"/>
                    <a:pt x="8827" y="81"/>
                    <a:pt x="8756" y="0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Google Shape;4379;p68">
              <a:extLst>
                <a:ext uri="{FF2B5EF4-FFF2-40B4-BE49-F238E27FC236}">
                  <a16:creationId xmlns:a16="http://schemas.microsoft.com/office/drawing/2014/main" id="{36296EB9-C7B9-F313-E3C0-7676AB262342}"/>
                </a:ext>
              </a:extLst>
            </p:cNvPr>
            <p:cNvSpPr/>
            <p:nvPr/>
          </p:nvSpPr>
          <p:spPr>
            <a:xfrm>
              <a:off x="4192050" y="1532650"/>
              <a:ext cx="180175" cy="56200"/>
            </a:xfrm>
            <a:custGeom>
              <a:avLst/>
              <a:gdLst/>
              <a:ahLst/>
              <a:cxnLst/>
              <a:rect l="l" t="t" r="r" b="b"/>
              <a:pathLst>
                <a:path w="7207" h="2248" extrusionOk="0">
                  <a:moveTo>
                    <a:pt x="7100" y="0"/>
                  </a:moveTo>
                  <a:cubicBezTo>
                    <a:pt x="7090" y="0"/>
                    <a:pt x="7078" y="1"/>
                    <a:pt x="7066" y="3"/>
                  </a:cubicBezTo>
                  <a:cubicBezTo>
                    <a:pt x="6814" y="43"/>
                    <a:pt x="6573" y="83"/>
                    <a:pt x="6321" y="124"/>
                  </a:cubicBezTo>
                  <a:cubicBezTo>
                    <a:pt x="5013" y="345"/>
                    <a:pt x="3704" y="637"/>
                    <a:pt x="2436" y="1039"/>
                  </a:cubicBezTo>
                  <a:cubicBezTo>
                    <a:pt x="1611" y="1301"/>
                    <a:pt x="806" y="1603"/>
                    <a:pt x="41" y="1996"/>
                  </a:cubicBezTo>
                  <a:cubicBezTo>
                    <a:pt x="1" y="2106"/>
                    <a:pt x="21" y="2187"/>
                    <a:pt x="122" y="2247"/>
                  </a:cubicBezTo>
                  <a:cubicBezTo>
                    <a:pt x="192" y="2227"/>
                    <a:pt x="252" y="2207"/>
                    <a:pt x="313" y="2177"/>
                  </a:cubicBezTo>
                  <a:cubicBezTo>
                    <a:pt x="1279" y="1714"/>
                    <a:pt x="2295" y="1372"/>
                    <a:pt x="3332" y="1080"/>
                  </a:cubicBezTo>
                  <a:cubicBezTo>
                    <a:pt x="4510" y="758"/>
                    <a:pt x="5707" y="506"/>
                    <a:pt x="6915" y="325"/>
                  </a:cubicBezTo>
                  <a:cubicBezTo>
                    <a:pt x="6995" y="315"/>
                    <a:pt x="7066" y="295"/>
                    <a:pt x="7136" y="285"/>
                  </a:cubicBezTo>
                  <a:cubicBezTo>
                    <a:pt x="7187" y="275"/>
                    <a:pt x="7207" y="234"/>
                    <a:pt x="7207" y="194"/>
                  </a:cubicBezTo>
                  <a:cubicBezTo>
                    <a:pt x="7207" y="154"/>
                    <a:pt x="7197" y="124"/>
                    <a:pt x="7197" y="93"/>
                  </a:cubicBezTo>
                  <a:cubicBezTo>
                    <a:pt x="7180" y="25"/>
                    <a:pt x="7155" y="0"/>
                    <a:pt x="7100" y="0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Google Shape;4380;p68">
              <a:extLst>
                <a:ext uri="{FF2B5EF4-FFF2-40B4-BE49-F238E27FC236}">
                  <a16:creationId xmlns:a16="http://schemas.microsoft.com/office/drawing/2014/main" id="{4BDA8584-4173-0DB5-13A9-3B19FCFF6306}"/>
                </a:ext>
              </a:extLst>
            </p:cNvPr>
            <p:cNvSpPr/>
            <p:nvPr/>
          </p:nvSpPr>
          <p:spPr>
            <a:xfrm>
              <a:off x="4469325" y="1382500"/>
              <a:ext cx="19150" cy="7575"/>
            </a:xfrm>
            <a:custGeom>
              <a:avLst/>
              <a:gdLst/>
              <a:ahLst/>
              <a:cxnLst/>
              <a:rect l="l" t="t" r="r" b="b"/>
              <a:pathLst>
                <a:path w="766" h="303" extrusionOk="0">
                  <a:moveTo>
                    <a:pt x="121" y="1"/>
                  </a:moveTo>
                  <a:cubicBezTo>
                    <a:pt x="81" y="101"/>
                    <a:pt x="31" y="202"/>
                    <a:pt x="0" y="303"/>
                  </a:cubicBezTo>
                  <a:lnTo>
                    <a:pt x="544" y="303"/>
                  </a:lnTo>
                  <a:cubicBezTo>
                    <a:pt x="584" y="303"/>
                    <a:pt x="624" y="303"/>
                    <a:pt x="665" y="293"/>
                  </a:cubicBezTo>
                  <a:cubicBezTo>
                    <a:pt x="725" y="272"/>
                    <a:pt x="765" y="222"/>
                    <a:pt x="765" y="162"/>
                  </a:cubicBezTo>
                  <a:cubicBezTo>
                    <a:pt x="765" y="101"/>
                    <a:pt x="725" y="41"/>
                    <a:pt x="665" y="31"/>
                  </a:cubicBezTo>
                  <a:cubicBezTo>
                    <a:pt x="614" y="21"/>
                    <a:pt x="564" y="11"/>
                    <a:pt x="514" y="11"/>
                  </a:cubicBezTo>
                  <a:cubicBezTo>
                    <a:pt x="383" y="1"/>
                    <a:pt x="252" y="1"/>
                    <a:pt x="121" y="1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0" name="Google Shape;4381;p68">
              <a:extLst>
                <a:ext uri="{FF2B5EF4-FFF2-40B4-BE49-F238E27FC236}">
                  <a16:creationId xmlns:a16="http://schemas.microsoft.com/office/drawing/2014/main" id="{505D3992-050D-F87C-97C4-0AB4E16F7C9E}"/>
                </a:ext>
              </a:extLst>
            </p:cNvPr>
            <p:cNvSpPr/>
            <p:nvPr/>
          </p:nvSpPr>
          <p:spPr>
            <a:xfrm>
              <a:off x="4379750" y="1315925"/>
              <a:ext cx="91350" cy="73575"/>
            </a:xfrm>
            <a:custGeom>
              <a:avLst/>
              <a:gdLst/>
              <a:ahLst/>
              <a:cxnLst/>
              <a:rect l="l" t="t" r="r" b="b"/>
              <a:pathLst>
                <a:path w="3654" h="2943" extrusionOk="0">
                  <a:moveTo>
                    <a:pt x="1722" y="1"/>
                  </a:moveTo>
                  <a:cubicBezTo>
                    <a:pt x="1239" y="1"/>
                    <a:pt x="766" y="221"/>
                    <a:pt x="433" y="641"/>
                  </a:cubicBezTo>
                  <a:cubicBezTo>
                    <a:pt x="172" y="973"/>
                    <a:pt x="41" y="1355"/>
                    <a:pt x="21" y="1768"/>
                  </a:cubicBezTo>
                  <a:cubicBezTo>
                    <a:pt x="1" y="2160"/>
                    <a:pt x="81" y="2533"/>
                    <a:pt x="303" y="2865"/>
                  </a:cubicBezTo>
                  <a:cubicBezTo>
                    <a:pt x="367" y="2921"/>
                    <a:pt x="432" y="2942"/>
                    <a:pt x="497" y="2942"/>
                  </a:cubicBezTo>
                  <a:cubicBezTo>
                    <a:pt x="583" y="2942"/>
                    <a:pt x="669" y="2905"/>
                    <a:pt x="755" y="2865"/>
                  </a:cubicBezTo>
                  <a:cubicBezTo>
                    <a:pt x="886" y="2744"/>
                    <a:pt x="876" y="2563"/>
                    <a:pt x="906" y="2402"/>
                  </a:cubicBezTo>
                  <a:cubicBezTo>
                    <a:pt x="987" y="1989"/>
                    <a:pt x="1067" y="1587"/>
                    <a:pt x="1249" y="1204"/>
                  </a:cubicBezTo>
                  <a:cubicBezTo>
                    <a:pt x="1319" y="1053"/>
                    <a:pt x="1400" y="882"/>
                    <a:pt x="1591" y="872"/>
                  </a:cubicBezTo>
                  <a:cubicBezTo>
                    <a:pt x="1762" y="872"/>
                    <a:pt x="1842" y="1053"/>
                    <a:pt x="1913" y="1194"/>
                  </a:cubicBezTo>
                  <a:cubicBezTo>
                    <a:pt x="2124" y="1577"/>
                    <a:pt x="2185" y="2009"/>
                    <a:pt x="2275" y="2432"/>
                  </a:cubicBezTo>
                  <a:cubicBezTo>
                    <a:pt x="2305" y="2563"/>
                    <a:pt x="2315" y="2704"/>
                    <a:pt x="2446" y="2784"/>
                  </a:cubicBezTo>
                  <a:cubicBezTo>
                    <a:pt x="2559" y="2814"/>
                    <a:pt x="2670" y="2830"/>
                    <a:pt x="2779" y="2830"/>
                  </a:cubicBezTo>
                  <a:cubicBezTo>
                    <a:pt x="2963" y="2830"/>
                    <a:pt x="3141" y="2785"/>
                    <a:pt x="3312" y="2684"/>
                  </a:cubicBezTo>
                  <a:cubicBezTo>
                    <a:pt x="3322" y="2664"/>
                    <a:pt x="3342" y="2644"/>
                    <a:pt x="3352" y="2623"/>
                  </a:cubicBezTo>
                  <a:cubicBezTo>
                    <a:pt x="3654" y="1838"/>
                    <a:pt x="3392" y="872"/>
                    <a:pt x="2738" y="359"/>
                  </a:cubicBezTo>
                  <a:cubicBezTo>
                    <a:pt x="2429" y="117"/>
                    <a:pt x="2073" y="1"/>
                    <a:pt x="1722" y="1"/>
                  </a:cubicBezTo>
                  <a:close/>
                </a:path>
              </a:pathLst>
            </a:custGeom>
            <a:solidFill>
              <a:srgbClr val="E8E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1" name="Google Shape;4382;p68">
              <a:extLst>
                <a:ext uri="{FF2B5EF4-FFF2-40B4-BE49-F238E27FC236}">
                  <a16:creationId xmlns:a16="http://schemas.microsoft.com/office/drawing/2014/main" id="{BDA82A40-504F-2A2C-684F-0B7CBE0AA41B}"/>
                </a:ext>
              </a:extLst>
            </p:cNvPr>
            <p:cNvSpPr/>
            <p:nvPr/>
          </p:nvSpPr>
          <p:spPr>
            <a:xfrm>
              <a:off x="4392075" y="1387775"/>
              <a:ext cx="66950" cy="22475"/>
            </a:xfrm>
            <a:custGeom>
              <a:avLst/>
              <a:gdLst/>
              <a:ahLst/>
              <a:cxnLst/>
              <a:rect l="l" t="t" r="r" b="b"/>
              <a:pathLst>
                <a:path w="2678" h="899" extrusionOk="0">
                  <a:moveTo>
                    <a:pt x="2446" y="1"/>
                  </a:moveTo>
                  <a:cubicBezTo>
                    <a:pt x="2305" y="1"/>
                    <a:pt x="2165" y="31"/>
                    <a:pt x="2024" y="71"/>
                  </a:cubicBezTo>
                  <a:cubicBezTo>
                    <a:pt x="1980" y="126"/>
                    <a:pt x="1936" y="145"/>
                    <a:pt x="1892" y="145"/>
                  </a:cubicBezTo>
                  <a:cubicBezTo>
                    <a:pt x="1815" y="145"/>
                    <a:pt x="1738" y="87"/>
                    <a:pt x="1661" y="61"/>
                  </a:cubicBezTo>
                  <a:cubicBezTo>
                    <a:pt x="1571" y="54"/>
                    <a:pt x="1482" y="51"/>
                    <a:pt x="1393" y="51"/>
                  </a:cubicBezTo>
                  <a:cubicBezTo>
                    <a:pt x="1093" y="51"/>
                    <a:pt x="799" y="88"/>
                    <a:pt x="504" y="142"/>
                  </a:cubicBezTo>
                  <a:cubicBezTo>
                    <a:pt x="456" y="190"/>
                    <a:pt x="401" y="213"/>
                    <a:pt x="345" y="213"/>
                  </a:cubicBezTo>
                  <a:cubicBezTo>
                    <a:pt x="307" y="213"/>
                    <a:pt x="269" y="202"/>
                    <a:pt x="232" y="182"/>
                  </a:cubicBezTo>
                  <a:cubicBezTo>
                    <a:pt x="204" y="179"/>
                    <a:pt x="177" y="177"/>
                    <a:pt x="152" y="177"/>
                  </a:cubicBezTo>
                  <a:cubicBezTo>
                    <a:pt x="85" y="177"/>
                    <a:pt x="30" y="196"/>
                    <a:pt x="1" y="283"/>
                  </a:cubicBezTo>
                  <a:cubicBezTo>
                    <a:pt x="51" y="333"/>
                    <a:pt x="101" y="393"/>
                    <a:pt x="152" y="444"/>
                  </a:cubicBezTo>
                  <a:cubicBezTo>
                    <a:pt x="487" y="734"/>
                    <a:pt x="861" y="898"/>
                    <a:pt x="1270" y="898"/>
                  </a:cubicBezTo>
                  <a:cubicBezTo>
                    <a:pt x="1413" y="898"/>
                    <a:pt x="1560" y="878"/>
                    <a:pt x="1712" y="836"/>
                  </a:cubicBezTo>
                  <a:cubicBezTo>
                    <a:pt x="2124" y="726"/>
                    <a:pt x="2446" y="474"/>
                    <a:pt x="2678" y="112"/>
                  </a:cubicBezTo>
                  <a:lnTo>
                    <a:pt x="2668" y="112"/>
                  </a:lnTo>
                  <a:cubicBezTo>
                    <a:pt x="2638" y="11"/>
                    <a:pt x="2537" y="1"/>
                    <a:pt x="2446" y="1"/>
                  </a:cubicBezTo>
                  <a:close/>
                </a:path>
              </a:pathLst>
            </a:custGeom>
            <a:solidFill>
              <a:srgbClr val="E8E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2" name="Google Shape;4383;p68">
              <a:extLst>
                <a:ext uri="{FF2B5EF4-FFF2-40B4-BE49-F238E27FC236}">
                  <a16:creationId xmlns:a16="http://schemas.microsoft.com/office/drawing/2014/main" id="{7654125D-EC13-9B84-127E-E19A9479066A}"/>
                </a:ext>
              </a:extLst>
            </p:cNvPr>
            <p:cNvSpPr/>
            <p:nvPr/>
          </p:nvSpPr>
          <p:spPr>
            <a:xfrm>
              <a:off x="4437625" y="1383000"/>
              <a:ext cx="24925" cy="8325"/>
            </a:xfrm>
            <a:custGeom>
              <a:avLst/>
              <a:gdLst/>
              <a:ahLst/>
              <a:cxnLst/>
              <a:rect l="l" t="t" r="r" b="b"/>
              <a:pathLst>
                <a:path w="997" h="333" extrusionOk="0">
                  <a:moveTo>
                    <a:pt x="997" y="1"/>
                  </a:moveTo>
                  <a:lnTo>
                    <a:pt x="131" y="31"/>
                  </a:lnTo>
                  <a:cubicBezTo>
                    <a:pt x="0" y="152"/>
                    <a:pt x="41" y="242"/>
                    <a:pt x="161" y="333"/>
                  </a:cubicBezTo>
                  <a:cubicBezTo>
                    <a:pt x="354" y="333"/>
                    <a:pt x="547" y="298"/>
                    <a:pt x="740" y="298"/>
                  </a:cubicBezTo>
                  <a:cubicBezTo>
                    <a:pt x="779" y="298"/>
                    <a:pt x="817" y="299"/>
                    <a:pt x="856" y="303"/>
                  </a:cubicBezTo>
                  <a:cubicBezTo>
                    <a:pt x="926" y="212"/>
                    <a:pt x="987" y="122"/>
                    <a:pt x="997" y="1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Google Shape;4384;p68">
              <a:extLst>
                <a:ext uri="{FF2B5EF4-FFF2-40B4-BE49-F238E27FC236}">
                  <a16:creationId xmlns:a16="http://schemas.microsoft.com/office/drawing/2014/main" id="{EDA8C39B-8F88-7510-56D0-1D0FDE2E5057}"/>
                </a:ext>
              </a:extLst>
            </p:cNvPr>
            <p:cNvSpPr/>
            <p:nvPr/>
          </p:nvSpPr>
          <p:spPr>
            <a:xfrm>
              <a:off x="4387300" y="1386525"/>
              <a:ext cx="14125" cy="8325"/>
            </a:xfrm>
            <a:custGeom>
              <a:avLst/>
              <a:gdLst/>
              <a:ahLst/>
              <a:cxnLst/>
              <a:rect l="l" t="t" r="r" b="b"/>
              <a:pathLst>
                <a:path w="565" h="333" extrusionOk="0">
                  <a:moveTo>
                    <a:pt x="443" y="1"/>
                  </a:moveTo>
                  <a:cubicBezTo>
                    <a:pt x="292" y="11"/>
                    <a:pt x="152" y="31"/>
                    <a:pt x="1" y="41"/>
                  </a:cubicBezTo>
                  <a:cubicBezTo>
                    <a:pt x="31" y="162"/>
                    <a:pt x="101" y="252"/>
                    <a:pt x="192" y="333"/>
                  </a:cubicBezTo>
                  <a:cubicBezTo>
                    <a:pt x="272" y="293"/>
                    <a:pt x="363" y="303"/>
                    <a:pt x="443" y="293"/>
                  </a:cubicBezTo>
                  <a:cubicBezTo>
                    <a:pt x="564" y="192"/>
                    <a:pt x="564" y="91"/>
                    <a:pt x="443" y="1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4" name="Google Shape;4385;p68">
              <a:extLst>
                <a:ext uri="{FF2B5EF4-FFF2-40B4-BE49-F238E27FC236}">
                  <a16:creationId xmlns:a16="http://schemas.microsoft.com/office/drawing/2014/main" id="{8745B9BB-00F0-616A-4A77-6702D54A44F1}"/>
                </a:ext>
              </a:extLst>
            </p:cNvPr>
            <p:cNvSpPr/>
            <p:nvPr/>
          </p:nvSpPr>
          <p:spPr>
            <a:xfrm>
              <a:off x="4398375" y="1334750"/>
              <a:ext cx="43300" cy="62625"/>
            </a:xfrm>
            <a:custGeom>
              <a:avLst/>
              <a:gdLst/>
              <a:ahLst/>
              <a:cxnLst/>
              <a:rect l="l" t="t" r="r" b="b"/>
              <a:pathLst>
                <a:path w="1732" h="2505" extrusionOk="0">
                  <a:moveTo>
                    <a:pt x="847" y="1"/>
                  </a:moveTo>
                  <a:cubicBezTo>
                    <a:pt x="782" y="1"/>
                    <a:pt x="717" y="26"/>
                    <a:pt x="655" y="79"/>
                  </a:cubicBezTo>
                  <a:cubicBezTo>
                    <a:pt x="544" y="149"/>
                    <a:pt x="483" y="260"/>
                    <a:pt x="423" y="371"/>
                  </a:cubicBezTo>
                  <a:cubicBezTo>
                    <a:pt x="333" y="542"/>
                    <a:pt x="272" y="723"/>
                    <a:pt x="222" y="914"/>
                  </a:cubicBezTo>
                  <a:cubicBezTo>
                    <a:pt x="111" y="1287"/>
                    <a:pt x="51" y="1679"/>
                    <a:pt x="0" y="2072"/>
                  </a:cubicBezTo>
                  <a:cubicBezTo>
                    <a:pt x="21" y="2172"/>
                    <a:pt x="21" y="2273"/>
                    <a:pt x="0" y="2364"/>
                  </a:cubicBezTo>
                  <a:lnTo>
                    <a:pt x="0" y="2374"/>
                  </a:lnTo>
                  <a:cubicBezTo>
                    <a:pt x="10" y="2394"/>
                    <a:pt x="10" y="2424"/>
                    <a:pt x="31" y="2434"/>
                  </a:cubicBezTo>
                  <a:cubicBezTo>
                    <a:pt x="60" y="2478"/>
                    <a:pt x="89" y="2501"/>
                    <a:pt x="119" y="2501"/>
                  </a:cubicBezTo>
                  <a:cubicBezTo>
                    <a:pt x="150" y="2501"/>
                    <a:pt x="181" y="2476"/>
                    <a:pt x="212" y="2424"/>
                  </a:cubicBezTo>
                  <a:cubicBezTo>
                    <a:pt x="222" y="2404"/>
                    <a:pt x="222" y="2374"/>
                    <a:pt x="232" y="2353"/>
                  </a:cubicBezTo>
                  <a:cubicBezTo>
                    <a:pt x="282" y="2273"/>
                    <a:pt x="333" y="2182"/>
                    <a:pt x="333" y="2082"/>
                  </a:cubicBezTo>
                  <a:cubicBezTo>
                    <a:pt x="353" y="1941"/>
                    <a:pt x="343" y="1790"/>
                    <a:pt x="494" y="1709"/>
                  </a:cubicBezTo>
                  <a:cubicBezTo>
                    <a:pt x="675" y="1599"/>
                    <a:pt x="866" y="1488"/>
                    <a:pt x="1057" y="1387"/>
                  </a:cubicBezTo>
                  <a:cubicBezTo>
                    <a:pt x="1095" y="1365"/>
                    <a:pt x="1127" y="1355"/>
                    <a:pt x="1153" y="1355"/>
                  </a:cubicBezTo>
                  <a:cubicBezTo>
                    <a:pt x="1213" y="1355"/>
                    <a:pt x="1248" y="1405"/>
                    <a:pt x="1268" y="1488"/>
                  </a:cubicBezTo>
                  <a:cubicBezTo>
                    <a:pt x="1309" y="1669"/>
                    <a:pt x="1339" y="1850"/>
                    <a:pt x="1379" y="2031"/>
                  </a:cubicBezTo>
                  <a:cubicBezTo>
                    <a:pt x="1369" y="2132"/>
                    <a:pt x="1399" y="2213"/>
                    <a:pt x="1490" y="2263"/>
                  </a:cubicBezTo>
                  <a:cubicBezTo>
                    <a:pt x="1500" y="2323"/>
                    <a:pt x="1520" y="2374"/>
                    <a:pt x="1540" y="2434"/>
                  </a:cubicBezTo>
                  <a:cubicBezTo>
                    <a:pt x="1550" y="2474"/>
                    <a:pt x="1580" y="2504"/>
                    <a:pt x="1631" y="2504"/>
                  </a:cubicBezTo>
                  <a:cubicBezTo>
                    <a:pt x="1681" y="2494"/>
                    <a:pt x="1711" y="2464"/>
                    <a:pt x="1721" y="2414"/>
                  </a:cubicBezTo>
                  <a:cubicBezTo>
                    <a:pt x="1731" y="2364"/>
                    <a:pt x="1731" y="2313"/>
                    <a:pt x="1731" y="2263"/>
                  </a:cubicBezTo>
                  <a:cubicBezTo>
                    <a:pt x="1711" y="2162"/>
                    <a:pt x="1681" y="2072"/>
                    <a:pt x="1701" y="1961"/>
                  </a:cubicBezTo>
                  <a:cubicBezTo>
                    <a:pt x="1631" y="1679"/>
                    <a:pt x="1570" y="1387"/>
                    <a:pt x="1510" y="1106"/>
                  </a:cubicBezTo>
                  <a:cubicBezTo>
                    <a:pt x="1450" y="824"/>
                    <a:pt x="1359" y="562"/>
                    <a:pt x="1228" y="310"/>
                  </a:cubicBezTo>
                  <a:cubicBezTo>
                    <a:pt x="1188" y="230"/>
                    <a:pt x="1128" y="149"/>
                    <a:pt x="1057" y="89"/>
                  </a:cubicBezTo>
                  <a:cubicBezTo>
                    <a:pt x="989" y="31"/>
                    <a:pt x="918" y="1"/>
                    <a:pt x="847" y="1"/>
                  </a:cubicBezTo>
                  <a:close/>
                </a:path>
              </a:pathLst>
            </a:custGeom>
            <a:solidFill>
              <a:srgbClr val="FF6EA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5" name="Google Shape;4386;p68">
              <a:extLst>
                <a:ext uri="{FF2B5EF4-FFF2-40B4-BE49-F238E27FC236}">
                  <a16:creationId xmlns:a16="http://schemas.microsoft.com/office/drawing/2014/main" id="{F6876FC1-8ABE-9CBA-6975-6E94DA0E892F}"/>
                </a:ext>
              </a:extLst>
            </p:cNvPr>
            <p:cNvSpPr/>
            <p:nvPr/>
          </p:nvSpPr>
          <p:spPr>
            <a:xfrm>
              <a:off x="4437875" y="1339425"/>
              <a:ext cx="21150" cy="26800"/>
            </a:xfrm>
            <a:custGeom>
              <a:avLst/>
              <a:gdLst/>
              <a:ahLst/>
              <a:cxnLst/>
              <a:rect l="l" t="t" r="r" b="b"/>
              <a:pathLst>
                <a:path w="846" h="1072" extrusionOk="0">
                  <a:moveTo>
                    <a:pt x="410" y="0"/>
                  </a:moveTo>
                  <a:cubicBezTo>
                    <a:pt x="404" y="0"/>
                    <a:pt x="399" y="1"/>
                    <a:pt x="393" y="3"/>
                  </a:cubicBezTo>
                  <a:cubicBezTo>
                    <a:pt x="353" y="3"/>
                    <a:pt x="323" y="23"/>
                    <a:pt x="312" y="53"/>
                  </a:cubicBezTo>
                  <a:cubicBezTo>
                    <a:pt x="282" y="113"/>
                    <a:pt x="302" y="174"/>
                    <a:pt x="302" y="224"/>
                  </a:cubicBezTo>
                  <a:cubicBezTo>
                    <a:pt x="312" y="335"/>
                    <a:pt x="262" y="405"/>
                    <a:pt x="172" y="435"/>
                  </a:cubicBezTo>
                  <a:cubicBezTo>
                    <a:pt x="131" y="456"/>
                    <a:pt x="91" y="466"/>
                    <a:pt x="61" y="486"/>
                  </a:cubicBezTo>
                  <a:cubicBezTo>
                    <a:pt x="21" y="506"/>
                    <a:pt x="0" y="556"/>
                    <a:pt x="21" y="596"/>
                  </a:cubicBezTo>
                  <a:cubicBezTo>
                    <a:pt x="31" y="617"/>
                    <a:pt x="61" y="647"/>
                    <a:pt x="91" y="657"/>
                  </a:cubicBezTo>
                  <a:cubicBezTo>
                    <a:pt x="101" y="660"/>
                    <a:pt x="113" y="661"/>
                    <a:pt x="127" y="661"/>
                  </a:cubicBezTo>
                  <a:cubicBezTo>
                    <a:pt x="154" y="661"/>
                    <a:pt x="185" y="657"/>
                    <a:pt x="212" y="657"/>
                  </a:cubicBezTo>
                  <a:cubicBezTo>
                    <a:pt x="242" y="655"/>
                    <a:pt x="265" y="653"/>
                    <a:pt x="285" y="653"/>
                  </a:cubicBezTo>
                  <a:cubicBezTo>
                    <a:pt x="358" y="653"/>
                    <a:pt x="369" y="677"/>
                    <a:pt x="393" y="788"/>
                  </a:cubicBezTo>
                  <a:cubicBezTo>
                    <a:pt x="403" y="868"/>
                    <a:pt x="393" y="939"/>
                    <a:pt x="433" y="1009"/>
                  </a:cubicBezTo>
                  <a:cubicBezTo>
                    <a:pt x="451" y="1044"/>
                    <a:pt x="476" y="1071"/>
                    <a:pt x="515" y="1071"/>
                  </a:cubicBezTo>
                  <a:cubicBezTo>
                    <a:pt x="521" y="1071"/>
                    <a:pt x="527" y="1071"/>
                    <a:pt x="534" y="1069"/>
                  </a:cubicBezTo>
                  <a:cubicBezTo>
                    <a:pt x="584" y="1069"/>
                    <a:pt x="614" y="1039"/>
                    <a:pt x="614" y="989"/>
                  </a:cubicBezTo>
                  <a:cubicBezTo>
                    <a:pt x="624" y="939"/>
                    <a:pt x="614" y="878"/>
                    <a:pt x="604" y="818"/>
                  </a:cubicBezTo>
                  <a:cubicBezTo>
                    <a:pt x="584" y="677"/>
                    <a:pt x="584" y="546"/>
                    <a:pt x="765" y="516"/>
                  </a:cubicBezTo>
                  <a:cubicBezTo>
                    <a:pt x="785" y="516"/>
                    <a:pt x="796" y="506"/>
                    <a:pt x="816" y="486"/>
                  </a:cubicBezTo>
                  <a:cubicBezTo>
                    <a:pt x="836" y="466"/>
                    <a:pt x="846" y="435"/>
                    <a:pt x="846" y="405"/>
                  </a:cubicBezTo>
                  <a:cubicBezTo>
                    <a:pt x="836" y="365"/>
                    <a:pt x="816" y="335"/>
                    <a:pt x="785" y="335"/>
                  </a:cubicBezTo>
                  <a:cubicBezTo>
                    <a:pt x="735" y="325"/>
                    <a:pt x="685" y="325"/>
                    <a:pt x="635" y="325"/>
                  </a:cubicBezTo>
                  <a:cubicBezTo>
                    <a:pt x="584" y="325"/>
                    <a:pt x="554" y="295"/>
                    <a:pt x="544" y="254"/>
                  </a:cubicBezTo>
                  <a:cubicBezTo>
                    <a:pt x="524" y="174"/>
                    <a:pt x="504" y="103"/>
                    <a:pt x="473" y="33"/>
                  </a:cubicBezTo>
                  <a:cubicBezTo>
                    <a:pt x="465" y="16"/>
                    <a:pt x="437" y="0"/>
                    <a:pt x="410" y="0"/>
                  </a:cubicBezTo>
                  <a:close/>
                </a:path>
              </a:pathLst>
            </a:custGeom>
            <a:solidFill>
              <a:srgbClr val="FF6EA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6" name="Google Shape;4387;p68">
              <a:extLst>
                <a:ext uri="{FF2B5EF4-FFF2-40B4-BE49-F238E27FC236}">
                  <a16:creationId xmlns:a16="http://schemas.microsoft.com/office/drawing/2014/main" id="{1554976E-AEFE-48AB-7F33-306655C6FA1E}"/>
                </a:ext>
              </a:extLst>
            </p:cNvPr>
            <p:cNvSpPr/>
            <p:nvPr/>
          </p:nvSpPr>
          <p:spPr>
            <a:xfrm>
              <a:off x="4403400" y="1381375"/>
              <a:ext cx="32225" cy="12225"/>
            </a:xfrm>
            <a:custGeom>
              <a:avLst/>
              <a:gdLst/>
              <a:ahLst/>
              <a:cxnLst/>
              <a:rect l="l" t="t" r="r" b="b"/>
              <a:pathLst>
                <a:path w="1289" h="489" extrusionOk="0">
                  <a:moveTo>
                    <a:pt x="1028" y="0"/>
                  </a:moveTo>
                  <a:cubicBezTo>
                    <a:pt x="1011" y="0"/>
                    <a:pt x="994" y="2"/>
                    <a:pt x="977" y="5"/>
                  </a:cubicBezTo>
                  <a:cubicBezTo>
                    <a:pt x="745" y="46"/>
                    <a:pt x="514" y="46"/>
                    <a:pt x="282" y="56"/>
                  </a:cubicBezTo>
                  <a:cubicBezTo>
                    <a:pt x="192" y="56"/>
                    <a:pt x="121" y="116"/>
                    <a:pt x="61" y="187"/>
                  </a:cubicBezTo>
                  <a:cubicBezTo>
                    <a:pt x="1" y="277"/>
                    <a:pt x="21" y="388"/>
                    <a:pt x="31" y="488"/>
                  </a:cubicBezTo>
                  <a:cubicBezTo>
                    <a:pt x="444" y="458"/>
                    <a:pt x="866" y="428"/>
                    <a:pt x="1289" y="398"/>
                  </a:cubicBezTo>
                  <a:cubicBezTo>
                    <a:pt x="1289" y="297"/>
                    <a:pt x="1289" y="197"/>
                    <a:pt x="1249" y="106"/>
                  </a:cubicBezTo>
                  <a:cubicBezTo>
                    <a:pt x="1182" y="39"/>
                    <a:pt x="1108" y="0"/>
                    <a:pt x="1028" y="0"/>
                  </a:cubicBezTo>
                  <a:close/>
                </a:path>
              </a:pathLst>
            </a:custGeom>
            <a:solidFill>
              <a:srgbClr val="4B92E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7" name="Google Shape;4388;p68">
              <a:extLst>
                <a:ext uri="{FF2B5EF4-FFF2-40B4-BE49-F238E27FC236}">
                  <a16:creationId xmlns:a16="http://schemas.microsoft.com/office/drawing/2014/main" id="{34485083-E9B4-3C54-3DD9-2342F9E37666}"/>
                </a:ext>
              </a:extLst>
            </p:cNvPr>
            <p:cNvSpPr/>
            <p:nvPr/>
          </p:nvSpPr>
          <p:spPr>
            <a:xfrm>
              <a:off x="4404150" y="1364375"/>
              <a:ext cx="30475" cy="21675"/>
            </a:xfrm>
            <a:custGeom>
              <a:avLst/>
              <a:gdLst/>
              <a:ahLst/>
              <a:cxnLst/>
              <a:rect l="l" t="t" r="r" b="b"/>
              <a:pathLst>
                <a:path w="1219" h="867" extrusionOk="0">
                  <a:moveTo>
                    <a:pt x="1019" y="1"/>
                  </a:moveTo>
                  <a:cubicBezTo>
                    <a:pt x="1002" y="1"/>
                    <a:pt x="981" y="7"/>
                    <a:pt x="957" y="21"/>
                  </a:cubicBezTo>
                  <a:cubicBezTo>
                    <a:pt x="726" y="142"/>
                    <a:pt x="504" y="263"/>
                    <a:pt x="273" y="394"/>
                  </a:cubicBezTo>
                  <a:cubicBezTo>
                    <a:pt x="1" y="544"/>
                    <a:pt x="61" y="494"/>
                    <a:pt x="21" y="796"/>
                  </a:cubicBezTo>
                  <a:cubicBezTo>
                    <a:pt x="11" y="816"/>
                    <a:pt x="21" y="836"/>
                    <a:pt x="31" y="867"/>
                  </a:cubicBezTo>
                  <a:cubicBezTo>
                    <a:pt x="424" y="836"/>
                    <a:pt x="816" y="806"/>
                    <a:pt x="1219" y="786"/>
                  </a:cubicBezTo>
                  <a:cubicBezTo>
                    <a:pt x="1209" y="544"/>
                    <a:pt x="1138" y="313"/>
                    <a:pt x="1088" y="71"/>
                  </a:cubicBezTo>
                  <a:cubicBezTo>
                    <a:pt x="1075" y="25"/>
                    <a:pt x="1053" y="1"/>
                    <a:pt x="1019" y="1"/>
                  </a:cubicBezTo>
                  <a:close/>
                </a:path>
              </a:pathLst>
            </a:custGeom>
            <a:solidFill>
              <a:srgbClr val="E8E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Google Shape;4389;p68">
              <a:extLst>
                <a:ext uri="{FF2B5EF4-FFF2-40B4-BE49-F238E27FC236}">
                  <a16:creationId xmlns:a16="http://schemas.microsoft.com/office/drawing/2014/main" id="{52ECB26C-2D59-EE10-38E3-FF4A915B15E0}"/>
                </a:ext>
              </a:extLst>
            </p:cNvPr>
            <p:cNvSpPr/>
            <p:nvPr/>
          </p:nvSpPr>
          <p:spPr>
            <a:xfrm>
              <a:off x="4406925" y="1340700"/>
              <a:ext cx="21925" cy="29250"/>
            </a:xfrm>
            <a:custGeom>
              <a:avLst/>
              <a:gdLst/>
              <a:ahLst/>
              <a:cxnLst/>
              <a:rect l="l" t="t" r="r" b="b"/>
              <a:pathLst>
                <a:path w="877" h="1170" extrusionOk="0">
                  <a:moveTo>
                    <a:pt x="505" y="1"/>
                  </a:moveTo>
                  <a:cubicBezTo>
                    <a:pt x="471" y="1"/>
                    <a:pt x="437" y="18"/>
                    <a:pt x="403" y="52"/>
                  </a:cubicBezTo>
                  <a:cubicBezTo>
                    <a:pt x="333" y="123"/>
                    <a:pt x="282" y="213"/>
                    <a:pt x="242" y="304"/>
                  </a:cubicBezTo>
                  <a:cubicBezTo>
                    <a:pt x="162" y="485"/>
                    <a:pt x="101" y="676"/>
                    <a:pt x="51" y="868"/>
                  </a:cubicBezTo>
                  <a:cubicBezTo>
                    <a:pt x="31" y="958"/>
                    <a:pt x="1" y="1039"/>
                    <a:pt x="11" y="1169"/>
                  </a:cubicBezTo>
                  <a:cubicBezTo>
                    <a:pt x="303" y="1008"/>
                    <a:pt x="564" y="868"/>
                    <a:pt x="836" y="717"/>
                  </a:cubicBezTo>
                  <a:cubicBezTo>
                    <a:pt x="866" y="696"/>
                    <a:pt x="876" y="666"/>
                    <a:pt x="866" y="626"/>
                  </a:cubicBezTo>
                  <a:cubicBezTo>
                    <a:pt x="846" y="566"/>
                    <a:pt x="836" y="505"/>
                    <a:pt x="806" y="435"/>
                  </a:cubicBezTo>
                  <a:cubicBezTo>
                    <a:pt x="755" y="304"/>
                    <a:pt x="705" y="173"/>
                    <a:pt x="615" y="62"/>
                  </a:cubicBezTo>
                  <a:cubicBezTo>
                    <a:pt x="578" y="21"/>
                    <a:pt x="542" y="1"/>
                    <a:pt x="505" y="1"/>
                  </a:cubicBezTo>
                  <a:close/>
                </a:path>
              </a:pathLst>
            </a:custGeom>
            <a:solidFill>
              <a:srgbClr val="E8E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9" name="Google Shape;4390;p68">
              <a:extLst>
                <a:ext uri="{FF2B5EF4-FFF2-40B4-BE49-F238E27FC236}">
                  <a16:creationId xmlns:a16="http://schemas.microsoft.com/office/drawing/2014/main" id="{28F5EE0C-D4F1-3400-4ACA-AA07ADD63654}"/>
                </a:ext>
              </a:extLst>
            </p:cNvPr>
            <p:cNvSpPr/>
            <p:nvPr/>
          </p:nvSpPr>
          <p:spPr>
            <a:xfrm>
              <a:off x="4401150" y="1739375"/>
              <a:ext cx="68450" cy="60850"/>
            </a:xfrm>
            <a:custGeom>
              <a:avLst/>
              <a:gdLst/>
              <a:ahLst/>
              <a:cxnLst/>
              <a:rect l="l" t="t" r="r" b="b"/>
              <a:pathLst>
                <a:path w="2738" h="2434" extrusionOk="0">
                  <a:moveTo>
                    <a:pt x="1375" y="1"/>
                  </a:moveTo>
                  <a:cubicBezTo>
                    <a:pt x="1247" y="1"/>
                    <a:pt x="1115" y="22"/>
                    <a:pt x="986" y="67"/>
                  </a:cubicBezTo>
                  <a:cubicBezTo>
                    <a:pt x="342" y="278"/>
                    <a:pt x="0" y="963"/>
                    <a:pt x="211" y="1597"/>
                  </a:cubicBezTo>
                  <a:cubicBezTo>
                    <a:pt x="381" y="2112"/>
                    <a:pt x="859" y="2434"/>
                    <a:pt x="1368" y="2434"/>
                  </a:cubicBezTo>
                  <a:cubicBezTo>
                    <a:pt x="1495" y="2434"/>
                    <a:pt x="1624" y="2414"/>
                    <a:pt x="1751" y="2372"/>
                  </a:cubicBezTo>
                  <a:cubicBezTo>
                    <a:pt x="2385" y="2160"/>
                    <a:pt x="2738" y="1466"/>
                    <a:pt x="2516" y="832"/>
                  </a:cubicBezTo>
                  <a:cubicBezTo>
                    <a:pt x="2348" y="327"/>
                    <a:pt x="1879" y="1"/>
                    <a:pt x="13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0" name="Google Shape;4391;p68">
              <a:extLst>
                <a:ext uri="{FF2B5EF4-FFF2-40B4-BE49-F238E27FC236}">
                  <a16:creationId xmlns:a16="http://schemas.microsoft.com/office/drawing/2014/main" id="{9B0A711B-2789-C2F1-C9F1-7F3FAAF095DC}"/>
                </a:ext>
              </a:extLst>
            </p:cNvPr>
            <p:cNvSpPr/>
            <p:nvPr/>
          </p:nvSpPr>
          <p:spPr>
            <a:xfrm>
              <a:off x="4417500" y="1751475"/>
              <a:ext cx="39775" cy="35250"/>
            </a:xfrm>
            <a:custGeom>
              <a:avLst/>
              <a:gdLst/>
              <a:ahLst/>
              <a:cxnLst/>
              <a:rect l="l" t="t" r="r" b="b"/>
              <a:pathLst>
                <a:path w="1591" h="1410" extrusionOk="0">
                  <a:moveTo>
                    <a:pt x="791" y="1"/>
                  </a:moveTo>
                  <a:cubicBezTo>
                    <a:pt x="718" y="1"/>
                    <a:pt x="645" y="12"/>
                    <a:pt x="574" y="36"/>
                  </a:cubicBezTo>
                  <a:cubicBezTo>
                    <a:pt x="202" y="157"/>
                    <a:pt x="0" y="559"/>
                    <a:pt x="121" y="932"/>
                  </a:cubicBezTo>
                  <a:cubicBezTo>
                    <a:pt x="226" y="1222"/>
                    <a:pt x="500" y="1409"/>
                    <a:pt x="796" y="1409"/>
                  </a:cubicBezTo>
                  <a:cubicBezTo>
                    <a:pt x="869" y="1409"/>
                    <a:pt x="943" y="1398"/>
                    <a:pt x="1017" y="1374"/>
                  </a:cubicBezTo>
                  <a:cubicBezTo>
                    <a:pt x="1389" y="1254"/>
                    <a:pt x="1590" y="851"/>
                    <a:pt x="1460" y="479"/>
                  </a:cubicBezTo>
                  <a:cubicBezTo>
                    <a:pt x="1363" y="188"/>
                    <a:pt x="1084" y="1"/>
                    <a:pt x="791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Google Shape;4392;p68">
              <a:extLst>
                <a:ext uri="{FF2B5EF4-FFF2-40B4-BE49-F238E27FC236}">
                  <a16:creationId xmlns:a16="http://schemas.microsoft.com/office/drawing/2014/main" id="{FB78BFA7-3319-EC68-CC0B-2F22FA709378}"/>
                </a:ext>
              </a:extLst>
            </p:cNvPr>
            <p:cNvSpPr/>
            <p:nvPr/>
          </p:nvSpPr>
          <p:spPr>
            <a:xfrm>
              <a:off x="4318375" y="1758350"/>
              <a:ext cx="68450" cy="61000"/>
            </a:xfrm>
            <a:custGeom>
              <a:avLst/>
              <a:gdLst/>
              <a:ahLst/>
              <a:cxnLst/>
              <a:rect l="l" t="t" r="r" b="b"/>
              <a:pathLst>
                <a:path w="2738" h="2440" extrusionOk="0">
                  <a:moveTo>
                    <a:pt x="1370" y="0"/>
                  </a:moveTo>
                  <a:cubicBezTo>
                    <a:pt x="1242" y="0"/>
                    <a:pt x="1113" y="20"/>
                    <a:pt x="986" y="63"/>
                  </a:cubicBezTo>
                  <a:cubicBezTo>
                    <a:pt x="352" y="274"/>
                    <a:pt x="0" y="969"/>
                    <a:pt x="221" y="1603"/>
                  </a:cubicBezTo>
                  <a:cubicBezTo>
                    <a:pt x="391" y="2118"/>
                    <a:pt x="862" y="2440"/>
                    <a:pt x="1374" y="2440"/>
                  </a:cubicBezTo>
                  <a:cubicBezTo>
                    <a:pt x="1502" y="2440"/>
                    <a:pt x="1632" y="2420"/>
                    <a:pt x="1761" y="2377"/>
                  </a:cubicBezTo>
                  <a:cubicBezTo>
                    <a:pt x="2395" y="2166"/>
                    <a:pt x="2737" y="1472"/>
                    <a:pt x="2526" y="838"/>
                  </a:cubicBezTo>
                  <a:cubicBezTo>
                    <a:pt x="2357" y="322"/>
                    <a:pt x="1879" y="0"/>
                    <a:pt x="1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2" name="Google Shape;4393;p68">
              <a:extLst>
                <a:ext uri="{FF2B5EF4-FFF2-40B4-BE49-F238E27FC236}">
                  <a16:creationId xmlns:a16="http://schemas.microsoft.com/office/drawing/2014/main" id="{11EC1CDB-65AC-23D0-E1EF-43736C190A2B}"/>
                </a:ext>
              </a:extLst>
            </p:cNvPr>
            <p:cNvSpPr/>
            <p:nvPr/>
          </p:nvSpPr>
          <p:spPr>
            <a:xfrm>
              <a:off x="4332950" y="1771100"/>
              <a:ext cx="39525" cy="35500"/>
            </a:xfrm>
            <a:custGeom>
              <a:avLst/>
              <a:gdLst/>
              <a:ahLst/>
              <a:cxnLst/>
              <a:rect l="l" t="t" r="r" b="b"/>
              <a:pathLst>
                <a:path w="1581" h="1420" extrusionOk="0">
                  <a:moveTo>
                    <a:pt x="785" y="1"/>
                  </a:moveTo>
                  <a:cubicBezTo>
                    <a:pt x="712" y="1"/>
                    <a:pt x="638" y="12"/>
                    <a:pt x="564" y="36"/>
                  </a:cubicBezTo>
                  <a:cubicBezTo>
                    <a:pt x="192" y="167"/>
                    <a:pt x="1" y="559"/>
                    <a:pt x="122" y="932"/>
                  </a:cubicBezTo>
                  <a:cubicBezTo>
                    <a:pt x="219" y="1231"/>
                    <a:pt x="497" y="1419"/>
                    <a:pt x="797" y="1419"/>
                  </a:cubicBezTo>
                  <a:cubicBezTo>
                    <a:pt x="870" y="1419"/>
                    <a:pt x="944" y="1408"/>
                    <a:pt x="1017" y="1384"/>
                  </a:cubicBezTo>
                  <a:cubicBezTo>
                    <a:pt x="1380" y="1254"/>
                    <a:pt x="1581" y="861"/>
                    <a:pt x="1460" y="489"/>
                  </a:cubicBezTo>
                  <a:cubicBezTo>
                    <a:pt x="1363" y="190"/>
                    <a:pt x="1084" y="1"/>
                    <a:pt x="785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3" name="Google Shape;4394;p68">
              <a:extLst>
                <a:ext uri="{FF2B5EF4-FFF2-40B4-BE49-F238E27FC236}">
                  <a16:creationId xmlns:a16="http://schemas.microsoft.com/office/drawing/2014/main" id="{CDB9A117-F860-65DD-7891-EEA177EF88E2}"/>
                </a:ext>
              </a:extLst>
            </p:cNvPr>
            <p:cNvSpPr/>
            <p:nvPr/>
          </p:nvSpPr>
          <p:spPr>
            <a:xfrm>
              <a:off x="4385800" y="1796650"/>
              <a:ext cx="25175" cy="13600"/>
            </a:xfrm>
            <a:custGeom>
              <a:avLst/>
              <a:gdLst/>
              <a:ahLst/>
              <a:cxnLst/>
              <a:rect l="l" t="t" r="r" b="b"/>
              <a:pathLst>
                <a:path w="1007" h="544" fill="none" extrusionOk="0">
                  <a:moveTo>
                    <a:pt x="1007" y="0"/>
                  </a:moveTo>
                  <a:cubicBezTo>
                    <a:pt x="1007" y="0"/>
                    <a:pt x="604" y="544"/>
                    <a:pt x="0" y="242"/>
                  </a:cubicBezTo>
                </a:path>
              </a:pathLst>
            </a:custGeom>
            <a:noFill/>
            <a:ln w="9525" cap="rnd" cmpd="sng">
              <a:solidFill>
                <a:srgbClr val="2C3C52"/>
              </a:solidFill>
              <a:prstDash val="solid"/>
              <a:miter lim="10064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4" name="Google Shape;4395;p68">
              <a:extLst>
                <a:ext uri="{FF2B5EF4-FFF2-40B4-BE49-F238E27FC236}">
                  <a16:creationId xmlns:a16="http://schemas.microsoft.com/office/drawing/2014/main" id="{E0F7DAC2-0DD9-AA72-3F7D-C55654356ADE}"/>
                </a:ext>
              </a:extLst>
            </p:cNvPr>
            <p:cNvSpPr/>
            <p:nvPr/>
          </p:nvSpPr>
          <p:spPr>
            <a:xfrm>
              <a:off x="4430825" y="1788850"/>
              <a:ext cx="33750" cy="28275"/>
            </a:xfrm>
            <a:custGeom>
              <a:avLst/>
              <a:gdLst/>
              <a:ahLst/>
              <a:cxnLst/>
              <a:rect l="l" t="t" r="r" b="b"/>
              <a:pathLst>
                <a:path w="1350" h="1131" extrusionOk="0">
                  <a:moveTo>
                    <a:pt x="725" y="1"/>
                  </a:moveTo>
                  <a:cubicBezTo>
                    <a:pt x="657" y="1"/>
                    <a:pt x="586" y="13"/>
                    <a:pt x="514" y="40"/>
                  </a:cubicBezTo>
                  <a:cubicBezTo>
                    <a:pt x="182" y="171"/>
                    <a:pt x="1" y="493"/>
                    <a:pt x="111" y="765"/>
                  </a:cubicBezTo>
                  <a:cubicBezTo>
                    <a:pt x="189" y="975"/>
                    <a:pt x="435" y="1130"/>
                    <a:pt x="691" y="1130"/>
                  </a:cubicBezTo>
                  <a:cubicBezTo>
                    <a:pt x="766" y="1130"/>
                    <a:pt x="843" y="1117"/>
                    <a:pt x="917" y="1087"/>
                  </a:cubicBezTo>
                  <a:cubicBezTo>
                    <a:pt x="1249" y="956"/>
                    <a:pt x="1349" y="624"/>
                    <a:pt x="1249" y="362"/>
                  </a:cubicBezTo>
                  <a:cubicBezTo>
                    <a:pt x="1163" y="151"/>
                    <a:pt x="961" y="1"/>
                    <a:pt x="725" y="1"/>
                  </a:cubicBezTo>
                  <a:close/>
                </a:path>
              </a:pathLst>
            </a:custGeom>
            <a:solidFill>
              <a:srgbClr val="FF6EA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5" name="Google Shape;4396;p68">
              <a:extLst>
                <a:ext uri="{FF2B5EF4-FFF2-40B4-BE49-F238E27FC236}">
                  <a16:creationId xmlns:a16="http://schemas.microsoft.com/office/drawing/2014/main" id="{2E86D762-3E63-D26F-A1D9-6314BE61A34D}"/>
                </a:ext>
              </a:extLst>
            </p:cNvPr>
            <p:cNvSpPr/>
            <p:nvPr/>
          </p:nvSpPr>
          <p:spPr>
            <a:xfrm>
              <a:off x="4340000" y="1811650"/>
              <a:ext cx="34000" cy="28150"/>
            </a:xfrm>
            <a:custGeom>
              <a:avLst/>
              <a:gdLst/>
              <a:ahLst/>
              <a:cxnLst/>
              <a:rect l="l" t="t" r="r" b="b"/>
              <a:pathLst>
                <a:path w="1360" h="1126" extrusionOk="0">
                  <a:moveTo>
                    <a:pt x="660" y="1"/>
                  </a:moveTo>
                  <a:cubicBezTo>
                    <a:pt x="584" y="1"/>
                    <a:pt x="507" y="14"/>
                    <a:pt x="433" y="44"/>
                  </a:cubicBezTo>
                  <a:cubicBezTo>
                    <a:pt x="101" y="175"/>
                    <a:pt x="1" y="507"/>
                    <a:pt x="111" y="779"/>
                  </a:cubicBezTo>
                  <a:cubicBezTo>
                    <a:pt x="196" y="979"/>
                    <a:pt x="392" y="1126"/>
                    <a:pt x="628" y="1126"/>
                  </a:cubicBezTo>
                  <a:cubicBezTo>
                    <a:pt x="701" y="1126"/>
                    <a:pt x="778" y="1112"/>
                    <a:pt x="856" y="1081"/>
                  </a:cubicBezTo>
                  <a:cubicBezTo>
                    <a:pt x="1178" y="950"/>
                    <a:pt x="1359" y="628"/>
                    <a:pt x="1248" y="356"/>
                  </a:cubicBezTo>
                  <a:cubicBezTo>
                    <a:pt x="1163" y="154"/>
                    <a:pt x="916" y="1"/>
                    <a:pt x="660" y="1"/>
                  </a:cubicBezTo>
                  <a:close/>
                </a:path>
              </a:pathLst>
            </a:custGeom>
            <a:solidFill>
              <a:srgbClr val="FF6EA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6" name="Google Shape;4036;p64">
            <a:extLst>
              <a:ext uri="{FF2B5EF4-FFF2-40B4-BE49-F238E27FC236}">
                <a16:creationId xmlns:a16="http://schemas.microsoft.com/office/drawing/2014/main" id="{CB301E12-F92B-FEB7-4F1B-1C2D2CCED15C}"/>
              </a:ext>
            </a:extLst>
          </p:cNvPr>
          <p:cNvGrpSpPr/>
          <p:nvPr/>
        </p:nvGrpSpPr>
        <p:grpSpPr>
          <a:xfrm rot="19907844" flipH="1">
            <a:off x="6746621" y="4423460"/>
            <a:ext cx="1183223" cy="315684"/>
            <a:chOff x="6394325" y="3648325"/>
            <a:chExt cx="846925" cy="292850"/>
          </a:xfrm>
        </p:grpSpPr>
        <p:sp>
          <p:nvSpPr>
            <p:cNvPr id="37" name="Google Shape;4037;p64">
              <a:extLst>
                <a:ext uri="{FF2B5EF4-FFF2-40B4-BE49-F238E27FC236}">
                  <a16:creationId xmlns:a16="http://schemas.microsoft.com/office/drawing/2014/main" id="{1A7A5C8E-676E-6B60-1AD0-F2775BAF666C}"/>
                </a:ext>
              </a:extLst>
            </p:cNvPr>
            <p:cNvSpPr/>
            <p:nvPr/>
          </p:nvSpPr>
          <p:spPr>
            <a:xfrm>
              <a:off x="6394325" y="3648325"/>
              <a:ext cx="846925" cy="292850"/>
            </a:xfrm>
            <a:custGeom>
              <a:avLst/>
              <a:gdLst/>
              <a:ahLst/>
              <a:cxnLst/>
              <a:rect l="l" t="t" r="r" b="b"/>
              <a:pathLst>
                <a:path w="33877" h="11714" extrusionOk="0">
                  <a:moveTo>
                    <a:pt x="5727" y="0"/>
                  </a:moveTo>
                  <a:cubicBezTo>
                    <a:pt x="5711" y="0"/>
                    <a:pt x="5694" y="1"/>
                    <a:pt x="5677" y="5"/>
                  </a:cubicBezTo>
                  <a:cubicBezTo>
                    <a:pt x="5254" y="75"/>
                    <a:pt x="4822" y="35"/>
                    <a:pt x="4399" y="85"/>
                  </a:cubicBezTo>
                  <a:cubicBezTo>
                    <a:pt x="4137" y="115"/>
                    <a:pt x="3876" y="125"/>
                    <a:pt x="3624" y="156"/>
                  </a:cubicBezTo>
                  <a:cubicBezTo>
                    <a:pt x="3111" y="206"/>
                    <a:pt x="2597" y="286"/>
                    <a:pt x="2084" y="407"/>
                  </a:cubicBezTo>
                  <a:cubicBezTo>
                    <a:pt x="1621" y="518"/>
                    <a:pt x="1168" y="659"/>
                    <a:pt x="746" y="900"/>
                  </a:cubicBezTo>
                  <a:cubicBezTo>
                    <a:pt x="605" y="981"/>
                    <a:pt x="464" y="1071"/>
                    <a:pt x="353" y="1202"/>
                  </a:cubicBezTo>
                  <a:cubicBezTo>
                    <a:pt x="81" y="1403"/>
                    <a:pt x="1" y="1675"/>
                    <a:pt x="81" y="1997"/>
                  </a:cubicBezTo>
                  <a:cubicBezTo>
                    <a:pt x="132" y="2199"/>
                    <a:pt x="232" y="2370"/>
                    <a:pt x="353" y="2531"/>
                  </a:cubicBezTo>
                  <a:cubicBezTo>
                    <a:pt x="625" y="2913"/>
                    <a:pt x="977" y="3215"/>
                    <a:pt x="1350" y="3487"/>
                  </a:cubicBezTo>
                  <a:cubicBezTo>
                    <a:pt x="1883" y="3889"/>
                    <a:pt x="2467" y="4221"/>
                    <a:pt x="3060" y="4533"/>
                  </a:cubicBezTo>
                  <a:cubicBezTo>
                    <a:pt x="3654" y="4855"/>
                    <a:pt x="4268" y="5137"/>
                    <a:pt x="4892" y="5419"/>
                  </a:cubicBezTo>
                  <a:cubicBezTo>
                    <a:pt x="5888" y="5852"/>
                    <a:pt x="6895" y="6264"/>
                    <a:pt x="7921" y="6627"/>
                  </a:cubicBezTo>
                  <a:cubicBezTo>
                    <a:pt x="9421" y="7160"/>
                    <a:pt x="10941" y="7633"/>
                    <a:pt x="12501" y="7975"/>
                  </a:cubicBezTo>
                  <a:cubicBezTo>
                    <a:pt x="13155" y="8116"/>
                    <a:pt x="13809" y="8237"/>
                    <a:pt x="14483" y="8277"/>
                  </a:cubicBezTo>
                  <a:cubicBezTo>
                    <a:pt x="14793" y="8297"/>
                    <a:pt x="15104" y="8311"/>
                    <a:pt x="15418" y="8311"/>
                  </a:cubicBezTo>
                  <a:cubicBezTo>
                    <a:pt x="15756" y="8311"/>
                    <a:pt x="16096" y="8294"/>
                    <a:pt x="16436" y="8247"/>
                  </a:cubicBezTo>
                  <a:cubicBezTo>
                    <a:pt x="16868" y="8187"/>
                    <a:pt x="17291" y="8096"/>
                    <a:pt x="17694" y="7925"/>
                  </a:cubicBezTo>
                  <a:cubicBezTo>
                    <a:pt x="17865" y="7844"/>
                    <a:pt x="18026" y="7764"/>
                    <a:pt x="18197" y="7683"/>
                  </a:cubicBezTo>
                  <a:cubicBezTo>
                    <a:pt x="18287" y="7734"/>
                    <a:pt x="18388" y="7784"/>
                    <a:pt x="18489" y="7824"/>
                  </a:cubicBezTo>
                  <a:cubicBezTo>
                    <a:pt x="18811" y="7957"/>
                    <a:pt x="19138" y="8042"/>
                    <a:pt x="19471" y="8042"/>
                  </a:cubicBezTo>
                  <a:cubicBezTo>
                    <a:pt x="19667" y="8042"/>
                    <a:pt x="19867" y="8012"/>
                    <a:pt x="20069" y="7945"/>
                  </a:cubicBezTo>
                  <a:lnTo>
                    <a:pt x="20069" y="7945"/>
                  </a:lnTo>
                  <a:cubicBezTo>
                    <a:pt x="20059" y="8016"/>
                    <a:pt x="20079" y="8076"/>
                    <a:pt x="20109" y="8136"/>
                  </a:cubicBezTo>
                  <a:cubicBezTo>
                    <a:pt x="20240" y="8468"/>
                    <a:pt x="20421" y="8780"/>
                    <a:pt x="20632" y="9082"/>
                  </a:cubicBezTo>
                  <a:cubicBezTo>
                    <a:pt x="21216" y="9918"/>
                    <a:pt x="21991" y="10522"/>
                    <a:pt x="22907" y="10954"/>
                  </a:cubicBezTo>
                  <a:cubicBezTo>
                    <a:pt x="23994" y="11468"/>
                    <a:pt x="25141" y="11689"/>
                    <a:pt x="26339" y="11709"/>
                  </a:cubicBezTo>
                  <a:cubicBezTo>
                    <a:pt x="26416" y="11712"/>
                    <a:pt x="26493" y="11714"/>
                    <a:pt x="26571" y="11714"/>
                  </a:cubicBezTo>
                  <a:cubicBezTo>
                    <a:pt x="26726" y="11714"/>
                    <a:pt x="26882" y="11709"/>
                    <a:pt x="27043" y="11709"/>
                  </a:cubicBezTo>
                  <a:cubicBezTo>
                    <a:pt x="27063" y="11712"/>
                    <a:pt x="27083" y="11713"/>
                    <a:pt x="27102" y="11713"/>
                  </a:cubicBezTo>
                  <a:cubicBezTo>
                    <a:pt x="27221" y="11713"/>
                    <a:pt x="27335" y="11667"/>
                    <a:pt x="27456" y="11659"/>
                  </a:cubicBezTo>
                  <a:cubicBezTo>
                    <a:pt x="27798" y="11649"/>
                    <a:pt x="28140" y="11588"/>
                    <a:pt x="28472" y="11508"/>
                  </a:cubicBezTo>
                  <a:cubicBezTo>
                    <a:pt x="28965" y="11397"/>
                    <a:pt x="29459" y="11246"/>
                    <a:pt x="29921" y="11025"/>
                  </a:cubicBezTo>
                  <a:cubicBezTo>
                    <a:pt x="30364" y="10823"/>
                    <a:pt x="30797" y="10572"/>
                    <a:pt x="31200" y="10290"/>
                  </a:cubicBezTo>
                  <a:cubicBezTo>
                    <a:pt x="31653" y="9978"/>
                    <a:pt x="32065" y="9606"/>
                    <a:pt x="32468" y="9233"/>
                  </a:cubicBezTo>
                  <a:cubicBezTo>
                    <a:pt x="32558" y="9143"/>
                    <a:pt x="32639" y="9022"/>
                    <a:pt x="32729" y="8931"/>
                  </a:cubicBezTo>
                  <a:cubicBezTo>
                    <a:pt x="32991" y="8670"/>
                    <a:pt x="33202" y="8378"/>
                    <a:pt x="33404" y="8066"/>
                  </a:cubicBezTo>
                  <a:cubicBezTo>
                    <a:pt x="33605" y="7764"/>
                    <a:pt x="33756" y="7442"/>
                    <a:pt x="33816" y="7080"/>
                  </a:cubicBezTo>
                  <a:cubicBezTo>
                    <a:pt x="33877" y="6707"/>
                    <a:pt x="33776" y="6385"/>
                    <a:pt x="33464" y="6144"/>
                  </a:cubicBezTo>
                  <a:cubicBezTo>
                    <a:pt x="33384" y="6083"/>
                    <a:pt x="33293" y="6013"/>
                    <a:pt x="33182" y="5983"/>
                  </a:cubicBezTo>
                  <a:cubicBezTo>
                    <a:pt x="33031" y="5892"/>
                    <a:pt x="32870" y="5842"/>
                    <a:pt x="32699" y="5771"/>
                  </a:cubicBezTo>
                  <a:cubicBezTo>
                    <a:pt x="32458" y="5671"/>
                    <a:pt x="32206" y="5580"/>
                    <a:pt x="31975" y="5439"/>
                  </a:cubicBezTo>
                  <a:cubicBezTo>
                    <a:pt x="31441" y="5117"/>
                    <a:pt x="31008" y="4674"/>
                    <a:pt x="30606" y="4201"/>
                  </a:cubicBezTo>
                  <a:cubicBezTo>
                    <a:pt x="30415" y="3960"/>
                    <a:pt x="30213" y="3728"/>
                    <a:pt x="30022" y="3487"/>
                  </a:cubicBezTo>
                  <a:cubicBezTo>
                    <a:pt x="29871" y="3296"/>
                    <a:pt x="29680" y="3135"/>
                    <a:pt x="29539" y="2943"/>
                  </a:cubicBezTo>
                  <a:cubicBezTo>
                    <a:pt x="29348" y="2692"/>
                    <a:pt x="29106" y="2500"/>
                    <a:pt x="28865" y="2309"/>
                  </a:cubicBezTo>
                  <a:cubicBezTo>
                    <a:pt x="28392" y="1917"/>
                    <a:pt x="27868" y="1605"/>
                    <a:pt x="27295" y="1373"/>
                  </a:cubicBezTo>
                  <a:cubicBezTo>
                    <a:pt x="26792" y="1162"/>
                    <a:pt x="26278" y="1011"/>
                    <a:pt x="25735" y="920"/>
                  </a:cubicBezTo>
                  <a:cubicBezTo>
                    <a:pt x="25716" y="918"/>
                    <a:pt x="25698" y="916"/>
                    <a:pt x="25680" y="916"/>
                  </a:cubicBezTo>
                  <a:cubicBezTo>
                    <a:pt x="25632" y="916"/>
                    <a:pt x="25588" y="926"/>
                    <a:pt x="25544" y="941"/>
                  </a:cubicBezTo>
                  <a:cubicBezTo>
                    <a:pt x="25513" y="910"/>
                    <a:pt x="25473" y="900"/>
                    <a:pt x="25433" y="890"/>
                  </a:cubicBezTo>
                  <a:cubicBezTo>
                    <a:pt x="25227" y="861"/>
                    <a:pt x="25021" y="847"/>
                    <a:pt x="24814" y="847"/>
                  </a:cubicBezTo>
                  <a:cubicBezTo>
                    <a:pt x="24527" y="847"/>
                    <a:pt x="24240" y="874"/>
                    <a:pt x="23953" y="920"/>
                  </a:cubicBezTo>
                  <a:cubicBezTo>
                    <a:pt x="23279" y="1011"/>
                    <a:pt x="22645" y="1232"/>
                    <a:pt x="22041" y="1575"/>
                  </a:cubicBezTo>
                  <a:cubicBezTo>
                    <a:pt x="21588" y="1826"/>
                    <a:pt x="21176" y="2138"/>
                    <a:pt x="20824" y="2531"/>
                  </a:cubicBezTo>
                  <a:cubicBezTo>
                    <a:pt x="20743" y="2631"/>
                    <a:pt x="20642" y="2722"/>
                    <a:pt x="20602" y="2853"/>
                  </a:cubicBezTo>
                  <a:cubicBezTo>
                    <a:pt x="20330" y="2712"/>
                    <a:pt x="20039" y="2651"/>
                    <a:pt x="19747" y="2621"/>
                  </a:cubicBezTo>
                  <a:cubicBezTo>
                    <a:pt x="19676" y="2614"/>
                    <a:pt x="19606" y="2610"/>
                    <a:pt x="19535" y="2610"/>
                  </a:cubicBezTo>
                  <a:cubicBezTo>
                    <a:pt x="19325" y="2610"/>
                    <a:pt x="19115" y="2644"/>
                    <a:pt x="18911" y="2712"/>
                  </a:cubicBezTo>
                  <a:cubicBezTo>
                    <a:pt x="18791" y="2591"/>
                    <a:pt x="18670" y="2480"/>
                    <a:pt x="18539" y="2370"/>
                  </a:cubicBezTo>
                  <a:cubicBezTo>
                    <a:pt x="18358" y="2209"/>
                    <a:pt x="18177" y="2048"/>
                    <a:pt x="17955" y="1947"/>
                  </a:cubicBezTo>
                  <a:cubicBezTo>
                    <a:pt x="17925" y="1927"/>
                    <a:pt x="17885" y="1897"/>
                    <a:pt x="17855" y="1877"/>
                  </a:cubicBezTo>
                  <a:cubicBezTo>
                    <a:pt x="17523" y="1665"/>
                    <a:pt x="17180" y="1504"/>
                    <a:pt x="16828" y="1353"/>
                  </a:cubicBezTo>
                  <a:cubicBezTo>
                    <a:pt x="15912" y="971"/>
                    <a:pt x="14976" y="709"/>
                    <a:pt x="14000" y="548"/>
                  </a:cubicBezTo>
                  <a:cubicBezTo>
                    <a:pt x="13598" y="478"/>
                    <a:pt x="13195" y="417"/>
                    <a:pt x="12792" y="357"/>
                  </a:cubicBezTo>
                  <a:cubicBezTo>
                    <a:pt x="12490" y="317"/>
                    <a:pt x="12189" y="276"/>
                    <a:pt x="11897" y="246"/>
                  </a:cubicBezTo>
                  <a:cubicBezTo>
                    <a:pt x="11655" y="226"/>
                    <a:pt x="11424" y="216"/>
                    <a:pt x="11192" y="186"/>
                  </a:cubicBezTo>
                  <a:cubicBezTo>
                    <a:pt x="10790" y="145"/>
                    <a:pt x="10397" y="105"/>
                    <a:pt x="9995" y="95"/>
                  </a:cubicBezTo>
                  <a:cubicBezTo>
                    <a:pt x="9954" y="95"/>
                    <a:pt x="9904" y="95"/>
                    <a:pt x="9864" y="85"/>
                  </a:cubicBezTo>
                  <a:cubicBezTo>
                    <a:pt x="9401" y="15"/>
                    <a:pt x="8928" y="75"/>
                    <a:pt x="8465" y="5"/>
                  </a:cubicBezTo>
                  <a:lnTo>
                    <a:pt x="5828" y="5"/>
                  </a:lnTo>
                  <a:cubicBezTo>
                    <a:pt x="5794" y="5"/>
                    <a:pt x="5761" y="0"/>
                    <a:pt x="5727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miter lim="10064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8" name="Google Shape;4038;p64">
              <a:extLst>
                <a:ext uri="{FF2B5EF4-FFF2-40B4-BE49-F238E27FC236}">
                  <a16:creationId xmlns:a16="http://schemas.microsoft.com/office/drawing/2014/main" id="{5B5FCB5B-7FB7-FF49-B98B-7187CF65F886}"/>
                </a:ext>
              </a:extLst>
            </p:cNvPr>
            <p:cNvSpPr/>
            <p:nvPr/>
          </p:nvSpPr>
          <p:spPr>
            <a:xfrm>
              <a:off x="6895775" y="3669500"/>
              <a:ext cx="200050" cy="271675"/>
            </a:xfrm>
            <a:custGeom>
              <a:avLst/>
              <a:gdLst/>
              <a:ahLst/>
              <a:cxnLst/>
              <a:rect l="l" t="t" r="r" b="b"/>
              <a:pathLst>
                <a:path w="8002" h="10867" extrusionOk="0">
                  <a:moveTo>
                    <a:pt x="4756" y="0"/>
                  </a:moveTo>
                  <a:cubicBezTo>
                    <a:pt x="4469" y="0"/>
                    <a:pt x="4182" y="27"/>
                    <a:pt x="3895" y="73"/>
                  </a:cubicBezTo>
                  <a:cubicBezTo>
                    <a:pt x="3221" y="164"/>
                    <a:pt x="2587" y="385"/>
                    <a:pt x="1983" y="728"/>
                  </a:cubicBezTo>
                  <a:cubicBezTo>
                    <a:pt x="1530" y="979"/>
                    <a:pt x="1118" y="1291"/>
                    <a:pt x="766" y="1684"/>
                  </a:cubicBezTo>
                  <a:cubicBezTo>
                    <a:pt x="685" y="1784"/>
                    <a:pt x="584" y="1875"/>
                    <a:pt x="544" y="2006"/>
                  </a:cubicBezTo>
                  <a:lnTo>
                    <a:pt x="544" y="2016"/>
                  </a:lnTo>
                  <a:cubicBezTo>
                    <a:pt x="554" y="2137"/>
                    <a:pt x="665" y="2187"/>
                    <a:pt x="745" y="2257"/>
                  </a:cubicBezTo>
                  <a:cubicBezTo>
                    <a:pt x="1027" y="2469"/>
                    <a:pt x="1218" y="2740"/>
                    <a:pt x="1349" y="3073"/>
                  </a:cubicBezTo>
                  <a:cubicBezTo>
                    <a:pt x="1440" y="3294"/>
                    <a:pt x="1470" y="3525"/>
                    <a:pt x="1490" y="3767"/>
                  </a:cubicBezTo>
                  <a:cubicBezTo>
                    <a:pt x="1530" y="4401"/>
                    <a:pt x="1430" y="4995"/>
                    <a:pt x="1228" y="5589"/>
                  </a:cubicBezTo>
                  <a:cubicBezTo>
                    <a:pt x="1037" y="6152"/>
                    <a:pt x="735" y="6635"/>
                    <a:pt x="182" y="6927"/>
                  </a:cubicBezTo>
                  <a:cubicBezTo>
                    <a:pt x="101" y="6967"/>
                    <a:pt x="31" y="7008"/>
                    <a:pt x="11" y="7098"/>
                  </a:cubicBezTo>
                  <a:cubicBezTo>
                    <a:pt x="1" y="7169"/>
                    <a:pt x="31" y="7229"/>
                    <a:pt x="51" y="7289"/>
                  </a:cubicBezTo>
                  <a:cubicBezTo>
                    <a:pt x="192" y="7632"/>
                    <a:pt x="363" y="7944"/>
                    <a:pt x="574" y="8235"/>
                  </a:cubicBezTo>
                  <a:cubicBezTo>
                    <a:pt x="1158" y="9071"/>
                    <a:pt x="1933" y="9685"/>
                    <a:pt x="2849" y="10107"/>
                  </a:cubicBezTo>
                  <a:cubicBezTo>
                    <a:pt x="3936" y="10621"/>
                    <a:pt x="5083" y="10842"/>
                    <a:pt x="6281" y="10862"/>
                  </a:cubicBezTo>
                  <a:cubicBezTo>
                    <a:pt x="6358" y="10865"/>
                    <a:pt x="6436" y="10867"/>
                    <a:pt x="6515" y="10867"/>
                  </a:cubicBezTo>
                  <a:cubicBezTo>
                    <a:pt x="6672" y="10867"/>
                    <a:pt x="6831" y="10862"/>
                    <a:pt x="6985" y="10862"/>
                  </a:cubicBezTo>
                  <a:cubicBezTo>
                    <a:pt x="7035" y="10741"/>
                    <a:pt x="6925" y="10681"/>
                    <a:pt x="6864" y="10610"/>
                  </a:cubicBezTo>
                  <a:cubicBezTo>
                    <a:pt x="6573" y="10278"/>
                    <a:pt x="6532" y="9976"/>
                    <a:pt x="6723" y="9574"/>
                  </a:cubicBezTo>
                  <a:cubicBezTo>
                    <a:pt x="6774" y="9473"/>
                    <a:pt x="6834" y="9383"/>
                    <a:pt x="6874" y="9282"/>
                  </a:cubicBezTo>
                  <a:cubicBezTo>
                    <a:pt x="6975" y="9051"/>
                    <a:pt x="6935" y="8869"/>
                    <a:pt x="6734" y="8698"/>
                  </a:cubicBezTo>
                  <a:cubicBezTo>
                    <a:pt x="6623" y="8608"/>
                    <a:pt x="6492" y="8557"/>
                    <a:pt x="6361" y="8497"/>
                  </a:cubicBezTo>
                  <a:cubicBezTo>
                    <a:pt x="6130" y="8406"/>
                    <a:pt x="5898" y="8316"/>
                    <a:pt x="5687" y="8175"/>
                  </a:cubicBezTo>
                  <a:cubicBezTo>
                    <a:pt x="5164" y="7843"/>
                    <a:pt x="5003" y="7239"/>
                    <a:pt x="5274" y="6686"/>
                  </a:cubicBezTo>
                  <a:cubicBezTo>
                    <a:pt x="5506" y="6212"/>
                    <a:pt x="5949" y="6031"/>
                    <a:pt x="6412" y="5911"/>
                  </a:cubicBezTo>
                  <a:cubicBezTo>
                    <a:pt x="6764" y="5850"/>
                    <a:pt x="7126" y="5810"/>
                    <a:pt x="7458" y="5659"/>
                  </a:cubicBezTo>
                  <a:cubicBezTo>
                    <a:pt x="7831" y="5508"/>
                    <a:pt x="8002" y="5226"/>
                    <a:pt x="8002" y="4834"/>
                  </a:cubicBezTo>
                  <a:cubicBezTo>
                    <a:pt x="7992" y="4250"/>
                    <a:pt x="7710" y="3817"/>
                    <a:pt x="7227" y="3515"/>
                  </a:cubicBezTo>
                  <a:cubicBezTo>
                    <a:pt x="6945" y="3334"/>
                    <a:pt x="6633" y="3244"/>
                    <a:pt x="6321" y="3133"/>
                  </a:cubicBezTo>
                  <a:cubicBezTo>
                    <a:pt x="5938" y="3012"/>
                    <a:pt x="5566" y="2861"/>
                    <a:pt x="5254" y="2599"/>
                  </a:cubicBezTo>
                  <a:cubicBezTo>
                    <a:pt x="4962" y="2348"/>
                    <a:pt x="4801" y="2036"/>
                    <a:pt x="4781" y="1643"/>
                  </a:cubicBezTo>
                  <a:cubicBezTo>
                    <a:pt x="4761" y="1170"/>
                    <a:pt x="4932" y="798"/>
                    <a:pt x="5244" y="466"/>
                  </a:cubicBezTo>
                  <a:cubicBezTo>
                    <a:pt x="5345" y="355"/>
                    <a:pt x="5486" y="275"/>
                    <a:pt x="5486" y="94"/>
                  </a:cubicBezTo>
                  <a:cubicBezTo>
                    <a:pt x="5455" y="63"/>
                    <a:pt x="5415" y="53"/>
                    <a:pt x="5375" y="43"/>
                  </a:cubicBezTo>
                  <a:cubicBezTo>
                    <a:pt x="5169" y="14"/>
                    <a:pt x="4963" y="0"/>
                    <a:pt x="4756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9" name="Google Shape;4039;p64">
              <a:extLst>
                <a:ext uri="{FF2B5EF4-FFF2-40B4-BE49-F238E27FC236}">
                  <a16:creationId xmlns:a16="http://schemas.microsoft.com/office/drawing/2014/main" id="{FAE05E92-B8AF-4359-2C50-9EE430D7403B}"/>
                </a:ext>
              </a:extLst>
            </p:cNvPr>
            <p:cNvSpPr/>
            <p:nvPr/>
          </p:nvSpPr>
          <p:spPr>
            <a:xfrm>
              <a:off x="6394325" y="3648325"/>
              <a:ext cx="493925" cy="207800"/>
            </a:xfrm>
            <a:custGeom>
              <a:avLst/>
              <a:gdLst/>
              <a:ahLst/>
              <a:cxnLst/>
              <a:rect l="l" t="t" r="r" b="b"/>
              <a:pathLst>
                <a:path w="19757" h="8312" extrusionOk="0">
                  <a:moveTo>
                    <a:pt x="5727" y="0"/>
                  </a:moveTo>
                  <a:cubicBezTo>
                    <a:pt x="5711" y="0"/>
                    <a:pt x="5694" y="1"/>
                    <a:pt x="5677" y="5"/>
                  </a:cubicBezTo>
                  <a:cubicBezTo>
                    <a:pt x="5254" y="75"/>
                    <a:pt x="4822" y="35"/>
                    <a:pt x="4399" y="85"/>
                  </a:cubicBezTo>
                  <a:cubicBezTo>
                    <a:pt x="4137" y="115"/>
                    <a:pt x="3876" y="125"/>
                    <a:pt x="3624" y="156"/>
                  </a:cubicBezTo>
                  <a:cubicBezTo>
                    <a:pt x="3111" y="206"/>
                    <a:pt x="2597" y="286"/>
                    <a:pt x="2084" y="407"/>
                  </a:cubicBezTo>
                  <a:cubicBezTo>
                    <a:pt x="1621" y="518"/>
                    <a:pt x="1168" y="659"/>
                    <a:pt x="746" y="900"/>
                  </a:cubicBezTo>
                  <a:cubicBezTo>
                    <a:pt x="605" y="981"/>
                    <a:pt x="464" y="1071"/>
                    <a:pt x="353" y="1202"/>
                  </a:cubicBezTo>
                  <a:cubicBezTo>
                    <a:pt x="81" y="1403"/>
                    <a:pt x="1" y="1675"/>
                    <a:pt x="81" y="1997"/>
                  </a:cubicBezTo>
                  <a:cubicBezTo>
                    <a:pt x="132" y="2199"/>
                    <a:pt x="232" y="2370"/>
                    <a:pt x="353" y="2531"/>
                  </a:cubicBezTo>
                  <a:cubicBezTo>
                    <a:pt x="625" y="2913"/>
                    <a:pt x="977" y="3215"/>
                    <a:pt x="1350" y="3487"/>
                  </a:cubicBezTo>
                  <a:cubicBezTo>
                    <a:pt x="1883" y="3889"/>
                    <a:pt x="2467" y="4221"/>
                    <a:pt x="3060" y="4533"/>
                  </a:cubicBezTo>
                  <a:cubicBezTo>
                    <a:pt x="3654" y="4855"/>
                    <a:pt x="4268" y="5137"/>
                    <a:pt x="4892" y="5419"/>
                  </a:cubicBezTo>
                  <a:cubicBezTo>
                    <a:pt x="5888" y="5852"/>
                    <a:pt x="6895" y="6264"/>
                    <a:pt x="7921" y="6627"/>
                  </a:cubicBezTo>
                  <a:cubicBezTo>
                    <a:pt x="9421" y="7160"/>
                    <a:pt x="10941" y="7633"/>
                    <a:pt x="12501" y="7975"/>
                  </a:cubicBezTo>
                  <a:cubicBezTo>
                    <a:pt x="13155" y="8116"/>
                    <a:pt x="13809" y="8237"/>
                    <a:pt x="14483" y="8277"/>
                  </a:cubicBezTo>
                  <a:cubicBezTo>
                    <a:pt x="14793" y="8297"/>
                    <a:pt x="15104" y="8311"/>
                    <a:pt x="15418" y="8311"/>
                  </a:cubicBezTo>
                  <a:cubicBezTo>
                    <a:pt x="15756" y="8311"/>
                    <a:pt x="16096" y="8294"/>
                    <a:pt x="16436" y="8247"/>
                  </a:cubicBezTo>
                  <a:cubicBezTo>
                    <a:pt x="16868" y="8187"/>
                    <a:pt x="17291" y="8096"/>
                    <a:pt x="17694" y="7925"/>
                  </a:cubicBezTo>
                  <a:cubicBezTo>
                    <a:pt x="17865" y="7844"/>
                    <a:pt x="18026" y="7764"/>
                    <a:pt x="18197" y="7683"/>
                  </a:cubicBezTo>
                  <a:cubicBezTo>
                    <a:pt x="18328" y="7673"/>
                    <a:pt x="18438" y="7603"/>
                    <a:pt x="18539" y="7512"/>
                  </a:cubicBezTo>
                  <a:cubicBezTo>
                    <a:pt x="18841" y="7271"/>
                    <a:pt x="19042" y="6949"/>
                    <a:pt x="19254" y="6627"/>
                  </a:cubicBezTo>
                  <a:cubicBezTo>
                    <a:pt x="19606" y="5963"/>
                    <a:pt x="19757" y="5258"/>
                    <a:pt x="19716" y="4503"/>
                  </a:cubicBezTo>
                  <a:cubicBezTo>
                    <a:pt x="19686" y="3920"/>
                    <a:pt x="19515" y="3386"/>
                    <a:pt x="19183" y="2913"/>
                  </a:cubicBezTo>
                  <a:cubicBezTo>
                    <a:pt x="19113" y="2812"/>
                    <a:pt x="19032" y="2722"/>
                    <a:pt x="18911" y="2712"/>
                  </a:cubicBezTo>
                  <a:cubicBezTo>
                    <a:pt x="18781" y="2591"/>
                    <a:pt x="18670" y="2480"/>
                    <a:pt x="18539" y="2370"/>
                  </a:cubicBezTo>
                  <a:cubicBezTo>
                    <a:pt x="18358" y="2209"/>
                    <a:pt x="18177" y="2048"/>
                    <a:pt x="17955" y="1947"/>
                  </a:cubicBezTo>
                  <a:cubicBezTo>
                    <a:pt x="17915" y="1927"/>
                    <a:pt x="17885" y="1897"/>
                    <a:pt x="17855" y="1877"/>
                  </a:cubicBezTo>
                  <a:cubicBezTo>
                    <a:pt x="17523" y="1665"/>
                    <a:pt x="17180" y="1504"/>
                    <a:pt x="16818" y="1353"/>
                  </a:cubicBezTo>
                  <a:cubicBezTo>
                    <a:pt x="15912" y="971"/>
                    <a:pt x="14976" y="709"/>
                    <a:pt x="14000" y="548"/>
                  </a:cubicBezTo>
                  <a:cubicBezTo>
                    <a:pt x="13598" y="478"/>
                    <a:pt x="13195" y="417"/>
                    <a:pt x="12792" y="357"/>
                  </a:cubicBezTo>
                  <a:cubicBezTo>
                    <a:pt x="12490" y="317"/>
                    <a:pt x="12189" y="276"/>
                    <a:pt x="11897" y="246"/>
                  </a:cubicBezTo>
                  <a:cubicBezTo>
                    <a:pt x="11655" y="226"/>
                    <a:pt x="11424" y="216"/>
                    <a:pt x="11192" y="186"/>
                  </a:cubicBezTo>
                  <a:cubicBezTo>
                    <a:pt x="10790" y="145"/>
                    <a:pt x="10397" y="105"/>
                    <a:pt x="9995" y="95"/>
                  </a:cubicBezTo>
                  <a:cubicBezTo>
                    <a:pt x="9954" y="95"/>
                    <a:pt x="9904" y="95"/>
                    <a:pt x="9864" y="85"/>
                  </a:cubicBezTo>
                  <a:cubicBezTo>
                    <a:pt x="9401" y="15"/>
                    <a:pt x="8928" y="75"/>
                    <a:pt x="8465" y="5"/>
                  </a:cubicBezTo>
                  <a:lnTo>
                    <a:pt x="5828" y="5"/>
                  </a:lnTo>
                  <a:cubicBezTo>
                    <a:pt x="5794" y="5"/>
                    <a:pt x="5761" y="0"/>
                    <a:pt x="5727" y="0"/>
                  </a:cubicBezTo>
                  <a:close/>
                </a:path>
              </a:pathLst>
            </a:custGeom>
            <a:solidFill>
              <a:srgbClr val="FF6EA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0" name="Google Shape;4040;p64">
              <a:extLst>
                <a:ext uri="{FF2B5EF4-FFF2-40B4-BE49-F238E27FC236}">
                  <a16:creationId xmlns:a16="http://schemas.microsoft.com/office/drawing/2014/main" id="{4A65D2D3-AF91-DF71-8CD6-05C09CE1121E}"/>
                </a:ext>
              </a:extLst>
            </p:cNvPr>
            <p:cNvSpPr/>
            <p:nvPr/>
          </p:nvSpPr>
          <p:spPr>
            <a:xfrm>
              <a:off x="7009250" y="3671225"/>
              <a:ext cx="215400" cy="215325"/>
            </a:xfrm>
            <a:custGeom>
              <a:avLst/>
              <a:gdLst/>
              <a:ahLst/>
              <a:cxnLst/>
              <a:rect l="l" t="t" r="r" b="b"/>
              <a:pathLst>
                <a:path w="8616" h="8613" extrusionOk="0">
                  <a:moveTo>
                    <a:pt x="1083" y="0"/>
                  </a:moveTo>
                  <a:cubicBezTo>
                    <a:pt x="1035" y="0"/>
                    <a:pt x="991" y="10"/>
                    <a:pt x="947" y="25"/>
                  </a:cubicBezTo>
                  <a:cubicBezTo>
                    <a:pt x="625" y="276"/>
                    <a:pt x="373" y="588"/>
                    <a:pt x="222" y="971"/>
                  </a:cubicBezTo>
                  <a:cubicBezTo>
                    <a:pt x="1" y="1564"/>
                    <a:pt x="162" y="2188"/>
                    <a:pt x="635" y="2591"/>
                  </a:cubicBezTo>
                  <a:cubicBezTo>
                    <a:pt x="765" y="2702"/>
                    <a:pt x="906" y="2792"/>
                    <a:pt x="1047" y="2873"/>
                  </a:cubicBezTo>
                  <a:cubicBezTo>
                    <a:pt x="1228" y="2963"/>
                    <a:pt x="1410" y="3044"/>
                    <a:pt x="1601" y="3104"/>
                  </a:cubicBezTo>
                  <a:cubicBezTo>
                    <a:pt x="1832" y="3195"/>
                    <a:pt x="2064" y="3275"/>
                    <a:pt x="2285" y="3356"/>
                  </a:cubicBezTo>
                  <a:cubicBezTo>
                    <a:pt x="2456" y="3416"/>
                    <a:pt x="2607" y="3487"/>
                    <a:pt x="2748" y="3597"/>
                  </a:cubicBezTo>
                  <a:cubicBezTo>
                    <a:pt x="3131" y="3879"/>
                    <a:pt x="3342" y="4251"/>
                    <a:pt x="3362" y="4724"/>
                  </a:cubicBezTo>
                  <a:cubicBezTo>
                    <a:pt x="3382" y="5137"/>
                    <a:pt x="3231" y="5369"/>
                    <a:pt x="2849" y="5530"/>
                  </a:cubicBezTo>
                  <a:cubicBezTo>
                    <a:pt x="2678" y="5600"/>
                    <a:pt x="2496" y="5630"/>
                    <a:pt x="2315" y="5670"/>
                  </a:cubicBezTo>
                  <a:cubicBezTo>
                    <a:pt x="2164" y="5701"/>
                    <a:pt x="2003" y="5701"/>
                    <a:pt x="1852" y="5771"/>
                  </a:cubicBezTo>
                  <a:cubicBezTo>
                    <a:pt x="1762" y="5852"/>
                    <a:pt x="1701" y="5942"/>
                    <a:pt x="1661" y="6063"/>
                  </a:cubicBezTo>
                  <a:cubicBezTo>
                    <a:pt x="1540" y="6415"/>
                    <a:pt x="1661" y="6606"/>
                    <a:pt x="2034" y="6657"/>
                  </a:cubicBezTo>
                  <a:cubicBezTo>
                    <a:pt x="2154" y="6677"/>
                    <a:pt x="2285" y="6667"/>
                    <a:pt x="2406" y="6677"/>
                  </a:cubicBezTo>
                  <a:cubicBezTo>
                    <a:pt x="3372" y="6757"/>
                    <a:pt x="3855" y="7160"/>
                    <a:pt x="3976" y="7995"/>
                  </a:cubicBezTo>
                  <a:cubicBezTo>
                    <a:pt x="3986" y="8046"/>
                    <a:pt x="3996" y="8086"/>
                    <a:pt x="4006" y="8136"/>
                  </a:cubicBezTo>
                  <a:cubicBezTo>
                    <a:pt x="4080" y="8459"/>
                    <a:pt x="4238" y="8613"/>
                    <a:pt x="4544" y="8613"/>
                  </a:cubicBezTo>
                  <a:cubicBezTo>
                    <a:pt x="4571" y="8613"/>
                    <a:pt x="4600" y="8612"/>
                    <a:pt x="4630" y="8609"/>
                  </a:cubicBezTo>
                  <a:cubicBezTo>
                    <a:pt x="4952" y="8579"/>
                    <a:pt x="5264" y="8519"/>
                    <a:pt x="5556" y="8408"/>
                  </a:cubicBezTo>
                  <a:cubicBezTo>
                    <a:pt x="7056" y="7814"/>
                    <a:pt x="8022" y="6727"/>
                    <a:pt x="8585" y="5238"/>
                  </a:cubicBezTo>
                  <a:cubicBezTo>
                    <a:pt x="8605" y="5187"/>
                    <a:pt x="8615" y="5127"/>
                    <a:pt x="8585" y="5067"/>
                  </a:cubicBezTo>
                  <a:cubicBezTo>
                    <a:pt x="8434" y="4976"/>
                    <a:pt x="8273" y="4926"/>
                    <a:pt x="8102" y="4855"/>
                  </a:cubicBezTo>
                  <a:cubicBezTo>
                    <a:pt x="7861" y="4765"/>
                    <a:pt x="7609" y="4664"/>
                    <a:pt x="7378" y="4523"/>
                  </a:cubicBezTo>
                  <a:cubicBezTo>
                    <a:pt x="6844" y="4201"/>
                    <a:pt x="6411" y="3758"/>
                    <a:pt x="6009" y="3285"/>
                  </a:cubicBezTo>
                  <a:cubicBezTo>
                    <a:pt x="5818" y="3044"/>
                    <a:pt x="5616" y="2812"/>
                    <a:pt x="5425" y="2571"/>
                  </a:cubicBezTo>
                  <a:cubicBezTo>
                    <a:pt x="5274" y="2380"/>
                    <a:pt x="5083" y="2219"/>
                    <a:pt x="4942" y="2027"/>
                  </a:cubicBezTo>
                  <a:cubicBezTo>
                    <a:pt x="4751" y="1776"/>
                    <a:pt x="4509" y="1584"/>
                    <a:pt x="4268" y="1393"/>
                  </a:cubicBezTo>
                  <a:cubicBezTo>
                    <a:pt x="3795" y="1001"/>
                    <a:pt x="3271" y="689"/>
                    <a:pt x="2698" y="457"/>
                  </a:cubicBezTo>
                  <a:cubicBezTo>
                    <a:pt x="2195" y="246"/>
                    <a:pt x="1681" y="95"/>
                    <a:pt x="1138" y="4"/>
                  </a:cubicBezTo>
                  <a:cubicBezTo>
                    <a:pt x="1119" y="2"/>
                    <a:pt x="1101" y="0"/>
                    <a:pt x="1083" y="0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1" name="Google Shape;4041;p64">
              <a:extLst>
                <a:ext uri="{FF2B5EF4-FFF2-40B4-BE49-F238E27FC236}">
                  <a16:creationId xmlns:a16="http://schemas.microsoft.com/office/drawing/2014/main" id="{E61651CB-447A-A407-8296-D919DC248070}"/>
                </a:ext>
              </a:extLst>
            </p:cNvPr>
            <p:cNvSpPr/>
            <p:nvPr/>
          </p:nvSpPr>
          <p:spPr>
            <a:xfrm>
              <a:off x="7016300" y="3797875"/>
              <a:ext cx="224950" cy="143300"/>
            </a:xfrm>
            <a:custGeom>
              <a:avLst/>
              <a:gdLst/>
              <a:ahLst/>
              <a:cxnLst/>
              <a:rect l="l" t="t" r="r" b="b"/>
              <a:pathLst>
                <a:path w="8998" h="5732" extrusionOk="0">
                  <a:moveTo>
                    <a:pt x="8303" y="1"/>
                  </a:moveTo>
                  <a:cubicBezTo>
                    <a:pt x="8182" y="182"/>
                    <a:pt x="8092" y="373"/>
                    <a:pt x="8001" y="574"/>
                  </a:cubicBezTo>
                  <a:cubicBezTo>
                    <a:pt x="7840" y="987"/>
                    <a:pt x="7629" y="1389"/>
                    <a:pt x="7347" y="1722"/>
                  </a:cubicBezTo>
                  <a:cubicBezTo>
                    <a:pt x="7025" y="2104"/>
                    <a:pt x="6663" y="2466"/>
                    <a:pt x="6230" y="2738"/>
                  </a:cubicBezTo>
                  <a:cubicBezTo>
                    <a:pt x="5687" y="3080"/>
                    <a:pt x="5113" y="3382"/>
                    <a:pt x="4449" y="3422"/>
                  </a:cubicBezTo>
                  <a:cubicBezTo>
                    <a:pt x="4403" y="3445"/>
                    <a:pt x="4357" y="3454"/>
                    <a:pt x="4311" y="3454"/>
                  </a:cubicBezTo>
                  <a:cubicBezTo>
                    <a:pt x="4236" y="3454"/>
                    <a:pt x="4161" y="3431"/>
                    <a:pt x="4086" y="3412"/>
                  </a:cubicBezTo>
                  <a:cubicBezTo>
                    <a:pt x="3925" y="3382"/>
                    <a:pt x="3855" y="3302"/>
                    <a:pt x="3835" y="3141"/>
                  </a:cubicBezTo>
                  <a:cubicBezTo>
                    <a:pt x="3805" y="2959"/>
                    <a:pt x="3784" y="2778"/>
                    <a:pt x="3734" y="2607"/>
                  </a:cubicBezTo>
                  <a:cubicBezTo>
                    <a:pt x="3654" y="2356"/>
                    <a:pt x="3543" y="2124"/>
                    <a:pt x="3342" y="1943"/>
                  </a:cubicBezTo>
                  <a:cubicBezTo>
                    <a:pt x="3201" y="1822"/>
                    <a:pt x="3050" y="1722"/>
                    <a:pt x="2869" y="1661"/>
                  </a:cubicBezTo>
                  <a:cubicBezTo>
                    <a:pt x="2605" y="1567"/>
                    <a:pt x="2332" y="1499"/>
                    <a:pt x="2051" y="1499"/>
                  </a:cubicBezTo>
                  <a:cubicBezTo>
                    <a:pt x="2032" y="1499"/>
                    <a:pt x="2012" y="1500"/>
                    <a:pt x="1993" y="1500"/>
                  </a:cubicBezTo>
                  <a:cubicBezTo>
                    <a:pt x="1967" y="1502"/>
                    <a:pt x="1942" y="1503"/>
                    <a:pt x="1916" y="1503"/>
                  </a:cubicBezTo>
                  <a:cubicBezTo>
                    <a:pt x="1794" y="1503"/>
                    <a:pt x="1679" y="1483"/>
                    <a:pt x="1570" y="1450"/>
                  </a:cubicBezTo>
                  <a:cubicBezTo>
                    <a:pt x="1450" y="1420"/>
                    <a:pt x="1419" y="1379"/>
                    <a:pt x="1419" y="1259"/>
                  </a:cubicBezTo>
                  <a:cubicBezTo>
                    <a:pt x="1419" y="1148"/>
                    <a:pt x="1460" y="1047"/>
                    <a:pt x="1500" y="947"/>
                  </a:cubicBezTo>
                  <a:cubicBezTo>
                    <a:pt x="1530" y="866"/>
                    <a:pt x="1580" y="786"/>
                    <a:pt x="1570" y="705"/>
                  </a:cubicBezTo>
                  <a:lnTo>
                    <a:pt x="1570" y="705"/>
                  </a:lnTo>
                  <a:cubicBezTo>
                    <a:pt x="1188" y="745"/>
                    <a:pt x="846" y="906"/>
                    <a:pt x="584" y="1188"/>
                  </a:cubicBezTo>
                  <a:cubicBezTo>
                    <a:pt x="0" y="1812"/>
                    <a:pt x="141" y="2668"/>
                    <a:pt x="775" y="3110"/>
                  </a:cubicBezTo>
                  <a:cubicBezTo>
                    <a:pt x="926" y="3211"/>
                    <a:pt x="1087" y="3292"/>
                    <a:pt x="1258" y="3362"/>
                  </a:cubicBezTo>
                  <a:cubicBezTo>
                    <a:pt x="1389" y="3412"/>
                    <a:pt x="1510" y="3453"/>
                    <a:pt x="1631" y="3503"/>
                  </a:cubicBezTo>
                  <a:cubicBezTo>
                    <a:pt x="1721" y="3543"/>
                    <a:pt x="1802" y="3583"/>
                    <a:pt x="1872" y="3634"/>
                  </a:cubicBezTo>
                  <a:cubicBezTo>
                    <a:pt x="2043" y="3755"/>
                    <a:pt x="2074" y="3895"/>
                    <a:pt x="1983" y="4077"/>
                  </a:cubicBezTo>
                  <a:cubicBezTo>
                    <a:pt x="1963" y="4127"/>
                    <a:pt x="1933" y="4177"/>
                    <a:pt x="1902" y="4228"/>
                  </a:cubicBezTo>
                  <a:cubicBezTo>
                    <a:pt x="1862" y="4308"/>
                    <a:pt x="1812" y="4389"/>
                    <a:pt x="1772" y="4469"/>
                  </a:cubicBezTo>
                  <a:cubicBezTo>
                    <a:pt x="1591" y="4882"/>
                    <a:pt x="1681" y="5284"/>
                    <a:pt x="2023" y="5586"/>
                  </a:cubicBezTo>
                  <a:cubicBezTo>
                    <a:pt x="2064" y="5626"/>
                    <a:pt x="2134" y="5657"/>
                    <a:pt x="2164" y="5727"/>
                  </a:cubicBezTo>
                  <a:cubicBezTo>
                    <a:pt x="2184" y="5730"/>
                    <a:pt x="2204" y="5731"/>
                    <a:pt x="2223" y="5731"/>
                  </a:cubicBezTo>
                  <a:cubicBezTo>
                    <a:pt x="2342" y="5731"/>
                    <a:pt x="2456" y="5685"/>
                    <a:pt x="2577" y="5677"/>
                  </a:cubicBezTo>
                  <a:cubicBezTo>
                    <a:pt x="2919" y="5667"/>
                    <a:pt x="3261" y="5606"/>
                    <a:pt x="3593" y="5526"/>
                  </a:cubicBezTo>
                  <a:cubicBezTo>
                    <a:pt x="4086" y="5415"/>
                    <a:pt x="4580" y="5264"/>
                    <a:pt x="5042" y="5043"/>
                  </a:cubicBezTo>
                  <a:cubicBezTo>
                    <a:pt x="5485" y="4841"/>
                    <a:pt x="5918" y="4590"/>
                    <a:pt x="6321" y="4308"/>
                  </a:cubicBezTo>
                  <a:cubicBezTo>
                    <a:pt x="6774" y="3996"/>
                    <a:pt x="7186" y="3624"/>
                    <a:pt x="7589" y="3251"/>
                  </a:cubicBezTo>
                  <a:cubicBezTo>
                    <a:pt x="7689" y="3161"/>
                    <a:pt x="7760" y="3040"/>
                    <a:pt x="7850" y="2949"/>
                  </a:cubicBezTo>
                  <a:cubicBezTo>
                    <a:pt x="8112" y="2688"/>
                    <a:pt x="8323" y="2396"/>
                    <a:pt x="8525" y="2084"/>
                  </a:cubicBezTo>
                  <a:cubicBezTo>
                    <a:pt x="8726" y="1782"/>
                    <a:pt x="8877" y="1460"/>
                    <a:pt x="8937" y="1098"/>
                  </a:cubicBezTo>
                  <a:cubicBezTo>
                    <a:pt x="8998" y="725"/>
                    <a:pt x="8897" y="403"/>
                    <a:pt x="8585" y="162"/>
                  </a:cubicBezTo>
                  <a:cubicBezTo>
                    <a:pt x="8505" y="101"/>
                    <a:pt x="8414" y="31"/>
                    <a:pt x="8303" y="1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2" name="Google Shape;4042;p64">
              <a:extLst>
                <a:ext uri="{FF2B5EF4-FFF2-40B4-BE49-F238E27FC236}">
                  <a16:creationId xmlns:a16="http://schemas.microsoft.com/office/drawing/2014/main" id="{4691E8F7-EA5B-4C25-C2D4-79FC70AD5BA0}"/>
                </a:ext>
              </a:extLst>
            </p:cNvPr>
            <p:cNvSpPr/>
            <p:nvPr/>
          </p:nvSpPr>
          <p:spPr>
            <a:xfrm>
              <a:off x="6867100" y="3713550"/>
              <a:ext cx="68700" cy="106400"/>
            </a:xfrm>
            <a:custGeom>
              <a:avLst/>
              <a:gdLst/>
              <a:ahLst/>
              <a:cxnLst/>
              <a:rect l="l" t="t" r="r" b="b"/>
              <a:pathLst>
                <a:path w="2748" h="4256" extrusionOk="0">
                  <a:moveTo>
                    <a:pt x="624" y="1"/>
                  </a:moveTo>
                  <a:cubicBezTo>
                    <a:pt x="414" y="1"/>
                    <a:pt x="204" y="35"/>
                    <a:pt x="0" y="103"/>
                  </a:cubicBezTo>
                  <a:cubicBezTo>
                    <a:pt x="41" y="153"/>
                    <a:pt x="91" y="214"/>
                    <a:pt x="131" y="274"/>
                  </a:cubicBezTo>
                  <a:cubicBezTo>
                    <a:pt x="373" y="596"/>
                    <a:pt x="544" y="948"/>
                    <a:pt x="624" y="1341"/>
                  </a:cubicBezTo>
                  <a:cubicBezTo>
                    <a:pt x="765" y="2015"/>
                    <a:pt x="745" y="2689"/>
                    <a:pt x="524" y="3343"/>
                  </a:cubicBezTo>
                  <a:cubicBezTo>
                    <a:pt x="443" y="3575"/>
                    <a:pt x="332" y="3786"/>
                    <a:pt x="242" y="4018"/>
                  </a:cubicBezTo>
                  <a:cubicBezTo>
                    <a:pt x="222" y="4139"/>
                    <a:pt x="302" y="4179"/>
                    <a:pt x="393" y="4209"/>
                  </a:cubicBezTo>
                  <a:cubicBezTo>
                    <a:pt x="474" y="4240"/>
                    <a:pt x="547" y="4256"/>
                    <a:pt x="613" y="4256"/>
                  </a:cubicBezTo>
                  <a:cubicBezTo>
                    <a:pt x="783" y="4256"/>
                    <a:pt x="905" y="4149"/>
                    <a:pt x="1007" y="3917"/>
                  </a:cubicBezTo>
                  <a:cubicBezTo>
                    <a:pt x="1327" y="3217"/>
                    <a:pt x="1450" y="2488"/>
                    <a:pt x="1386" y="1766"/>
                  </a:cubicBezTo>
                  <a:lnTo>
                    <a:pt x="1386" y="1766"/>
                  </a:lnTo>
                  <a:cubicBezTo>
                    <a:pt x="1456" y="2385"/>
                    <a:pt x="1449" y="3023"/>
                    <a:pt x="1268" y="3655"/>
                  </a:cubicBezTo>
                  <a:cubicBezTo>
                    <a:pt x="1238" y="3756"/>
                    <a:pt x="1218" y="3857"/>
                    <a:pt x="1268" y="3947"/>
                  </a:cubicBezTo>
                  <a:cubicBezTo>
                    <a:pt x="1279" y="3977"/>
                    <a:pt x="1299" y="3998"/>
                    <a:pt x="1329" y="4008"/>
                  </a:cubicBezTo>
                  <a:cubicBezTo>
                    <a:pt x="1353" y="4013"/>
                    <a:pt x="1377" y="4016"/>
                    <a:pt x="1399" y="4016"/>
                  </a:cubicBezTo>
                  <a:cubicBezTo>
                    <a:pt x="1532" y="4016"/>
                    <a:pt x="1625" y="3921"/>
                    <a:pt x="1711" y="3827"/>
                  </a:cubicBezTo>
                  <a:cubicBezTo>
                    <a:pt x="2396" y="3102"/>
                    <a:pt x="2748" y="2267"/>
                    <a:pt x="2567" y="1260"/>
                  </a:cubicBezTo>
                  <a:cubicBezTo>
                    <a:pt x="2557" y="1220"/>
                    <a:pt x="2547" y="1190"/>
                    <a:pt x="2537" y="1160"/>
                  </a:cubicBezTo>
                  <a:cubicBezTo>
                    <a:pt x="2355" y="757"/>
                    <a:pt x="2074" y="455"/>
                    <a:pt x="1691" y="244"/>
                  </a:cubicBezTo>
                  <a:cubicBezTo>
                    <a:pt x="1429" y="103"/>
                    <a:pt x="1138" y="32"/>
                    <a:pt x="836" y="12"/>
                  </a:cubicBezTo>
                  <a:cubicBezTo>
                    <a:pt x="765" y="5"/>
                    <a:pt x="695" y="1"/>
                    <a:pt x="624" y="1"/>
                  </a:cubicBezTo>
                  <a:close/>
                </a:path>
              </a:pathLst>
            </a:custGeom>
            <a:solidFill>
              <a:srgbClr val="F8D32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3" name="Google Shape;4043;p64">
              <a:extLst>
                <a:ext uri="{FF2B5EF4-FFF2-40B4-BE49-F238E27FC236}">
                  <a16:creationId xmlns:a16="http://schemas.microsoft.com/office/drawing/2014/main" id="{D2B04482-BC08-CEBE-0A36-6D2E1EA98957}"/>
                </a:ext>
              </a:extLst>
            </p:cNvPr>
            <p:cNvSpPr/>
            <p:nvPr/>
          </p:nvSpPr>
          <p:spPr>
            <a:xfrm>
              <a:off x="6849225" y="3737150"/>
              <a:ext cx="87350" cy="112075"/>
            </a:xfrm>
            <a:custGeom>
              <a:avLst/>
              <a:gdLst/>
              <a:ahLst/>
              <a:cxnLst/>
              <a:rect l="l" t="t" r="r" b="b"/>
              <a:pathLst>
                <a:path w="3494" h="4483" extrusionOk="0">
                  <a:moveTo>
                    <a:pt x="1976" y="0"/>
                  </a:moveTo>
                  <a:cubicBezTo>
                    <a:pt x="1971" y="0"/>
                    <a:pt x="1966" y="1"/>
                    <a:pt x="1963" y="4"/>
                  </a:cubicBezTo>
                  <a:cubicBezTo>
                    <a:pt x="1953" y="4"/>
                    <a:pt x="1933" y="24"/>
                    <a:pt x="1933" y="34"/>
                  </a:cubicBezTo>
                  <a:cubicBezTo>
                    <a:pt x="1913" y="105"/>
                    <a:pt x="1913" y="185"/>
                    <a:pt x="1933" y="256"/>
                  </a:cubicBezTo>
                  <a:cubicBezTo>
                    <a:pt x="1994" y="467"/>
                    <a:pt x="1983" y="689"/>
                    <a:pt x="2014" y="900"/>
                  </a:cubicBezTo>
                  <a:cubicBezTo>
                    <a:pt x="2064" y="1242"/>
                    <a:pt x="1994" y="1594"/>
                    <a:pt x="1943" y="1947"/>
                  </a:cubicBezTo>
                  <a:cubicBezTo>
                    <a:pt x="1903" y="2309"/>
                    <a:pt x="1762" y="2651"/>
                    <a:pt x="1611" y="2983"/>
                  </a:cubicBezTo>
                  <a:cubicBezTo>
                    <a:pt x="1544" y="3131"/>
                    <a:pt x="1521" y="3220"/>
                    <a:pt x="1405" y="3220"/>
                  </a:cubicBezTo>
                  <a:cubicBezTo>
                    <a:pt x="1364" y="3220"/>
                    <a:pt x="1310" y="3208"/>
                    <a:pt x="1239" y="3184"/>
                  </a:cubicBezTo>
                  <a:cubicBezTo>
                    <a:pt x="1198" y="3174"/>
                    <a:pt x="1138" y="3174"/>
                    <a:pt x="1088" y="3174"/>
                  </a:cubicBezTo>
                  <a:cubicBezTo>
                    <a:pt x="1027" y="3164"/>
                    <a:pt x="987" y="3124"/>
                    <a:pt x="957" y="3074"/>
                  </a:cubicBezTo>
                  <a:lnTo>
                    <a:pt x="957" y="3064"/>
                  </a:lnTo>
                  <a:cubicBezTo>
                    <a:pt x="937" y="3084"/>
                    <a:pt x="917" y="3104"/>
                    <a:pt x="907" y="3124"/>
                  </a:cubicBezTo>
                  <a:cubicBezTo>
                    <a:pt x="705" y="3496"/>
                    <a:pt x="424" y="3808"/>
                    <a:pt x="71" y="4060"/>
                  </a:cubicBezTo>
                  <a:cubicBezTo>
                    <a:pt x="41" y="4080"/>
                    <a:pt x="21" y="4100"/>
                    <a:pt x="1" y="4130"/>
                  </a:cubicBezTo>
                  <a:cubicBezTo>
                    <a:pt x="91" y="4171"/>
                    <a:pt x="192" y="4231"/>
                    <a:pt x="293" y="4271"/>
                  </a:cubicBezTo>
                  <a:cubicBezTo>
                    <a:pt x="618" y="4399"/>
                    <a:pt x="948" y="4482"/>
                    <a:pt x="1284" y="4482"/>
                  </a:cubicBezTo>
                  <a:cubicBezTo>
                    <a:pt x="1478" y="4482"/>
                    <a:pt x="1674" y="4455"/>
                    <a:pt x="1873" y="4392"/>
                  </a:cubicBezTo>
                  <a:cubicBezTo>
                    <a:pt x="2326" y="4231"/>
                    <a:pt x="2658" y="3929"/>
                    <a:pt x="2899" y="3517"/>
                  </a:cubicBezTo>
                  <a:cubicBezTo>
                    <a:pt x="3080" y="3225"/>
                    <a:pt x="3201" y="2903"/>
                    <a:pt x="3292" y="2571"/>
                  </a:cubicBezTo>
                  <a:cubicBezTo>
                    <a:pt x="3433" y="2017"/>
                    <a:pt x="3493" y="1453"/>
                    <a:pt x="3423" y="880"/>
                  </a:cubicBezTo>
                  <a:cubicBezTo>
                    <a:pt x="3402" y="689"/>
                    <a:pt x="3372" y="487"/>
                    <a:pt x="3282" y="306"/>
                  </a:cubicBezTo>
                  <a:cubicBezTo>
                    <a:pt x="3272" y="538"/>
                    <a:pt x="3272" y="769"/>
                    <a:pt x="3241" y="1011"/>
                  </a:cubicBezTo>
                  <a:cubicBezTo>
                    <a:pt x="3161" y="1474"/>
                    <a:pt x="3000" y="1906"/>
                    <a:pt x="2768" y="2319"/>
                  </a:cubicBezTo>
                  <a:cubicBezTo>
                    <a:pt x="2638" y="2571"/>
                    <a:pt x="2426" y="2752"/>
                    <a:pt x="2225" y="2943"/>
                  </a:cubicBezTo>
                  <a:cubicBezTo>
                    <a:pt x="2165" y="2993"/>
                    <a:pt x="2094" y="3023"/>
                    <a:pt x="2024" y="3023"/>
                  </a:cubicBezTo>
                  <a:cubicBezTo>
                    <a:pt x="2064" y="2852"/>
                    <a:pt x="2104" y="2671"/>
                    <a:pt x="2144" y="2490"/>
                  </a:cubicBezTo>
                  <a:cubicBezTo>
                    <a:pt x="2175" y="2339"/>
                    <a:pt x="2225" y="2188"/>
                    <a:pt x="2225" y="2027"/>
                  </a:cubicBezTo>
                  <a:cubicBezTo>
                    <a:pt x="2225" y="1886"/>
                    <a:pt x="2225" y="1745"/>
                    <a:pt x="2265" y="1604"/>
                  </a:cubicBezTo>
                  <a:cubicBezTo>
                    <a:pt x="2275" y="1554"/>
                    <a:pt x="2275" y="1494"/>
                    <a:pt x="2265" y="1453"/>
                  </a:cubicBezTo>
                  <a:cubicBezTo>
                    <a:pt x="2185" y="1172"/>
                    <a:pt x="2235" y="890"/>
                    <a:pt x="2175" y="608"/>
                  </a:cubicBezTo>
                  <a:cubicBezTo>
                    <a:pt x="2144" y="437"/>
                    <a:pt x="2114" y="266"/>
                    <a:pt x="2054" y="95"/>
                  </a:cubicBezTo>
                  <a:cubicBezTo>
                    <a:pt x="2044" y="65"/>
                    <a:pt x="2024" y="44"/>
                    <a:pt x="2004" y="14"/>
                  </a:cubicBezTo>
                  <a:cubicBezTo>
                    <a:pt x="2004" y="7"/>
                    <a:pt x="1988" y="0"/>
                    <a:pt x="1976" y="0"/>
                  </a:cubicBezTo>
                  <a:close/>
                </a:path>
              </a:pathLst>
            </a:custGeom>
            <a:solidFill>
              <a:srgbClr val="F8D32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4" name="Google Shape;4044;p64">
              <a:extLst>
                <a:ext uri="{FF2B5EF4-FFF2-40B4-BE49-F238E27FC236}">
                  <a16:creationId xmlns:a16="http://schemas.microsoft.com/office/drawing/2014/main" id="{F75E35ED-E992-C93E-5F7B-0FA662CA715C}"/>
                </a:ext>
              </a:extLst>
            </p:cNvPr>
            <p:cNvSpPr/>
            <p:nvPr/>
          </p:nvSpPr>
          <p:spPr>
            <a:xfrm>
              <a:off x="6742550" y="3788825"/>
              <a:ext cx="1275" cy="2800"/>
            </a:xfrm>
            <a:custGeom>
              <a:avLst/>
              <a:gdLst/>
              <a:ahLst/>
              <a:cxnLst/>
              <a:rect l="l" t="t" r="r" b="b"/>
              <a:pathLst>
                <a:path w="51" h="112" extrusionOk="0">
                  <a:moveTo>
                    <a:pt x="51" y="0"/>
                  </a:moveTo>
                  <a:lnTo>
                    <a:pt x="51" y="0"/>
                  </a:lnTo>
                  <a:cubicBezTo>
                    <a:pt x="21" y="31"/>
                    <a:pt x="1" y="61"/>
                    <a:pt x="1" y="111"/>
                  </a:cubicBezTo>
                  <a:cubicBezTo>
                    <a:pt x="41" y="81"/>
                    <a:pt x="51" y="41"/>
                    <a:pt x="51" y="0"/>
                  </a:cubicBezTo>
                  <a:close/>
                </a:path>
              </a:pathLst>
            </a:custGeom>
            <a:solidFill>
              <a:srgbClr val="8D46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5" name="Google Shape;4045;p64">
              <a:extLst>
                <a:ext uri="{FF2B5EF4-FFF2-40B4-BE49-F238E27FC236}">
                  <a16:creationId xmlns:a16="http://schemas.microsoft.com/office/drawing/2014/main" id="{ECF313D4-0DB9-6775-9CFB-DBFEB66F39AE}"/>
                </a:ext>
              </a:extLst>
            </p:cNvPr>
            <p:cNvSpPr/>
            <p:nvPr/>
          </p:nvSpPr>
          <p:spPr>
            <a:xfrm>
              <a:off x="6914150" y="3848125"/>
              <a:ext cx="128850" cy="76750"/>
            </a:xfrm>
            <a:custGeom>
              <a:avLst/>
              <a:gdLst/>
              <a:ahLst/>
              <a:cxnLst/>
              <a:rect l="l" t="t" r="r" b="b"/>
              <a:pathLst>
                <a:path w="5154" h="3070" extrusionOk="0">
                  <a:moveTo>
                    <a:pt x="424" y="0"/>
                  </a:moveTo>
                  <a:cubicBezTo>
                    <a:pt x="311" y="0"/>
                    <a:pt x="210" y="66"/>
                    <a:pt x="111" y="205"/>
                  </a:cubicBezTo>
                  <a:cubicBezTo>
                    <a:pt x="31" y="315"/>
                    <a:pt x="0" y="446"/>
                    <a:pt x="61" y="587"/>
                  </a:cubicBezTo>
                  <a:cubicBezTo>
                    <a:pt x="111" y="718"/>
                    <a:pt x="171" y="839"/>
                    <a:pt x="252" y="960"/>
                  </a:cubicBezTo>
                  <a:cubicBezTo>
                    <a:pt x="383" y="1141"/>
                    <a:pt x="544" y="1292"/>
                    <a:pt x="695" y="1443"/>
                  </a:cubicBezTo>
                  <a:cubicBezTo>
                    <a:pt x="977" y="1745"/>
                    <a:pt x="1319" y="1976"/>
                    <a:pt x="1681" y="2177"/>
                  </a:cubicBezTo>
                  <a:cubicBezTo>
                    <a:pt x="2225" y="2479"/>
                    <a:pt x="2788" y="2721"/>
                    <a:pt x="3392" y="2882"/>
                  </a:cubicBezTo>
                  <a:cubicBezTo>
                    <a:pt x="3774" y="2992"/>
                    <a:pt x="4177" y="3033"/>
                    <a:pt x="4580" y="3063"/>
                  </a:cubicBezTo>
                  <a:cubicBezTo>
                    <a:pt x="4608" y="3068"/>
                    <a:pt x="4636" y="3070"/>
                    <a:pt x="4664" y="3070"/>
                  </a:cubicBezTo>
                  <a:cubicBezTo>
                    <a:pt x="4817" y="3070"/>
                    <a:pt x="4970" y="3011"/>
                    <a:pt x="5123" y="3003"/>
                  </a:cubicBezTo>
                  <a:cubicBezTo>
                    <a:pt x="5133" y="3003"/>
                    <a:pt x="5153" y="2982"/>
                    <a:pt x="5153" y="2972"/>
                  </a:cubicBezTo>
                  <a:cubicBezTo>
                    <a:pt x="5153" y="2962"/>
                    <a:pt x="5133" y="2942"/>
                    <a:pt x="5123" y="2932"/>
                  </a:cubicBezTo>
                  <a:cubicBezTo>
                    <a:pt x="4942" y="2862"/>
                    <a:pt x="4771" y="2791"/>
                    <a:pt x="4590" y="2721"/>
                  </a:cubicBezTo>
                  <a:cubicBezTo>
                    <a:pt x="4217" y="2570"/>
                    <a:pt x="3835" y="2429"/>
                    <a:pt x="3472" y="2268"/>
                  </a:cubicBezTo>
                  <a:cubicBezTo>
                    <a:pt x="2959" y="2036"/>
                    <a:pt x="2456" y="1775"/>
                    <a:pt x="2013" y="1443"/>
                  </a:cubicBezTo>
                  <a:cubicBezTo>
                    <a:pt x="1631" y="1161"/>
                    <a:pt x="1289" y="839"/>
                    <a:pt x="1027" y="446"/>
                  </a:cubicBezTo>
                  <a:cubicBezTo>
                    <a:pt x="936" y="305"/>
                    <a:pt x="826" y="195"/>
                    <a:pt x="695" y="104"/>
                  </a:cubicBezTo>
                  <a:cubicBezTo>
                    <a:pt x="597" y="36"/>
                    <a:pt x="507" y="0"/>
                    <a:pt x="424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6" name="Google Shape;4046;p64">
              <a:extLst>
                <a:ext uri="{FF2B5EF4-FFF2-40B4-BE49-F238E27FC236}">
                  <a16:creationId xmlns:a16="http://schemas.microsoft.com/office/drawing/2014/main" id="{218BA936-24CC-B851-5513-5789451B0B77}"/>
                </a:ext>
              </a:extLst>
            </p:cNvPr>
            <p:cNvSpPr/>
            <p:nvPr/>
          </p:nvSpPr>
          <p:spPr>
            <a:xfrm>
              <a:off x="6961450" y="3855900"/>
              <a:ext cx="53100" cy="35850"/>
            </a:xfrm>
            <a:custGeom>
              <a:avLst/>
              <a:gdLst/>
              <a:ahLst/>
              <a:cxnLst/>
              <a:rect l="l" t="t" r="r" b="b"/>
              <a:pathLst>
                <a:path w="2124" h="1434" extrusionOk="0">
                  <a:moveTo>
                    <a:pt x="80" y="0"/>
                  </a:moveTo>
                  <a:cubicBezTo>
                    <a:pt x="64" y="0"/>
                    <a:pt x="47" y="8"/>
                    <a:pt x="31" y="25"/>
                  </a:cubicBezTo>
                  <a:cubicBezTo>
                    <a:pt x="0" y="45"/>
                    <a:pt x="0" y="85"/>
                    <a:pt x="21" y="115"/>
                  </a:cubicBezTo>
                  <a:cubicBezTo>
                    <a:pt x="232" y="477"/>
                    <a:pt x="504" y="789"/>
                    <a:pt x="876" y="1011"/>
                  </a:cubicBezTo>
                  <a:cubicBezTo>
                    <a:pt x="997" y="1081"/>
                    <a:pt x="1128" y="1142"/>
                    <a:pt x="1258" y="1202"/>
                  </a:cubicBezTo>
                  <a:cubicBezTo>
                    <a:pt x="1520" y="1313"/>
                    <a:pt x="1802" y="1373"/>
                    <a:pt x="2074" y="1434"/>
                  </a:cubicBezTo>
                  <a:cubicBezTo>
                    <a:pt x="2084" y="1434"/>
                    <a:pt x="2094" y="1413"/>
                    <a:pt x="2124" y="1383"/>
                  </a:cubicBezTo>
                  <a:cubicBezTo>
                    <a:pt x="2104" y="1373"/>
                    <a:pt x="2084" y="1363"/>
                    <a:pt x="2064" y="1353"/>
                  </a:cubicBezTo>
                  <a:cubicBezTo>
                    <a:pt x="1782" y="1152"/>
                    <a:pt x="1480" y="981"/>
                    <a:pt x="1218" y="759"/>
                  </a:cubicBezTo>
                  <a:cubicBezTo>
                    <a:pt x="916" y="508"/>
                    <a:pt x="574" y="316"/>
                    <a:pt x="252" y="95"/>
                  </a:cubicBezTo>
                  <a:cubicBezTo>
                    <a:pt x="212" y="65"/>
                    <a:pt x="161" y="35"/>
                    <a:pt x="121" y="15"/>
                  </a:cubicBezTo>
                  <a:cubicBezTo>
                    <a:pt x="108" y="5"/>
                    <a:pt x="94" y="0"/>
                    <a:pt x="80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7" name="Google Shape;4047;p64">
              <a:extLst>
                <a:ext uri="{FF2B5EF4-FFF2-40B4-BE49-F238E27FC236}">
                  <a16:creationId xmlns:a16="http://schemas.microsoft.com/office/drawing/2014/main" id="{00ECE77A-7BEE-A80D-BED6-87CC5C8D951C}"/>
                </a:ext>
              </a:extLst>
            </p:cNvPr>
            <p:cNvSpPr/>
            <p:nvPr/>
          </p:nvSpPr>
          <p:spPr>
            <a:xfrm>
              <a:off x="6899550" y="3812975"/>
              <a:ext cx="275" cy="27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cubicBezTo>
                    <a:pt x="1" y="0"/>
                    <a:pt x="1" y="11"/>
                    <a:pt x="1" y="11"/>
                  </a:cubicBezTo>
                  <a:cubicBezTo>
                    <a:pt x="1" y="1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75E1E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8" name="Google Shape;4048;p64">
              <a:extLst>
                <a:ext uri="{FF2B5EF4-FFF2-40B4-BE49-F238E27FC236}">
                  <a16:creationId xmlns:a16="http://schemas.microsoft.com/office/drawing/2014/main" id="{53E5024A-D64E-4A7F-CA10-A55D5549ED11}"/>
                </a:ext>
              </a:extLst>
            </p:cNvPr>
            <p:cNvSpPr/>
            <p:nvPr/>
          </p:nvSpPr>
          <p:spPr>
            <a:xfrm>
              <a:off x="6657250" y="3737425"/>
              <a:ext cx="56150" cy="52250"/>
            </a:xfrm>
            <a:custGeom>
              <a:avLst/>
              <a:gdLst/>
              <a:ahLst/>
              <a:cxnLst/>
              <a:rect l="l" t="t" r="r" b="b"/>
              <a:pathLst>
                <a:path w="2246" h="2090" extrusionOk="0">
                  <a:moveTo>
                    <a:pt x="1124" y="0"/>
                  </a:moveTo>
                  <a:cubicBezTo>
                    <a:pt x="616" y="0"/>
                    <a:pt x="173" y="370"/>
                    <a:pt x="91" y="879"/>
                  </a:cubicBezTo>
                  <a:cubicBezTo>
                    <a:pt x="1" y="1452"/>
                    <a:pt x="393" y="1986"/>
                    <a:pt x="957" y="2076"/>
                  </a:cubicBezTo>
                  <a:cubicBezTo>
                    <a:pt x="1013" y="2085"/>
                    <a:pt x="1068" y="2089"/>
                    <a:pt x="1122" y="2089"/>
                  </a:cubicBezTo>
                  <a:cubicBezTo>
                    <a:pt x="1630" y="2089"/>
                    <a:pt x="2073" y="1720"/>
                    <a:pt x="2155" y="1211"/>
                  </a:cubicBezTo>
                  <a:cubicBezTo>
                    <a:pt x="2245" y="637"/>
                    <a:pt x="1853" y="104"/>
                    <a:pt x="1289" y="13"/>
                  </a:cubicBezTo>
                  <a:cubicBezTo>
                    <a:pt x="1234" y="5"/>
                    <a:pt x="1178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9" name="Google Shape;4049;p64">
              <a:extLst>
                <a:ext uri="{FF2B5EF4-FFF2-40B4-BE49-F238E27FC236}">
                  <a16:creationId xmlns:a16="http://schemas.microsoft.com/office/drawing/2014/main" id="{3FFBDA25-965E-0B98-CE95-F116D0D80646}"/>
                </a:ext>
              </a:extLst>
            </p:cNvPr>
            <p:cNvSpPr/>
            <p:nvPr/>
          </p:nvSpPr>
          <p:spPr>
            <a:xfrm>
              <a:off x="6670850" y="3748650"/>
              <a:ext cx="32725" cy="30375"/>
            </a:xfrm>
            <a:custGeom>
              <a:avLst/>
              <a:gdLst/>
              <a:ahLst/>
              <a:cxnLst/>
              <a:rect l="l" t="t" r="r" b="b"/>
              <a:pathLst>
                <a:path w="1309" h="1215" extrusionOk="0">
                  <a:moveTo>
                    <a:pt x="651" y="0"/>
                  </a:moveTo>
                  <a:cubicBezTo>
                    <a:pt x="356" y="0"/>
                    <a:pt x="96" y="210"/>
                    <a:pt x="51" y="510"/>
                  </a:cubicBezTo>
                  <a:cubicBezTo>
                    <a:pt x="0" y="842"/>
                    <a:pt x="232" y="1154"/>
                    <a:pt x="554" y="1205"/>
                  </a:cubicBezTo>
                  <a:cubicBezTo>
                    <a:pt x="589" y="1211"/>
                    <a:pt x="625" y="1214"/>
                    <a:pt x="660" y="1214"/>
                  </a:cubicBezTo>
                  <a:cubicBezTo>
                    <a:pt x="950" y="1214"/>
                    <a:pt x="1203" y="998"/>
                    <a:pt x="1248" y="702"/>
                  </a:cubicBezTo>
                  <a:cubicBezTo>
                    <a:pt x="1309" y="369"/>
                    <a:pt x="1077" y="57"/>
                    <a:pt x="745" y="7"/>
                  </a:cubicBezTo>
                  <a:cubicBezTo>
                    <a:pt x="713" y="2"/>
                    <a:pt x="682" y="0"/>
                    <a:pt x="651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0" name="Google Shape;4050;p64">
              <a:extLst>
                <a:ext uri="{FF2B5EF4-FFF2-40B4-BE49-F238E27FC236}">
                  <a16:creationId xmlns:a16="http://schemas.microsoft.com/office/drawing/2014/main" id="{E33FDD77-C3A3-F33A-C0F5-2D60D477F458}"/>
                </a:ext>
              </a:extLst>
            </p:cNvPr>
            <p:cNvSpPr/>
            <p:nvPr/>
          </p:nvSpPr>
          <p:spPr>
            <a:xfrm>
              <a:off x="6586550" y="3719300"/>
              <a:ext cx="56150" cy="52250"/>
            </a:xfrm>
            <a:custGeom>
              <a:avLst/>
              <a:gdLst/>
              <a:ahLst/>
              <a:cxnLst/>
              <a:rect l="l" t="t" r="r" b="b"/>
              <a:pathLst>
                <a:path w="2246" h="2090" extrusionOk="0">
                  <a:moveTo>
                    <a:pt x="1124" y="1"/>
                  </a:moveTo>
                  <a:cubicBezTo>
                    <a:pt x="616" y="1"/>
                    <a:pt x="173" y="370"/>
                    <a:pt x="91" y="879"/>
                  </a:cubicBezTo>
                  <a:cubicBezTo>
                    <a:pt x="1" y="1453"/>
                    <a:pt x="393" y="1986"/>
                    <a:pt x="957" y="2077"/>
                  </a:cubicBezTo>
                  <a:cubicBezTo>
                    <a:pt x="1012" y="2086"/>
                    <a:pt x="1068" y="2090"/>
                    <a:pt x="1122" y="2090"/>
                  </a:cubicBezTo>
                  <a:cubicBezTo>
                    <a:pt x="1630" y="2090"/>
                    <a:pt x="2073" y="1720"/>
                    <a:pt x="2155" y="1211"/>
                  </a:cubicBezTo>
                  <a:cubicBezTo>
                    <a:pt x="2245" y="638"/>
                    <a:pt x="1853" y="104"/>
                    <a:pt x="1289" y="14"/>
                  </a:cubicBezTo>
                  <a:cubicBezTo>
                    <a:pt x="1234" y="5"/>
                    <a:pt x="1178" y="1"/>
                    <a:pt x="1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1" name="Google Shape;4051;p64">
              <a:extLst>
                <a:ext uri="{FF2B5EF4-FFF2-40B4-BE49-F238E27FC236}">
                  <a16:creationId xmlns:a16="http://schemas.microsoft.com/office/drawing/2014/main" id="{20794B0B-0435-A0DD-48FE-33426B1DC6E5}"/>
                </a:ext>
              </a:extLst>
            </p:cNvPr>
            <p:cNvSpPr/>
            <p:nvPr/>
          </p:nvSpPr>
          <p:spPr>
            <a:xfrm>
              <a:off x="6598375" y="3730275"/>
              <a:ext cx="32750" cy="30325"/>
            </a:xfrm>
            <a:custGeom>
              <a:avLst/>
              <a:gdLst/>
              <a:ahLst/>
              <a:cxnLst/>
              <a:rect l="l" t="t" r="r" b="b"/>
              <a:pathLst>
                <a:path w="1310" h="1213" extrusionOk="0">
                  <a:moveTo>
                    <a:pt x="651" y="0"/>
                  </a:moveTo>
                  <a:cubicBezTo>
                    <a:pt x="356" y="0"/>
                    <a:pt x="97" y="210"/>
                    <a:pt x="51" y="511"/>
                  </a:cubicBezTo>
                  <a:cubicBezTo>
                    <a:pt x="1" y="843"/>
                    <a:pt x="222" y="1155"/>
                    <a:pt x="554" y="1205"/>
                  </a:cubicBezTo>
                  <a:cubicBezTo>
                    <a:pt x="586" y="1210"/>
                    <a:pt x="618" y="1212"/>
                    <a:pt x="649" y="1212"/>
                  </a:cubicBezTo>
                  <a:cubicBezTo>
                    <a:pt x="944" y="1212"/>
                    <a:pt x="1203" y="1002"/>
                    <a:pt x="1249" y="702"/>
                  </a:cubicBezTo>
                  <a:cubicBezTo>
                    <a:pt x="1309" y="370"/>
                    <a:pt x="1078" y="58"/>
                    <a:pt x="746" y="7"/>
                  </a:cubicBezTo>
                  <a:cubicBezTo>
                    <a:pt x="714" y="3"/>
                    <a:pt x="683" y="0"/>
                    <a:pt x="651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2" name="Google Shape;4052;p64">
              <a:extLst>
                <a:ext uri="{FF2B5EF4-FFF2-40B4-BE49-F238E27FC236}">
                  <a16:creationId xmlns:a16="http://schemas.microsoft.com/office/drawing/2014/main" id="{D06A25F9-DD89-9F97-573B-2A9E3C9DC32E}"/>
                </a:ext>
              </a:extLst>
            </p:cNvPr>
            <p:cNvSpPr/>
            <p:nvPr/>
          </p:nvSpPr>
          <p:spPr>
            <a:xfrm>
              <a:off x="6634375" y="3768950"/>
              <a:ext cx="21650" cy="11850"/>
            </a:xfrm>
            <a:custGeom>
              <a:avLst/>
              <a:gdLst/>
              <a:ahLst/>
              <a:cxnLst/>
              <a:rect l="l" t="t" r="r" b="b"/>
              <a:pathLst>
                <a:path w="866" h="474" fill="none" extrusionOk="0">
                  <a:moveTo>
                    <a:pt x="866" y="222"/>
                  </a:moveTo>
                  <a:cubicBezTo>
                    <a:pt x="866" y="222"/>
                    <a:pt x="352" y="473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2C3C52"/>
              </a:solidFill>
              <a:prstDash val="solid"/>
              <a:miter lim="10064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3" name="Google Shape;4053;p64">
              <a:extLst>
                <a:ext uri="{FF2B5EF4-FFF2-40B4-BE49-F238E27FC236}">
                  <a16:creationId xmlns:a16="http://schemas.microsoft.com/office/drawing/2014/main" id="{9436E318-7102-FBDA-4F7B-ABD8308A587E}"/>
                </a:ext>
              </a:extLst>
            </p:cNvPr>
            <p:cNvSpPr/>
            <p:nvPr/>
          </p:nvSpPr>
          <p:spPr>
            <a:xfrm>
              <a:off x="6668325" y="3782200"/>
              <a:ext cx="26950" cy="24075"/>
            </a:xfrm>
            <a:custGeom>
              <a:avLst/>
              <a:gdLst/>
              <a:ahLst/>
              <a:cxnLst/>
              <a:rect l="l" t="t" r="r" b="b"/>
              <a:pathLst>
                <a:path w="1078" h="963" extrusionOk="0">
                  <a:moveTo>
                    <a:pt x="546" y="0"/>
                  </a:moveTo>
                  <a:cubicBezTo>
                    <a:pt x="274" y="0"/>
                    <a:pt x="49" y="164"/>
                    <a:pt x="21" y="396"/>
                  </a:cubicBezTo>
                  <a:cubicBezTo>
                    <a:pt x="1" y="638"/>
                    <a:pt x="212" y="930"/>
                    <a:pt x="514" y="960"/>
                  </a:cubicBezTo>
                  <a:cubicBezTo>
                    <a:pt x="533" y="962"/>
                    <a:pt x="552" y="963"/>
                    <a:pt x="571" y="963"/>
                  </a:cubicBezTo>
                  <a:cubicBezTo>
                    <a:pt x="842" y="963"/>
                    <a:pt x="1029" y="762"/>
                    <a:pt x="1057" y="527"/>
                  </a:cubicBezTo>
                  <a:cubicBezTo>
                    <a:pt x="1078" y="285"/>
                    <a:pt x="917" y="34"/>
                    <a:pt x="615" y="4"/>
                  </a:cubicBezTo>
                  <a:cubicBezTo>
                    <a:pt x="591" y="1"/>
                    <a:pt x="569" y="0"/>
                    <a:pt x="546" y="0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4" name="Google Shape;4054;p64">
              <a:extLst>
                <a:ext uri="{FF2B5EF4-FFF2-40B4-BE49-F238E27FC236}">
                  <a16:creationId xmlns:a16="http://schemas.microsoft.com/office/drawing/2014/main" id="{6908C514-DFE8-AB3B-304A-F1E2B1A70DA2}"/>
                </a:ext>
              </a:extLst>
            </p:cNvPr>
            <p:cNvSpPr/>
            <p:nvPr/>
          </p:nvSpPr>
          <p:spPr>
            <a:xfrm>
              <a:off x="6589825" y="3762825"/>
              <a:ext cx="26950" cy="24100"/>
            </a:xfrm>
            <a:custGeom>
              <a:avLst/>
              <a:gdLst/>
              <a:ahLst/>
              <a:cxnLst/>
              <a:rect l="l" t="t" r="r" b="b"/>
              <a:pathLst>
                <a:path w="1078" h="964" extrusionOk="0">
                  <a:moveTo>
                    <a:pt x="499" y="1"/>
                  </a:moveTo>
                  <a:cubicBezTo>
                    <a:pt x="228" y="1"/>
                    <a:pt x="49" y="210"/>
                    <a:pt x="21" y="436"/>
                  </a:cubicBezTo>
                  <a:cubicBezTo>
                    <a:pt x="1" y="688"/>
                    <a:pt x="162" y="940"/>
                    <a:pt x="464" y="960"/>
                  </a:cubicBezTo>
                  <a:cubicBezTo>
                    <a:pt x="487" y="962"/>
                    <a:pt x="510" y="963"/>
                    <a:pt x="533" y="963"/>
                  </a:cubicBezTo>
                  <a:cubicBezTo>
                    <a:pt x="806" y="963"/>
                    <a:pt x="1039" y="800"/>
                    <a:pt x="1057" y="567"/>
                  </a:cubicBezTo>
                  <a:cubicBezTo>
                    <a:pt x="1078" y="326"/>
                    <a:pt x="856" y="34"/>
                    <a:pt x="554" y="4"/>
                  </a:cubicBezTo>
                  <a:cubicBezTo>
                    <a:pt x="536" y="2"/>
                    <a:pt x="517" y="1"/>
                    <a:pt x="499" y="1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55" name="Picture 9">
            <a:extLst>
              <a:ext uri="{FF2B5EF4-FFF2-40B4-BE49-F238E27FC236}">
                <a16:creationId xmlns:a16="http://schemas.microsoft.com/office/drawing/2014/main" id="{E6436356-39DB-07A8-6994-2B71825B8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0316" y="2975524"/>
            <a:ext cx="1031096" cy="10643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8C2C0FB-6BBE-D916-7B52-7379B8396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86" b="60669"/>
          <a:stretch/>
        </p:blipFill>
        <p:spPr>
          <a:xfrm rot="21149331">
            <a:off x="3592428" y="2737166"/>
            <a:ext cx="897925" cy="101737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22BE95-81F5-F29D-48CA-991C4494CA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34" b="69236"/>
          <a:stretch/>
        </p:blipFill>
        <p:spPr>
          <a:xfrm rot="20864512">
            <a:off x="4690333" y="2713366"/>
            <a:ext cx="919300" cy="89311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21585A2-63EC-B453-5FDA-2D1B176D03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7" t="14490"/>
          <a:stretch/>
        </p:blipFill>
        <p:spPr>
          <a:xfrm rot="502277">
            <a:off x="5549259" y="3208859"/>
            <a:ext cx="674719" cy="166204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C852691-F893-CF83-6A20-37FCEF545C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1" t="25319" r="31528" b="32643"/>
          <a:stretch/>
        </p:blipFill>
        <p:spPr>
          <a:xfrm rot="1095193">
            <a:off x="3846077" y="3875131"/>
            <a:ext cx="1021492" cy="108739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BA8D88B-8BBB-5699-E4A5-B01CF145E6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3" r="68334" b="44834"/>
          <a:stretch/>
        </p:blipFill>
        <p:spPr>
          <a:xfrm>
            <a:off x="2382093" y="2598386"/>
            <a:ext cx="919300" cy="70845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19F660E-6D20-851C-58A7-E2BECEE4F0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1" t="30763" r="31545" b="44834"/>
          <a:stretch/>
        </p:blipFill>
        <p:spPr>
          <a:xfrm rot="884275">
            <a:off x="2197031" y="3892460"/>
            <a:ext cx="1151211" cy="708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5960DFB9-864E-6F0B-B5AA-D5EA9CDBDE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8322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374104" y="1650650"/>
            <a:ext cx="111633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Thực hiện các hoạt động sau: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7AAD6B-E993-9FD4-2F3D-841D0026A704}"/>
              </a:ext>
            </a:extLst>
          </p:cNvPr>
          <p:cNvGrpSpPr/>
          <p:nvPr/>
        </p:nvGrpSpPr>
        <p:grpSpPr>
          <a:xfrm>
            <a:off x="624095" y="2072098"/>
            <a:ext cx="10767664" cy="1675843"/>
            <a:chOff x="1767015" y="2611323"/>
            <a:chExt cx="16151496" cy="251376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C19AE83-EE18-4E42-9780-BB417EED7101}"/>
                </a:ext>
              </a:extLst>
            </p:cNvPr>
            <p:cNvSpPr/>
            <p:nvPr/>
          </p:nvSpPr>
          <p:spPr>
            <a:xfrm>
              <a:off x="1767015" y="2911141"/>
              <a:ext cx="914400" cy="9143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7" dirty="0">
                  <a:solidFill>
                    <a:srgbClr val="0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444EDA-88DA-8B4F-21C7-569E78D3A113}"/>
                </a:ext>
              </a:extLst>
            </p:cNvPr>
            <p:cNvSpPr/>
            <p:nvPr/>
          </p:nvSpPr>
          <p:spPr>
            <a:xfrm>
              <a:off x="2918502" y="2611323"/>
              <a:ext cx="15000009" cy="2513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Thu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liệt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kê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kiệm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góp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thiện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F50DD5-9F1B-8847-263E-E4C8BEA70C00}"/>
              </a:ext>
            </a:extLst>
          </p:cNvPr>
          <p:cNvGrpSpPr/>
          <p:nvPr/>
        </p:nvGrpSpPr>
        <p:grpSpPr>
          <a:xfrm>
            <a:off x="696322" y="3819388"/>
            <a:ext cx="6032794" cy="1780248"/>
            <a:chOff x="3260418" y="3440120"/>
            <a:chExt cx="6032794" cy="1780248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2891BA44-8EED-982B-1454-5B80E5095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260418" y="3526938"/>
              <a:ext cx="1031096" cy="106435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7A60B6-EC5A-4EDD-CAF8-635E5D57C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286" b="60669"/>
            <a:stretch/>
          </p:blipFill>
          <p:spPr>
            <a:xfrm rot="21149331">
              <a:off x="5954643" y="3519600"/>
              <a:ext cx="897925" cy="101737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968F52-C755-97C6-0180-16F1967663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334" b="69236"/>
            <a:stretch/>
          </p:blipFill>
          <p:spPr>
            <a:xfrm rot="20864512">
              <a:off x="7540075" y="3440120"/>
              <a:ext cx="919300" cy="893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18F6234-BC74-BD05-7BE8-868A22052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87" t="14490"/>
            <a:stretch/>
          </p:blipFill>
          <p:spPr>
            <a:xfrm rot="502277">
              <a:off x="8618493" y="3450597"/>
              <a:ext cx="674719" cy="166204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BCC035F-7052-79BC-BABA-03DB8D8D60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81" t="25319" r="31528" b="32643"/>
            <a:stretch/>
          </p:blipFill>
          <p:spPr>
            <a:xfrm rot="1095193">
              <a:off x="6813273" y="4132973"/>
              <a:ext cx="1021492" cy="108739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E6E7663-0443-F830-1B89-73024E174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63" r="68334" b="44834"/>
            <a:stretch/>
          </p:blipFill>
          <p:spPr>
            <a:xfrm>
              <a:off x="4631921" y="3601077"/>
              <a:ext cx="919300" cy="70845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A98164F-09D6-1B9D-AF1D-740889230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1" t="30763" r="31545" b="44834"/>
            <a:stretch/>
          </p:blipFill>
          <p:spPr>
            <a:xfrm rot="884275">
              <a:off x="4720997" y="4475115"/>
              <a:ext cx="1151211" cy="70845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387B6F-F246-5F83-5380-C1B2C0C4AAB5}"/>
              </a:ext>
            </a:extLst>
          </p:cNvPr>
          <p:cNvGrpSpPr/>
          <p:nvPr/>
        </p:nvGrpSpPr>
        <p:grpSpPr>
          <a:xfrm>
            <a:off x="597716" y="5799654"/>
            <a:ext cx="9791665" cy="622335"/>
            <a:chOff x="1544594" y="4717830"/>
            <a:chExt cx="14687498" cy="9335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991876-B53A-FD33-EB7E-F8E9F01D7F3B}"/>
                </a:ext>
              </a:extLst>
            </p:cNvPr>
            <p:cNvSpPr/>
            <p:nvPr/>
          </p:nvSpPr>
          <p:spPr>
            <a:xfrm>
              <a:off x="1544594" y="4736932"/>
              <a:ext cx="914400" cy="914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7" dirty="0">
                  <a:solidFill>
                    <a:srgbClr val="0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44077A-20A1-6C8C-DFBB-483A580775A4}"/>
                </a:ext>
              </a:extLst>
            </p:cNvPr>
            <p:cNvSpPr/>
            <p:nvPr/>
          </p:nvSpPr>
          <p:spPr>
            <a:xfrm>
              <a:off x="2659378" y="4717830"/>
              <a:ext cx="13572714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latin typeface="UTM Avo" panose="02040603050506020204" pitchFamily="18" charset="0"/>
                </a:rPr>
                <a:t>Lấy </a:t>
              </a:r>
              <a:r>
                <a:rPr lang="en-US" sz="2400" dirty="0" err="1">
                  <a:latin typeface="UTM Avo" panose="02040603050506020204" pitchFamily="18" charset="0"/>
                </a:rPr>
                <a:t>tờ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giấy</a:t>
              </a:r>
              <a:r>
                <a:rPr lang="en-US" sz="2400" dirty="0">
                  <a:latin typeface="UTM Avo" panose="02040603050506020204" pitchFamily="18" charset="0"/>
                </a:rPr>
                <a:t> A4, </a:t>
              </a:r>
              <a:r>
                <a:rPr lang="en-US" sz="2400" dirty="0" err="1">
                  <a:latin typeface="UTM Avo" panose="02040603050506020204" pitchFamily="18" charset="0"/>
                </a:rPr>
                <a:t>viết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các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từ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khoá</a:t>
              </a:r>
              <a:r>
                <a:rPr lang="en-US" sz="2400" dirty="0">
                  <a:latin typeface="UTM Avo" panose="02040603050506020204" pitchFamily="18" charset="0"/>
                </a:rPr>
                <a:t>.</a:t>
              </a:r>
            </a:p>
          </p:txBody>
        </p:sp>
      </p:grpSp>
      <p:grpSp>
        <p:nvGrpSpPr>
          <p:cNvPr id="19" name="Google Shape;4366;p68">
            <a:extLst>
              <a:ext uri="{FF2B5EF4-FFF2-40B4-BE49-F238E27FC236}">
                <a16:creationId xmlns:a16="http://schemas.microsoft.com/office/drawing/2014/main" id="{182875EB-5C34-3956-BA0C-1386072EDCDA}"/>
              </a:ext>
            </a:extLst>
          </p:cNvPr>
          <p:cNvGrpSpPr/>
          <p:nvPr/>
        </p:nvGrpSpPr>
        <p:grpSpPr>
          <a:xfrm>
            <a:off x="6426253" y="5440909"/>
            <a:ext cx="1059038" cy="1049847"/>
            <a:chOff x="4058450" y="1282025"/>
            <a:chExt cx="537450" cy="592100"/>
          </a:xfrm>
        </p:grpSpPr>
        <p:sp>
          <p:nvSpPr>
            <p:cNvPr id="20" name="Google Shape;4367;p68">
              <a:extLst>
                <a:ext uri="{FF2B5EF4-FFF2-40B4-BE49-F238E27FC236}">
                  <a16:creationId xmlns:a16="http://schemas.microsoft.com/office/drawing/2014/main" id="{28ADA371-0D43-2E31-8B8D-EC6090060C19}"/>
                </a:ext>
              </a:extLst>
            </p:cNvPr>
            <p:cNvSpPr/>
            <p:nvPr/>
          </p:nvSpPr>
          <p:spPr>
            <a:xfrm>
              <a:off x="4058450" y="1282025"/>
              <a:ext cx="537450" cy="592100"/>
            </a:xfrm>
            <a:custGeom>
              <a:avLst/>
              <a:gdLst/>
              <a:ahLst/>
              <a:cxnLst/>
              <a:rect l="l" t="t" r="r" b="b"/>
              <a:pathLst>
                <a:path w="21498" h="23684" extrusionOk="0">
                  <a:moveTo>
                    <a:pt x="2850" y="2686"/>
                  </a:moveTo>
                  <a:cubicBezTo>
                    <a:pt x="2860" y="2686"/>
                    <a:pt x="2852" y="2706"/>
                    <a:pt x="2845" y="2706"/>
                  </a:cubicBezTo>
                  <a:cubicBezTo>
                    <a:pt x="2843" y="2706"/>
                    <a:pt x="2841" y="2705"/>
                    <a:pt x="2839" y="2701"/>
                  </a:cubicBezTo>
                  <a:cubicBezTo>
                    <a:pt x="2839" y="2691"/>
                    <a:pt x="2839" y="2691"/>
                    <a:pt x="2839" y="2691"/>
                  </a:cubicBezTo>
                  <a:cubicBezTo>
                    <a:pt x="2844" y="2688"/>
                    <a:pt x="2848" y="2686"/>
                    <a:pt x="2850" y="2686"/>
                  </a:cubicBezTo>
                  <a:close/>
                  <a:moveTo>
                    <a:pt x="1742" y="5076"/>
                  </a:moveTo>
                  <a:cubicBezTo>
                    <a:pt x="2185" y="5086"/>
                    <a:pt x="2547" y="5459"/>
                    <a:pt x="2527" y="5892"/>
                  </a:cubicBezTo>
                  <a:cubicBezTo>
                    <a:pt x="2507" y="6406"/>
                    <a:pt x="2099" y="6677"/>
                    <a:pt x="1741" y="6677"/>
                  </a:cubicBezTo>
                  <a:cubicBezTo>
                    <a:pt x="1735" y="6677"/>
                    <a:pt x="1728" y="6677"/>
                    <a:pt x="1722" y="6677"/>
                  </a:cubicBezTo>
                  <a:cubicBezTo>
                    <a:pt x="1198" y="6656"/>
                    <a:pt x="917" y="6234"/>
                    <a:pt x="937" y="5861"/>
                  </a:cubicBezTo>
                  <a:cubicBezTo>
                    <a:pt x="937" y="5419"/>
                    <a:pt x="1299" y="5076"/>
                    <a:pt x="1742" y="5076"/>
                  </a:cubicBezTo>
                  <a:close/>
                  <a:moveTo>
                    <a:pt x="2475" y="8830"/>
                  </a:moveTo>
                  <a:cubicBezTo>
                    <a:pt x="2958" y="8830"/>
                    <a:pt x="3302" y="9218"/>
                    <a:pt x="3302" y="9645"/>
                  </a:cubicBezTo>
                  <a:cubicBezTo>
                    <a:pt x="3302" y="10088"/>
                    <a:pt x="2940" y="10461"/>
                    <a:pt x="2487" y="10461"/>
                  </a:cubicBezTo>
                  <a:cubicBezTo>
                    <a:pt x="2044" y="10461"/>
                    <a:pt x="1661" y="10108"/>
                    <a:pt x="1661" y="9666"/>
                  </a:cubicBezTo>
                  <a:cubicBezTo>
                    <a:pt x="1661" y="9172"/>
                    <a:pt x="2044" y="8840"/>
                    <a:pt x="2456" y="8830"/>
                  </a:cubicBezTo>
                  <a:cubicBezTo>
                    <a:pt x="2463" y="8830"/>
                    <a:pt x="2469" y="8830"/>
                    <a:pt x="2475" y="8830"/>
                  </a:cubicBezTo>
                  <a:close/>
                  <a:moveTo>
                    <a:pt x="3312" y="13077"/>
                  </a:moveTo>
                  <a:cubicBezTo>
                    <a:pt x="3694" y="13077"/>
                    <a:pt x="4137" y="13359"/>
                    <a:pt x="4147" y="13903"/>
                  </a:cubicBezTo>
                  <a:cubicBezTo>
                    <a:pt x="4167" y="14355"/>
                    <a:pt x="3785" y="14738"/>
                    <a:pt x="3322" y="14738"/>
                  </a:cubicBezTo>
                  <a:cubicBezTo>
                    <a:pt x="3316" y="14738"/>
                    <a:pt x="3311" y="14738"/>
                    <a:pt x="3305" y="14738"/>
                  </a:cubicBezTo>
                  <a:cubicBezTo>
                    <a:pt x="2879" y="14738"/>
                    <a:pt x="2487" y="14369"/>
                    <a:pt x="2487" y="13913"/>
                  </a:cubicBezTo>
                  <a:cubicBezTo>
                    <a:pt x="2487" y="13389"/>
                    <a:pt x="2929" y="13077"/>
                    <a:pt x="3312" y="13077"/>
                  </a:cubicBezTo>
                  <a:close/>
                  <a:moveTo>
                    <a:pt x="4058" y="16680"/>
                  </a:moveTo>
                  <a:cubicBezTo>
                    <a:pt x="4064" y="16680"/>
                    <a:pt x="4071" y="16680"/>
                    <a:pt x="4077" y="16680"/>
                  </a:cubicBezTo>
                  <a:cubicBezTo>
                    <a:pt x="4550" y="16690"/>
                    <a:pt x="4922" y="17073"/>
                    <a:pt x="4912" y="17536"/>
                  </a:cubicBezTo>
                  <a:cubicBezTo>
                    <a:pt x="4902" y="17934"/>
                    <a:pt x="4597" y="18371"/>
                    <a:pt x="4074" y="18371"/>
                  </a:cubicBezTo>
                  <a:cubicBezTo>
                    <a:pt x="4069" y="18371"/>
                    <a:pt x="4063" y="18371"/>
                    <a:pt x="4057" y="18371"/>
                  </a:cubicBezTo>
                  <a:cubicBezTo>
                    <a:pt x="3574" y="18371"/>
                    <a:pt x="3211" y="17978"/>
                    <a:pt x="3211" y="17516"/>
                  </a:cubicBezTo>
                  <a:cubicBezTo>
                    <a:pt x="3221" y="17049"/>
                    <a:pt x="3594" y="16680"/>
                    <a:pt x="4058" y="16680"/>
                  </a:cubicBezTo>
                  <a:close/>
                  <a:moveTo>
                    <a:pt x="4781" y="20112"/>
                  </a:moveTo>
                  <a:cubicBezTo>
                    <a:pt x="5254" y="20112"/>
                    <a:pt x="5627" y="20474"/>
                    <a:pt x="5627" y="20947"/>
                  </a:cubicBezTo>
                  <a:cubicBezTo>
                    <a:pt x="5637" y="21410"/>
                    <a:pt x="5274" y="21773"/>
                    <a:pt x="4811" y="21773"/>
                  </a:cubicBezTo>
                  <a:cubicBezTo>
                    <a:pt x="4805" y="21773"/>
                    <a:pt x="4799" y="21773"/>
                    <a:pt x="4793" y="21773"/>
                  </a:cubicBezTo>
                  <a:cubicBezTo>
                    <a:pt x="4339" y="21773"/>
                    <a:pt x="3976" y="21404"/>
                    <a:pt x="3966" y="20957"/>
                  </a:cubicBezTo>
                  <a:cubicBezTo>
                    <a:pt x="3956" y="20545"/>
                    <a:pt x="4308" y="20112"/>
                    <a:pt x="4781" y="20112"/>
                  </a:cubicBezTo>
                  <a:close/>
                  <a:moveTo>
                    <a:pt x="14607" y="1"/>
                  </a:moveTo>
                  <a:cubicBezTo>
                    <a:pt x="13869" y="1"/>
                    <a:pt x="13134" y="28"/>
                    <a:pt x="12400" y="85"/>
                  </a:cubicBezTo>
                  <a:cubicBezTo>
                    <a:pt x="11836" y="135"/>
                    <a:pt x="11273" y="195"/>
                    <a:pt x="10709" y="266"/>
                  </a:cubicBezTo>
                  <a:cubicBezTo>
                    <a:pt x="9864" y="376"/>
                    <a:pt x="9038" y="527"/>
                    <a:pt x="8203" y="699"/>
                  </a:cubicBezTo>
                  <a:cubicBezTo>
                    <a:pt x="6663" y="1010"/>
                    <a:pt x="5144" y="1423"/>
                    <a:pt x="3654" y="1957"/>
                  </a:cubicBezTo>
                  <a:cubicBezTo>
                    <a:pt x="3574" y="1987"/>
                    <a:pt x="3483" y="2007"/>
                    <a:pt x="3402" y="2067"/>
                  </a:cubicBezTo>
                  <a:cubicBezTo>
                    <a:pt x="3262" y="2097"/>
                    <a:pt x="3131" y="2138"/>
                    <a:pt x="3000" y="2218"/>
                  </a:cubicBezTo>
                  <a:cubicBezTo>
                    <a:pt x="2839" y="2258"/>
                    <a:pt x="2688" y="2319"/>
                    <a:pt x="2547" y="2409"/>
                  </a:cubicBezTo>
                  <a:cubicBezTo>
                    <a:pt x="2497" y="2419"/>
                    <a:pt x="2446" y="2430"/>
                    <a:pt x="2406" y="2450"/>
                  </a:cubicBezTo>
                  <a:cubicBezTo>
                    <a:pt x="1822" y="2691"/>
                    <a:pt x="1259" y="2973"/>
                    <a:pt x="705" y="3275"/>
                  </a:cubicBezTo>
                  <a:cubicBezTo>
                    <a:pt x="665" y="3295"/>
                    <a:pt x="625" y="3325"/>
                    <a:pt x="585" y="3355"/>
                  </a:cubicBezTo>
                  <a:cubicBezTo>
                    <a:pt x="403" y="3416"/>
                    <a:pt x="262" y="3547"/>
                    <a:pt x="101" y="3647"/>
                  </a:cubicBezTo>
                  <a:cubicBezTo>
                    <a:pt x="31" y="3677"/>
                    <a:pt x="1" y="3738"/>
                    <a:pt x="11" y="3808"/>
                  </a:cubicBezTo>
                  <a:cubicBezTo>
                    <a:pt x="41" y="3929"/>
                    <a:pt x="31" y="4060"/>
                    <a:pt x="91" y="4171"/>
                  </a:cubicBezTo>
                  <a:cubicBezTo>
                    <a:pt x="91" y="4191"/>
                    <a:pt x="101" y="4211"/>
                    <a:pt x="101" y="4221"/>
                  </a:cubicBezTo>
                  <a:cubicBezTo>
                    <a:pt x="91" y="4281"/>
                    <a:pt x="101" y="4342"/>
                    <a:pt x="132" y="4382"/>
                  </a:cubicBezTo>
                  <a:cubicBezTo>
                    <a:pt x="132" y="4563"/>
                    <a:pt x="182" y="4734"/>
                    <a:pt x="212" y="4905"/>
                  </a:cubicBezTo>
                  <a:cubicBezTo>
                    <a:pt x="403" y="5922"/>
                    <a:pt x="605" y="6948"/>
                    <a:pt x="796" y="7965"/>
                  </a:cubicBezTo>
                  <a:lnTo>
                    <a:pt x="1430" y="11316"/>
                  </a:lnTo>
                  <a:cubicBezTo>
                    <a:pt x="1651" y="12514"/>
                    <a:pt x="1883" y="13701"/>
                    <a:pt x="2104" y="14899"/>
                  </a:cubicBezTo>
                  <a:cubicBezTo>
                    <a:pt x="2326" y="16086"/>
                    <a:pt x="2547" y="17284"/>
                    <a:pt x="2779" y="18472"/>
                  </a:cubicBezTo>
                  <a:cubicBezTo>
                    <a:pt x="3000" y="19689"/>
                    <a:pt x="3231" y="20897"/>
                    <a:pt x="3463" y="22105"/>
                  </a:cubicBezTo>
                  <a:cubicBezTo>
                    <a:pt x="3523" y="22447"/>
                    <a:pt x="3594" y="22789"/>
                    <a:pt x="3664" y="23141"/>
                  </a:cubicBezTo>
                  <a:cubicBezTo>
                    <a:pt x="3684" y="23272"/>
                    <a:pt x="3755" y="23353"/>
                    <a:pt x="3875" y="23393"/>
                  </a:cubicBezTo>
                  <a:cubicBezTo>
                    <a:pt x="3986" y="23423"/>
                    <a:pt x="4097" y="23453"/>
                    <a:pt x="4218" y="23473"/>
                  </a:cubicBezTo>
                  <a:cubicBezTo>
                    <a:pt x="4862" y="23584"/>
                    <a:pt x="5516" y="23645"/>
                    <a:pt x="6160" y="23675"/>
                  </a:cubicBezTo>
                  <a:cubicBezTo>
                    <a:pt x="6339" y="23681"/>
                    <a:pt x="6517" y="23684"/>
                    <a:pt x="6695" y="23684"/>
                  </a:cubicBezTo>
                  <a:cubicBezTo>
                    <a:pt x="7419" y="23684"/>
                    <a:pt x="8136" y="23637"/>
                    <a:pt x="8847" y="23564"/>
                  </a:cubicBezTo>
                  <a:cubicBezTo>
                    <a:pt x="9642" y="23494"/>
                    <a:pt x="10427" y="23373"/>
                    <a:pt x="11212" y="23242"/>
                  </a:cubicBezTo>
                  <a:cubicBezTo>
                    <a:pt x="12561" y="23011"/>
                    <a:pt x="13889" y="22729"/>
                    <a:pt x="15208" y="22376"/>
                  </a:cubicBezTo>
                  <a:cubicBezTo>
                    <a:pt x="15308" y="22346"/>
                    <a:pt x="15409" y="22336"/>
                    <a:pt x="15489" y="22276"/>
                  </a:cubicBezTo>
                  <a:cubicBezTo>
                    <a:pt x="15550" y="22266"/>
                    <a:pt x="15610" y="22266"/>
                    <a:pt x="15661" y="22246"/>
                  </a:cubicBezTo>
                  <a:cubicBezTo>
                    <a:pt x="16818" y="21914"/>
                    <a:pt x="17945" y="21531"/>
                    <a:pt x="19052" y="21058"/>
                  </a:cubicBezTo>
                  <a:cubicBezTo>
                    <a:pt x="19797" y="20736"/>
                    <a:pt x="20532" y="20374"/>
                    <a:pt x="21236" y="19971"/>
                  </a:cubicBezTo>
                  <a:cubicBezTo>
                    <a:pt x="21457" y="19840"/>
                    <a:pt x="21498" y="19770"/>
                    <a:pt x="21447" y="19528"/>
                  </a:cubicBezTo>
                  <a:cubicBezTo>
                    <a:pt x="21226" y="18472"/>
                    <a:pt x="21015" y="17405"/>
                    <a:pt x="20793" y="16348"/>
                  </a:cubicBezTo>
                  <a:cubicBezTo>
                    <a:pt x="20451" y="14667"/>
                    <a:pt x="20099" y="12987"/>
                    <a:pt x="19757" y="11306"/>
                  </a:cubicBezTo>
                  <a:cubicBezTo>
                    <a:pt x="19435" y="9716"/>
                    <a:pt x="19102" y="8116"/>
                    <a:pt x="18780" y="6516"/>
                  </a:cubicBezTo>
                  <a:cubicBezTo>
                    <a:pt x="18428" y="4815"/>
                    <a:pt x="18086" y="3114"/>
                    <a:pt x="17734" y="1423"/>
                  </a:cubicBezTo>
                  <a:cubicBezTo>
                    <a:pt x="17673" y="1111"/>
                    <a:pt x="17603" y="799"/>
                    <a:pt x="17543" y="487"/>
                  </a:cubicBezTo>
                  <a:cubicBezTo>
                    <a:pt x="17512" y="336"/>
                    <a:pt x="17422" y="246"/>
                    <a:pt x="17281" y="205"/>
                  </a:cubicBezTo>
                  <a:cubicBezTo>
                    <a:pt x="17200" y="185"/>
                    <a:pt x="17120" y="165"/>
                    <a:pt x="17039" y="145"/>
                  </a:cubicBezTo>
                  <a:cubicBezTo>
                    <a:pt x="16536" y="54"/>
                    <a:pt x="16023" y="34"/>
                    <a:pt x="15520" y="14"/>
                  </a:cubicBezTo>
                  <a:cubicBezTo>
                    <a:pt x="15215" y="5"/>
                    <a:pt x="14910" y="1"/>
                    <a:pt x="14607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miter lim="10064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1" name="Google Shape;4368;p68">
              <a:extLst>
                <a:ext uri="{FF2B5EF4-FFF2-40B4-BE49-F238E27FC236}">
                  <a16:creationId xmlns:a16="http://schemas.microsoft.com/office/drawing/2014/main" id="{4C209F6E-DCB5-3E02-E4E7-B5ACB3AE0DBC}"/>
                </a:ext>
              </a:extLst>
            </p:cNvPr>
            <p:cNvSpPr/>
            <p:nvPr/>
          </p:nvSpPr>
          <p:spPr>
            <a:xfrm>
              <a:off x="4058450" y="1333700"/>
              <a:ext cx="387250" cy="540425"/>
            </a:xfrm>
            <a:custGeom>
              <a:avLst/>
              <a:gdLst/>
              <a:ahLst/>
              <a:cxnLst/>
              <a:rect l="l" t="t" r="r" b="b"/>
              <a:pathLst>
                <a:path w="15490" h="21617" extrusionOk="0">
                  <a:moveTo>
                    <a:pt x="2850" y="619"/>
                  </a:moveTo>
                  <a:cubicBezTo>
                    <a:pt x="2860" y="619"/>
                    <a:pt x="2852" y="639"/>
                    <a:pt x="2845" y="639"/>
                  </a:cubicBezTo>
                  <a:cubicBezTo>
                    <a:pt x="2843" y="639"/>
                    <a:pt x="2841" y="638"/>
                    <a:pt x="2839" y="634"/>
                  </a:cubicBezTo>
                  <a:cubicBezTo>
                    <a:pt x="2839" y="624"/>
                    <a:pt x="2839" y="624"/>
                    <a:pt x="2839" y="624"/>
                  </a:cubicBezTo>
                  <a:cubicBezTo>
                    <a:pt x="2844" y="621"/>
                    <a:pt x="2848" y="619"/>
                    <a:pt x="2850" y="619"/>
                  </a:cubicBezTo>
                  <a:close/>
                  <a:moveTo>
                    <a:pt x="1742" y="3009"/>
                  </a:moveTo>
                  <a:cubicBezTo>
                    <a:pt x="2185" y="3019"/>
                    <a:pt x="2547" y="3392"/>
                    <a:pt x="2527" y="3825"/>
                  </a:cubicBezTo>
                  <a:cubicBezTo>
                    <a:pt x="2507" y="4339"/>
                    <a:pt x="2099" y="4610"/>
                    <a:pt x="1741" y="4610"/>
                  </a:cubicBezTo>
                  <a:cubicBezTo>
                    <a:pt x="1735" y="4610"/>
                    <a:pt x="1728" y="4610"/>
                    <a:pt x="1722" y="4610"/>
                  </a:cubicBezTo>
                  <a:cubicBezTo>
                    <a:pt x="1198" y="4589"/>
                    <a:pt x="917" y="4167"/>
                    <a:pt x="937" y="3794"/>
                  </a:cubicBezTo>
                  <a:cubicBezTo>
                    <a:pt x="937" y="3352"/>
                    <a:pt x="1299" y="3009"/>
                    <a:pt x="1742" y="3009"/>
                  </a:cubicBezTo>
                  <a:close/>
                  <a:moveTo>
                    <a:pt x="2475" y="6763"/>
                  </a:moveTo>
                  <a:cubicBezTo>
                    <a:pt x="2958" y="6763"/>
                    <a:pt x="3302" y="7151"/>
                    <a:pt x="3302" y="7578"/>
                  </a:cubicBezTo>
                  <a:cubicBezTo>
                    <a:pt x="3302" y="8021"/>
                    <a:pt x="2940" y="8394"/>
                    <a:pt x="2487" y="8394"/>
                  </a:cubicBezTo>
                  <a:cubicBezTo>
                    <a:pt x="2044" y="8394"/>
                    <a:pt x="1661" y="8041"/>
                    <a:pt x="1661" y="7599"/>
                  </a:cubicBezTo>
                  <a:cubicBezTo>
                    <a:pt x="1661" y="7105"/>
                    <a:pt x="2044" y="6773"/>
                    <a:pt x="2456" y="6763"/>
                  </a:cubicBezTo>
                  <a:cubicBezTo>
                    <a:pt x="2463" y="6763"/>
                    <a:pt x="2469" y="6763"/>
                    <a:pt x="2475" y="6763"/>
                  </a:cubicBezTo>
                  <a:close/>
                  <a:moveTo>
                    <a:pt x="3312" y="11010"/>
                  </a:moveTo>
                  <a:cubicBezTo>
                    <a:pt x="3694" y="11010"/>
                    <a:pt x="4137" y="11292"/>
                    <a:pt x="4147" y="11836"/>
                  </a:cubicBezTo>
                  <a:cubicBezTo>
                    <a:pt x="4167" y="12288"/>
                    <a:pt x="3785" y="12671"/>
                    <a:pt x="3322" y="12671"/>
                  </a:cubicBezTo>
                  <a:cubicBezTo>
                    <a:pt x="3316" y="12671"/>
                    <a:pt x="3311" y="12671"/>
                    <a:pt x="3305" y="12671"/>
                  </a:cubicBezTo>
                  <a:cubicBezTo>
                    <a:pt x="2879" y="12671"/>
                    <a:pt x="2487" y="12302"/>
                    <a:pt x="2487" y="11846"/>
                  </a:cubicBezTo>
                  <a:cubicBezTo>
                    <a:pt x="2487" y="11322"/>
                    <a:pt x="2929" y="11010"/>
                    <a:pt x="3312" y="11010"/>
                  </a:cubicBezTo>
                  <a:close/>
                  <a:moveTo>
                    <a:pt x="4059" y="14613"/>
                  </a:moveTo>
                  <a:cubicBezTo>
                    <a:pt x="4065" y="14613"/>
                    <a:pt x="4071" y="14613"/>
                    <a:pt x="4077" y="14613"/>
                  </a:cubicBezTo>
                  <a:cubicBezTo>
                    <a:pt x="4550" y="14623"/>
                    <a:pt x="4922" y="15006"/>
                    <a:pt x="4912" y="15469"/>
                  </a:cubicBezTo>
                  <a:cubicBezTo>
                    <a:pt x="4902" y="15877"/>
                    <a:pt x="4597" y="16304"/>
                    <a:pt x="4075" y="16304"/>
                  </a:cubicBezTo>
                  <a:cubicBezTo>
                    <a:pt x="4069" y="16304"/>
                    <a:pt x="4063" y="16304"/>
                    <a:pt x="4057" y="16304"/>
                  </a:cubicBezTo>
                  <a:cubicBezTo>
                    <a:pt x="3574" y="16304"/>
                    <a:pt x="3211" y="15911"/>
                    <a:pt x="3211" y="15449"/>
                  </a:cubicBezTo>
                  <a:cubicBezTo>
                    <a:pt x="3221" y="14992"/>
                    <a:pt x="3594" y="14613"/>
                    <a:pt x="4059" y="14613"/>
                  </a:cubicBezTo>
                  <a:close/>
                  <a:moveTo>
                    <a:pt x="4781" y="18045"/>
                  </a:moveTo>
                  <a:cubicBezTo>
                    <a:pt x="5254" y="18045"/>
                    <a:pt x="5627" y="18407"/>
                    <a:pt x="5627" y="18880"/>
                  </a:cubicBezTo>
                  <a:cubicBezTo>
                    <a:pt x="5637" y="19343"/>
                    <a:pt x="5274" y="19706"/>
                    <a:pt x="4811" y="19706"/>
                  </a:cubicBezTo>
                  <a:cubicBezTo>
                    <a:pt x="4805" y="19706"/>
                    <a:pt x="4799" y="19706"/>
                    <a:pt x="4793" y="19706"/>
                  </a:cubicBezTo>
                  <a:cubicBezTo>
                    <a:pt x="4339" y="19706"/>
                    <a:pt x="3976" y="19337"/>
                    <a:pt x="3966" y="18890"/>
                  </a:cubicBezTo>
                  <a:cubicBezTo>
                    <a:pt x="3956" y="18478"/>
                    <a:pt x="4308" y="18045"/>
                    <a:pt x="4781" y="18045"/>
                  </a:cubicBezTo>
                  <a:close/>
                  <a:moveTo>
                    <a:pt x="3402" y="0"/>
                  </a:moveTo>
                  <a:lnTo>
                    <a:pt x="3402" y="0"/>
                  </a:lnTo>
                  <a:cubicBezTo>
                    <a:pt x="3262" y="30"/>
                    <a:pt x="3131" y="71"/>
                    <a:pt x="3000" y="151"/>
                  </a:cubicBezTo>
                  <a:cubicBezTo>
                    <a:pt x="2839" y="191"/>
                    <a:pt x="2688" y="252"/>
                    <a:pt x="2537" y="342"/>
                  </a:cubicBezTo>
                  <a:cubicBezTo>
                    <a:pt x="2497" y="352"/>
                    <a:pt x="2446" y="363"/>
                    <a:pt x="2396" y="383"/>
                  </a:cubicBezTo>
                  <a:cubicBezTo>
                    <a:pt x="1822" y="624"/>
                    <a:pt x="1259" y="906"/>
                    <a:pt x="705" y="1208"/>
                  </a:cubicBezTo>
                  <a:cubicBezTo>
                    <a:pt x="665" y="1228"/>
                    <a:pt x="625" y="1258"/>
                    <a:pt x="585" y="1288"/>
                  </a:cubicBezTo>
                  <a:cubicBezTo>
                    <a:pt x="403" y="1349"/>
                    <a:pt x="262" y="1480"/>
                    <a:pt x="91" y="1580"/>
                  </a:cubicBezTo>
                  <a:cubicBezTo>
                    <a:pt x="31" y="1610"/>
                    <a:pt x="1" y="1671"/>
                    <a:pt x="11" y="1741"/>
                  </a:cubicBezTo>
                  <a:cubicBezTo>
                    <a:pt x="41" y="1862"/>
                    <a:pt x="31" y="1993"/>
                    <a:pt x="91" y="2104"/>
                  </a:cubicBezTo>
                  <a:cubicBezTo>
                    <a:pt x="91" y="2124"/>
                    <a:pt x="91" y="2144"/>
                    <a:pt x="101" y="2164"/>
                  </a:cubicBezTo>
                  <a:cubicBezTo>
                    <a:pt x="132" y="2214"/>
                    <a:pt x="101" y="2275"/>
                    <a:pt x="132" y="2325"/>
                  </a:cubicBezTo>
                  <a:cubicBezTo>
                    <a:pt x="132" y="2496"/>
                    <a:pt x="182" y="2667"/>
                    <a:pt x="212" y="2838"/>
                  </a:cubicBezTo>
                  <a:cubicBezTo>
                    <a:pt x="403" y="3865"/>
                    <a:pt x="595" y="4881"/>
                    <a:pt x="796" y="5898"/>
                  </a:cubicBezTo>
                  <a:lnTo>
                    <a:pt x="1430" y="9259"/>
                  </a:lnTo>
                  <a:cubicBezTo>
                    <a:pt x="1651" y="10447"/>
                    <a:pt x="1873" y="11644"/>
                    <a:pt x="2104" y="12832"/>
                  </a:cubicBezTo>
                  <a:cubicBezTo>
                    <a:pt x="2326" y="14030"/>
                    <a:pt x="2547" y="15217"/>
                    <a:pt x="2779" y="16415"/>
                  </a:cubicBezTo>
                  <a:cubicBezTo>
                    <a:pt x="3000" y="17622"/>
                    <a:pt x="3231" y="18830"/>
                    <a:pt x="3463" y="20038"/>
                  </a:cubicBezTo>
                  <a:cubicBezTo>
                    <a:pt x="3523" y="20380"/>
                    <a:pt x="3594" y="20722"/>
                    <a:pt x="3654" y="21074"/>
                  </a:cubicBezTo>
                  <a:cubicBezTo>
                    <a:pt x="3684" y="21205"/>
                    <a:pt x="3755" y="21286"/>
                    <a:pt x="3875" y="21326"/>
                  </a:cubicBezTo>
                  <a:cubicBezTo>
                    <a:pt x="3986" y="21356"/>
                    <a:pt x="4097" y="21386"/>
                    <a:pt x="4218" y="21406"/>
                  </a:cubicBezTo>
                  <a:cubicBezTo>
                    <a:pt x="4862" y="21527"/>
                    <a:pt x="5506" y="21578"/>
                    <a:pt x="6160" y="21608"/>
                  </a:cubicBezTo>
                  <a:cubicBezTo>
                    <a:pt x="6339" y="21614"/>
                    <a:pt x="6518" y="21617"/>
                    <a:pt x="6697" y="21617"/>
                  </a:cubicBezTo>
                  <a:cubicBezTo>
                    <a:pt x="7414" y="21617"/>
                    <a:pt x="8131" y="21572"/>
                    <a:pt x="8847" y="21507"/>
                  </a:cubicBezTo>
                  <a:cubicBezTo>
                    <a:pt x="9642" y="21427"/>
                    <a:pt x="10427" y="21306"/>
                    <a:pt x="11212" y="21175"/>
                  </a:cubicBezTo>
                  <a:cubicBezTo>
                    <a:pt x="12551" y="20944"/>
                    <a:pt x="13889" y="20662"/>
                    <a:pt x="15208" y="20309"/>
                  </a:cubicBezTo>
                  <a:cubicBezTo>
                    <a:pt x="15298" y="20279"/>
                    <a:pt x="15399" y="20269"/>
                    <a:pt x="15489" y="20209"/>
                  </a:cubicBezTo>
                  <a:cubicBezTo>
                    <a:pt x="15399" y="20189"/>
                    <a:pt x="15308" y="20179"/>
                    <a:pt x="15228" y="20148"/>
                  </a:cubicBezTo>
                  <a:cubicBezTo>
                    <a:pt x="14896" y="20038"/>
                    <a:pt x="14584" y="19907"/>
                    <a:pt x="14272" y="19756"/>
                  </a:cubicBezTo>
                  <a:cubicBezTo>
                    <a:pt x="13779" y="19514"/>
                    <a:pt x="13285" y="19263"/>
                    <a:pt x="12822" y="18961"/>
                  </a:cubicBezTo>
                  <a:cubicBezTo>
                    <a:pt x="12510" y="18760"/>
                    <a:pt x="12199" y="18568"/>
                    <a:pt x="11897" y="18357"/>
                  </a:cubicBezTo>
                  <a:cubicBezTo>
                    <a:pt x="11434" y="18005"/>
                    <a:pt x="10961" y="17663"/>
                    <a:pt x="10528" y="17260"/>
                  </a:cubicBezTo>
                  <a:cubicBezTo>
                    <a:pt x="10317" y="17059"/>
                    <a:pt x="10105" y="16868"/>
                    <a:pt x="9894" y="16656"/>
                  </a:cubicBezTo>
                  <a:cubicBezTo>
                    <a:pt x="9845" y="16607"/>
                    <a:pt x="9795" y="16591"/>
                    <a:pt x="9745" y="16591"/>
                  </a:cubicBezTo>
                  <a:cubicBezTo>
                    <a:pt x="9661" y="16591"/>
                    <a:pt x="9577" y="16637"/>
                    <a:pt x="9501" y="16656"/>
                  </a:cubicBezTo>
                  <a:cubicBezTo>
                    <a:pt x="8807" y="16868"/>
                    <a:pt x="8123" y="17109"/>
                    <a:pt x="7458" y="17411"/>
                  </a:cubicBezTo>
                  <a:cubicBezTo>
                    <a:pt x="7327" y="17471"/>
                    <a:pt x="7197" y="17532"/>
                    <a:pt x="7056" y="17552"/>
                  </a:cubicBezTo>
                  <a:cubicBezTo>
                    <a:pt x="7247" y="17411"/>
                    <a:pt x="7448" y="17320"/>
                    <a:pt x="7660" y="17230"/>
                  </a:cubicBezTo>
                  <a:cubicBezTo>
                    <a:pt x="8213" y="16998"/>
                    <a:pt x="8777" y="16807"/>
                    <a:pt x="9350" y="16616"/>
                  </a:cubicBezTo>
                  <a:cubicBezTo>
                    <a:pt x="9471" y="16576"/>
                    <a:pt x="9622" y="16566"/>
                    <a:pt x="9652" y="16395"/>
                  </a:cubicBezTo>
                  <a:cubicBezTo>
                    <a:pt x="9562" y="16344"/>
                    <a:pt x="9501" y="16264"/>
                    <a:pt x="9431" y="16193"/>
                  </a:cubicBezTo>
                  <a:cubicBezTo>
                    <a:pt x="9250" y="16022"/>
                    <a:pt x="9079" y="15841"/>
                    <a:pt x="8908" y="15660"/>
                  </a:cubicBezTo>
                  <a:cubicBezTo>
                    <a:pt x="8726" y="15459"/>
                    <a:pt x="8555" y="15257"/>
                    <a:pt x="8384" y="15046"/>
                  </a:cubicBezTo>
                  <a:cubicBezTo>
                    <a:pt x="8348" y="14998"/>
                    <a:pt x="8310" y="14982"/>
                    <a:pt x="8272" y="14982"/>
                  </a:cubicBezTo>
                  <a:cubicBezTo>
                    <a:pt x="8215" y="14982"/>
                    <a:pt x="8157" y="15018"/>
                    <a:pt x="8102" y="15036"/>
                  </a:cubicBezTo>
                  <a:cubicBezTo>
                    <a:pt x="7700" y="15177"/>
                    <a:pt x="7307" y="15338"/>
                    <a:pt x="6925" y="15519"/>
                  </a:cubicBezTo>
                  <a:cubicBezTo>
                    <a:pt x="6845" y="15554"/>
                    <a:pt x="6773" y="15613"/>
                    <a:pt x="6675" y="15613"/>
                  </a:cubicBezTo>
                  <a:cubicBezTo>
                    <a:pt x="6662" y="15613"/>
                    <a:pt x="6648" y="15612"/>
                    <a:pt x="6633" y="15610"/>
                  </a:cubicBezTo>
                  <a:cubicBezTo>
                    <a:pt x="6693" y="15509"/>
                    <a:pt x="6794" y="15479"/>
                    <a:pt x="6885" y="15438"/>
                  </a:cubicBezTo>
                  <a:cubicBezTo>
                    <a:pt x="7217" y="15277"/>
                    <a:pt x="7549" y="15137"/>
                    <a:pt x="7891" y="15016"/>
                  </a:cubicBezTo>
                  <a:cubicBezTo>
                    <a:pt x="8012" y="14965"/>
                    <a:pt x="8163" y="14955"/>
                    <a:pt x="8183" y="14784"/>
                  </a:cubicBezTo>
                  <a:cubicBezTo>
                    <a:pt x="7901" y="14432"/>
                    <a:pt x="7629" y="14060"/>
                    <a:pt x="7378" y="13677"/>
                  </a:cubicBezTo>
                  <a:cubicBezTo>
                    <a:pt x="7337" y="13637"/>
                    <a:pt x="7296" y="13622"/>
                    <a:pt x="7256" y="13622"/>
                  </a:cubicBezTo>
                  <a:cubicBezTo>
                    <a:pt x="7196" y="13622"/>
                    <a:pt x="7136" y="13653"/>
                    <a:pt x="7076" y="13677"/>
                  </a:cubicBezTo>
                  <a:cubicBezTo>
                    <a:pt x="6844" y="13768"/>
                    <a:pt x="6623" y="13868"/>
                    <a:pt x="6392" y="13979"/>
                  </a:cubicBezTo>
                  <a:cubicBezTo>
                    <a:pt x="6332" y="14005"/>
                    <a:pt x="6273" y="14044"/>
                    <a:pt x="6178" y="14044"/>
                  </a:cubicBezTo>
                  <a:cubicBezTo>
                    <a:pt x="6160" y="14044"/>
                    <a:pt x="6141" y="14043"/>
                    <a:pt x="6120" y="14040"/>
                  </a:cubicBezTo>
                  <a:cubicBezTo>
                    <a:pt x="6392" y="13838"/>
                    <a:pt x="6673" y="13758"/>
                    <a:pt x="6935" y="13637"/>
                  </a:cubicBezTo>
                  <a:cubicBezTo>
                    <a:pt x="7036" y="13587"/>
                    <a:pt x="7156" y="13557"/>
                    <a:pt x="7177" y="13416"/>
                  </a:cubicBezTo>
                  <a:cubicBezTo>
                    <a:pt x="7166" y="13345"/>
                    <a:pt x="7126" y="13295"/>
                    <a:pt x="7086" y="13234"/>
                  </a:cubicBezTo>
                  <a:cubicBezTo>
                    <a:pt x="6673" y="12621"/>
                    <a:pt x="6321" y="11966"/>
                    <a:pt x="5979" y="11312"/>
                  </a:cubicBezTo>
                  <a:cubicBezTo>
                    <a:pt x="5788" y="10950"/>
                    <a:pt x="5637" y="10578"/>
                    <a:pt x="5466" y="10205"/>
                  </a:cubicBezTo>
                  <a:cubicBezTo>
                    <a:pt x="5486" y="10105"/>
                    <a:pt x="5476" y="10014"/>
                    <a:pt x="5385" y="9954"/>
                  </a:cubicBezTo>
                  <a:cubicBezTo>
                    <a:pt x="5284" y="9843"/>
                    <a:pt x="5244" y="9712"/>
                    <a:pt x="5184" y="9581"/>
                  </a:cubicBezTo>
                  <a:cubicBezTo>
                    <a:pt x="4872" y="8786"/>
                    <a:pt x="4560" y="7971"/>
                    <a:pt x="4318" y="7146"/>
                  </a:cubicBezTo>
                  <a:cubicBezTo>
                    <a:pt x="4147" y="6572"/>
                    <a:pt x="3976" y="5998"/>
                    <a:pt x="3845" y="5415"/>
                  </a:cubicBezTo>
                  <a:cubicBezTo>
                    <a:pt x="3845" y="5374"/>
                    <a:pt x="3815" y="5354"/>
                    <a:pt x="3795" y="5324"/>
                  </a:cubicBezTo>
                  <a:cubicBezTo>
                    <a:pt x="3694" y="5415"/>
                    <a:pt x="3704" y="5535"/>
                    <a:pt x="3725" y="5646"/>
                  </a:cubicBezTo>
                  <a:cubicBezTo>
                    <a:pt x="3775" y="5918"/>
                    <a:pt x="3825" y="6180"/>
                    <a:pt x="3875" y="6441"/>
                  </a:cubicBezTo>
                  <a:cubicBezTo>
                    <a:pt x="4248" y="8363"/>
                    <a:pt x="4600" y="10296"/>
                    <a:pt x="4962" y="12228"/>
                  </a:cubicBezTo>
                  <a:cubicBezTo>
                    <a:pt x="5445" y="14804"/>
                    <a:pt x="5919" y="17391"/>
                    <a:pt x="6412" y="19967"/>
                  </a:cubicBezTo>
                  <a:cubicBezTo>
                    <a:pt x="6442" y="20138"/>
                    <a:pt x="6502" y="20309"/>
                    <a:pt x="6452" y="20481"/>
                  </a:cubicBezTo>
                  <a:cubicBezTo>
                    <a:pt x="5264" y="14231"/>
                    <a:pt x="4087" y="7981"/>
                    <a:pt x="2950" y="1731"/>
                  </a:cubicBezTo>
                  <a:lnTo>
                    <a:pt x="2950" y="1731"/>
                  </a:lnTo>
                  <a:cubicBezTo>
                    <a:pt x="3020" y="1802"/>
                    <a:pt x="3030" y="1892"/>
                    <a:pt x="3040" y="1983"/>
                  </a:cubicBezTo>
                  <a:cubicBezTo>
                    <a:pt x="3121" y="2456"/>
                    <a:pt x="3221" y="2929"/>
                    <a:pt x="3312" y="3412"/>
                  </a:cubicBezTo>
                  <a:cubicBezTo>
                    <a:pt x="3332" y="3533"/>
                    <a:pt x="3332" y="3684"/>
                    <a:pt x="3503" y="3724"/>
                  </a:cubicBezTo>
                  <a:cubicBezTo>
                    <a:pt x="3503" y="3573"/>
                    <a:pt x="3523" y="3412"/>
                    <a:pt x="3493" y="3251"/>
                  </a:cubicBezTo>
                  <a:cubicBezTo>
                    <a:pt x="3463" y="3140"/>
                    <a:pt x="3453" y="3019"/>
                    <a:pt x="3453" y="2909"/>
                  </a:cubicBezTo>
                  <a:cubicBezTo>
                    <a:pt x="3453" y="2848"/>
                    <a:pt x="3463" y="2788"/>
                    <a:pt x="3443" y="2738"/>
                  </a:cubicBezTo>
                  <a:cubicBezTo>
                    <a:pt x="3392" y="2567"/>
                    <a:pt x="3402" y="2406"/>
                    <a:pt x="3402" y="2234"/>
                  </a:cubicBezTo>
                  <a:cubicBezTo>
                    <a:pt x="3402" y="2033"/>
                    <a:pt x="3423" y="1822"/>
                    <a:pt x="3362" y="1610"/>
                  </a:cubicBezTo>
                  <a:cubicBezTo>
                    <a:pt x="3352" y="1570"/>
                    <a:pt x="3352" y="1520"/>
                    <a:pt x="3352" y="1470"/>
                  </a:cubicBezTo>
                  <a:lnTo>
                    <a:pt x="3352" y="262"/>
                  </a:lnTo>
                  <a:cubicBezTo>
                    <a:pt x="3352" y="171"/>
                    <a:pt x="3362" y="81"/>
                    <a:pt x="3402" y="0"/>
                  </a:cubicBezTo>
                  <a:close/>
                </a:path>
              </a:pathLst>
            </a:custGeom>
            <a:solidFill>
              <a:srgbClr val="E8E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2" name="Google Shape;4369;p68">
              <a:extLst>
                <a:ext uri="{FF2B5EF4-FFF2-40B4-BE49-F238E27FC236}">
                  <a16:creationId xmlns:a16="http://schemas.microsoft.com/office/drawing/2014/main" id="{D2D2062D-E500-9089-047E-7E9A28F9A745}"/>
                </a:ext>
              </a:extLst>
            </p:cNvPr>
            <p:cNvSpPr/>
            <p:nvPr/>
          </p:nvSpPr>
          <p:spPr>
            <a:xfrm>
              <a:off x="4139225" y="1282050"/>
              <a:ext cx="456425" cy="557575"/>
            </a:xfrm>
            <a:custGeom>
              <a:avLst/>
              <a:gdLst/>
              <a:ahLst/>
              <a:cxnLst/>
              <a:rect l="l" t="t" r="r" b="b"/>
              <a:pathLst>
                <a:path w="18257" h="22303" extrusionOk="0">
                  <a:moveTo>
                    <a:pt x="11399" y="0"/>
                  </a:moveTo>
                  <a:cubicBezTo>
                    <a:pt x="10653" y="0"/>
                    <a:pt x="9911" y="29"/>
                    <a:pt x="9169" y="94"/>
                  </a:cubicBezTo>
                  <a:cubicBezTo>
                    <a:pt x="8605" y="134"/>
                    <a:pt x="8042" y="194"/>
                    <a:pt x="7478" y="265"/>
                  </a:cubicBezTo>
                  <a:cubicBezTo>
                    <a:pt x="6633" y="375"/>
                    <a:pt x="5807" y="526"/>
                    <a:pt x="4972" y="698"/>
                  </a:cubicBezTo>
                  <a:cubicBezTo>
                    <a:pt x="3432" y="1009"/>
                    <a:pt x="1913" y="1432"/>
                    <a:pt x="423" y="1956"/>
                  </a:cubicBezTo>
                  <a:cubicBezTo>
                    <a:pt x="343" y="1986"/>
                    <a:pt x="252" y="2006"/>
                    <a:pt x="171" y="2066"/>
                  </a:cubicBezTo>
                  <a:cubicBezTo>
                    <a:pt x="41" y="2147"/>
                    <a:pt x="21" y="2267"/>
                    <a:pt x="21" y="2408"/>
                  </a:cubicBezTo>
                  <a:cubicBezTo>
                    <a:pt x="0" y="3093"/>
                    <a:pt x="31" y="3777"/>
                    <a:pt x="91" y="4461"/>
                  </a:cubicBezTo>
                  <a:cubicBezTo>
                    <a:pt x="131" y="4884"/>
                    <a:pt x="222" y="5317"/>
                    <a:pt x="171" y="5750"/>
                  </a:cubicBezTo>
                  <a:cubicBezTo>
                    <a:pt x="212" y="6313"/>
                    <a:pt x="343" y="6867"/>
                    <a:pt x="463" y="7420"/>
                  </a:cubicBezTo>
                  <a:cubicBezTo>
                    <a:pt x="634" y="7762"/>
                    <a:pt x="705" y="8145"/>
                    <a:pt x="795" y="8517"/>
                  </a:cubicBezTo>
                  <a:cubicBezTo>
                    <a:pt x="1077" y="9604"/>
                    <a:pt x="1440" y="10661"/>
                    <a:pt x="1862" y="11687"/>
                  </a:cubicBezTo>
                  <a:cubicBezTo>
                    <a:pt x="1923" y="11838"/>
                    <a:pt x="1963" y="11999"/>
                    <a:pt x="2134" y="12060"/>
                  </a:cubicBezTo>
                  <a:cubicBezTo>
                    <a:pt x="2153" y="12063"/>
                    <a:pt x="2171" y="12064"/>
                    <a:pt x="2189" y="12064"/>
                  </a:cubicBezTo>
                  <a:cubicBezTo>
                    <a:pt x="2283" y="12064"/>
                    <a:pt x="2361" y="12023"/>
                    <a:pt x="2446" y="11989"/>
                  </a:cubicBezTo>
                  <a:cubicBezTo>
                    <a:pt x="3110" y="11698"/>
                    <a:pt x="3774" y="11416"/>
                    <a:pt x="4459" y="11204"/>
                  </a:cubicBezTo>
                  <a:cubicBezTo>
                    <a:pt x="5908" y="10741"/>
                    <a:pt x="7398" y="10419"/>
                    <a:pt x="8907" y="10178"/>
                  </a:cubicBezTo>
                  <a:cubicBezTo>
                    <a:pt x="8937" y="10173"/>
                    <a:pt x="8970" y="10160"/>
                    <a:pt x="9003" y="10160"/>
                  </a:cubicBezTo>
                  <a:cubicBezTo>
                    <a:pt x="9035" y="10160"/>
                    <a:pt x="9068" y="10173"/>
                    <a:pt x="9098" y="10218"/>
                  </a:cubicBezTo>
                  <a:cubicBezTo>
                    <a:pt x="8847" y="10289"/>
                    <a:pt x="8605" y="10309"/>
                    <a:pt x="8354" y="10349"/>
                  </a:cubicBezTo>
                  <a:cubicBezTo>
                    <a:pt x="6562" y="10651"/>
                    <a:pt x="4801" y="11094"/>
                    <a:pt x="3110" y="11778"/>
                  </a:cubicBezTo>
                  <a:cubicBezTo>
                    <a:pt x="2808" y="11899"/>
                    <a:pt x="2476" y="11989"/>
                    <a:pt x="2225" y="12231"/>
                  </a:cubicBezTo>
                  <a:cubicBezTo>
                    <a:pt x="2164" y="12352"/>
                    <a:pt x="2214" y="12462"/>
                    <a:pt x="2255" y="12573"/>
                  </a:cubicBezTo>
                  <a:cubicBezTo>
                    <a:pt x="2667" y="13509"/>
                    <a:pt x="3161" y="14395"/>
                    <a:pt x="3714" y="15260"/>
                  </a:cubicBezTo>
                  <a:cubicBezTo>
                    <a:pt x="3784" y="15371"/>
                    <a:pt x="3855" y="15492"/>
                    <a:pt x="3986" y="15532"/>
                  </a:cubicBezTo>
                  <a:cubicBezTo>
                    <a:pt x="4010" y="15538"/>
                    <a:pt x="4035" y="15540"/>
                    <a:pt x="4059" y="15540"/>
                  </a:cubicBezTo>
                  <a:cubicBezTo>
                    <a:pt x="4162" y="15540"/>
                    <a:pt x="4260" y="15494"/>
                    <a:pt x="4358" y="15461"/>
                  </a:cubicBezTo>
                  <a:cubicBezTo>
                    <a:pt x="5093" y="15210"/>
                    <a:pt x="5828" y="14968"/>
                    <a:pt x="6582" y="14777"/>
                  </a:cubicBezTo>
                  <a:cubicBezTo>
                    <a:pt x="8243" y="14375"/>
                    <a:pt x="9924" y="14093"/>
                    <a:pt x="11624" y="13922"/>
                  </a:cubicBezTo>
                  <a:cubicBezTo>
                    <a:pt x="12621" y="13821"/>
                    <a:pt x="13617" y="13730"/>
                    <a:pt x="14624" y="13730"/>
                  </a:cubicBezTo>
                  <a:cubicBezTo>
                    <a:pt x="14687" y="13730"/>
                    <a:pt x="14751" y="13731"/>
                    <a:pt x="14815" y="13731"/>
                  </a:cubicBezTo>
                  <a:cubicBezTo>
                    <a:pt x="14976" y="13731"/>
                    <a:pt x="15140" y="13726"/>
                    <a:pt x="15298" y="13690"/>
                  </a:cubicBezTo>
                  <a:cubicBezTo>
                    <a:pt x="15347" y="13682"/>
                    <a:pt x="15397" y="13675"/>
                    <a:pt x="15447" y="13675"/>
                  </a:cubicBezTo>
                  <a:cubicBezTo>
                    <a:pt x="15518" y="13675"/>
                    <a:pt x="15589" y="13689"/>
                    <a:pt x="15660" y="13730"/>
                  </a:cubicBezTo>
                  <a:cubicBezTo>
                    <a:pt x="15258" y="13771"/>
                    <a:pt x="14865" y="13801"/>
                    <a:pt x="14463" y="13811"/>
                  </a:cubicBezTo>
                  <a:cubicBezTo>
                    <a:pt x="13859" y="13821"/>
                    <a:pt x="13245" y="13871"/>
                    <a:pt x="12641" y="13912"/>
                  </a:cubicBezTo>
                  <a:cubicBezTo>
                    <a:pt x="11564" y="13982"/>
                    <a:pt x="10497" y="14103"/>
                    <a:pt x="9430" y="14274"/>
                  </a:cubicBezTo>
                  <a:cubicBezTo>
                    <a:pt x="7760" y="14546"/>
                    <a:pt x="6109" y="14908"/>
                    <a:pt x="4509" y="15472"/>
                  </a:cubicBezTo>
                  <a:cubicBezTo>
                    <a:pt x="4378" y="15522"/>
                    <a:pt x="4237" y="15562"/>
                    <a:pt x="4147" y="15683"/>
                  </a:cubicBezTo>
                  <a:cubicBezTo>
                    <a:pt x="4117" y="15733"/>
                    <a:pt x="4107" y="15794"/>
                    <a:pt x="4137" y="15844"/>
                  </a:cubicBezTo>
                  <a:cubicBezTo>
                    <a:pt x="4368" y="16246"/>
                    <a:pt x="4580" y="16669"/>
                    <a:pt x="5002" y="16911"/>
                  </a:cubicBezTo>
                  <a:cubicBezTo>
                    <a:pt x="5023" y="16915"/>
                    <a:pt x="5044" y="16917"/>
                    <a:pt x="5065" y="16917"/>
                  </a:cubicBezTo>
                  <a:cubicBezTo>
                    <a:pt x="5135" y="16917"/>
                    <a:pt x="5204" y="16896"/>
                    <a:pt x="5274" y="16881"/>
                  </a:cubicBezTo>
                  <a:cubicBezTo>
                    <a:pt x="6814" y="16357"/>
                    <a:pt x="8404" y="16015"/>
                    <a:pt x="10004" y="15753"/>
                  </a:cubicBezTo>
                  <a:cubicBezTo>
                    <a:pt x="11111" y="15582"/>
                    <a:pt x="12218" y="15472"/>
                    <a:pt x="13335" y="15381"/>
                  </a:cubicBezTo>
                  <a:cubicBezTo>
                    <a:pt x="13738" y="15351"/>
                    <a:pt x="14140" y="15351"/>
                    <a:pt x="14543" y="15311"/>
                  </a:cubicBezTo>
                  <a:cubicBezTo>
                    <a:pt x="14751" y="15290"/>
                    <a:pt x="14960" y="15283"/>
                    <a:pt x="15170" y="15283"/>
                  </a:cubicBezTo>
                  <a:cubicBezTo>
                    <a:pt x="15480" y="15283"/>
                    <a:pt x="15791" y="15299"/>
                    <a:pt x="16103" y="15311"/>
                  </a:cubicBezTo>
                  <a:cubicBezTo>
                    <a:pt x="15992" y="15381"/>
                    <a:pt x="15861" y="15371"/>
                    <a:pt x="15741" y="15381"/>
                  </a:cubicBezTo>
                  <a:cubicBezTo>
                    <a:pt x="15187" y="15391"/>
                    <a:pt x="14634" y="15381"/>
                    <a:pt x="14080" y="15421"/>
                  </a:cubicBezTo>
                  <a:cubicBezTo>
                    <a:pt x="13114" y="15472"/>
                    <a:pt x="12148" y="15562"/>
                    <a:pt x="11192" y="15673"/>
                  </a:cubicBezTo>
                  <a:cubicBezTo>
                    <a:pt x="9511" y="15874"/>
                    <a:pt x="7850" y="16186"/>
                    <a:pt x="6220" y="16649"/>
                  </a:cubicBezTo>
                  <a:cubicBezTo>
                    <a:pt x="5868" y="16760"/>
                    <a:pt x="5485" y="16810"/>
                    <a:pt x="5173" y="17031"/>
                  </a:cubicBezTo>
                  <a:cubicBezTo>
                    <a:pt x="5083" y="17162"/>
                    <a:pt x="5163" y="17253"/>
                    <a:pt x="5234" y="17343"/>
                  </a:cubicBezTo>
                  <a:cubicBezTo>
                    <a:pt x="5405" y="17575"/>
                    <a:pt x="5596" y="17796"/>
                    <a:pt x="5797" y="18008"/>
                  </a:cubicBezTo>
                  <a:cubicBezTo>
                    <a:pt x="5999" y="18209"/>
                    <a:pt x="6170" y="18461"/>
                    <a:pt x="6472" y="18541"/>
                  </a:cubicBezTo>
                  <a:cubicBezTo>
                    <a:pt x="6486" y="18543"/>
                    <a:pt x="6501" y="18544"/>
                    <a:pt x="6516" y="18544"/>
                  </a:cubicBezTo>
                  <a:cubicBezTo>
                    <a:pt x="6582" y="18544"/>
                    <a:pt x="6647" y="18527"/>
                    <a:pt x="6713" y="18511"/>
                  </a:cubicBezTo>
                  <a:cubicBezTo>
                    <a:pt x="7559" y="18289"/>
                    <a:pt x="8394" y="18078"/>
                    <a:pt x="9249" y="17917"/>
                  </a:cubicBezTo>
                  <a:cubicBezTo>
                    <a:pt x="10749" y="17635"/>
                    <a:pt x="12258" y="17454"/>
                    <a:pt x="13778" y="17343"/>
                  </a:cubicBezTo>
                  <a:cubicBezTo>
                    <a:pt x="14140" y="17313"/>
                    <a:pt x="14513" y="17303"/>
                    <a:pt x="14875" y="17273"/>
                  </a:cubicBezTo>
                  <a:cubicBezTo>
                    <a:pt x="15122" y="17250"/>
                    <a:pt x="15369" y="17244"/>
                    <a:pt x="15621" y="17244"/>
                  </a:cubicBezTo>
                  <a:cubicBezTo>
                    <a:pt x="15923" y="17244"/>
                    <a:pt x="16232" y="17253"/>
                    <a:pt x="16556" y="17253"/>
                  </a:cubicBezTo>
                  <a:cubicBezTo>
                    <a:pt x="16395" y="17343"/>
                    <a:pt x="16284" y="17333"/>
                    <a:pt x="16183" y="17343"/>
                  </a:cubicBezTo>
                  <a:cubicBezTo>
                    <a:pt x="15590" y="17354"/>
                    <a:pt x="14996" y="17343"/>
                    <a:pt x="14402" y="17384"/>
                  </a:cubicBezTo>
                  <a:cubicBezTo>
                    <a:pt x="13506" y="17434"/>
                    <a:pt x="12611" y="17504"/>
                    <a:pt x="11725" y="17605"/>
                  </a:cubicBezTo>
                  <a:cubicBezTo>
                    <a:pt x="10195" y="17786"/>
                    <a:pt x="8686" y="18058"/>
                    <a:pt x="7196" y="18461"/>
                  </a:cubicBezTo>
                  <a:cubicBezTo>
                    <a:pt x="7025" y="18501"/>
                    <a:pt x="6834" y="18521"/>
                    <a:pt x="6683" y="18642"/>
                  </a:cubicBezTo>
                  <a:cubicBezTo>
                    <a:pt x="6582" y="18773"/>
                    <a:pt x="6673" y="18863"/>
                    <a:pt x="6743" y="18954"/>
                  </a:cubicBezTo>
                  <a:cubicBezTo>
                    <a:pt x="6904" y="19135"/>
                    <a:pt x="7096" y="19286"/>
                    <a:pt x="7277" y="19447"/>
                  </a:cubicBezTo>
                  <a:cubicBezTo>
                    <a:pt x="8605" y="20604"/>
                    <a:pt x="10054" y="21550"/>
                    <a:pt x="11695" y="22214"/>
                  </a:cubicBezTo>
                  <a:cubicBezTo>
                    <a:pt x="11822" y="22271"/>
                    <a:pt x="11954" y="22303"/>
                    <a:pt x="12088" y="22303"/>
                  </a:cubicBezTo>
                  <a:cubicBezTo>
                    <a:pt x="12144" y="22303"/>
                    <a:pt x="12201" y="22297"/>
                    <a:pt x="12258" y="22285"/>
                  </a:cubicBezTo>
                  <a:cubicBezTo>
                    <a:pt x="12319" y="22275"/>
                    <a:pt x="12369" y="22265"/>
                    <a:pt x="12430" y="22255"/>
                  </a:cubicBezTo>
                  <a:cubicBezTo>
                    <a:pt x="13577" y="21923"/>
                    <a:pt x="14714" y="21530"/>
                    <a:pt x="15811" y="21057"/>
                  </a:cubicBezTo>
                  <a:cubicBezTo>
                    <a:pt x="16556" y="20735"/>
                    <a:pt x="17291" y="20383"/>
                    <a:pt x="17995" y="19980"/>
                  </a:cubicBezTo>
                  <a:cubicBezTo>
                    <a:pt x="18226" y="19849"/>
                    <a:pt x="18257" y="19769"/>
                    <a:pt x="18206" y="19527"/>
                  </a:cubicBezTo>
                  <a:cubicBezTo>
                    <a:pt x="17995" y="18471"/>
                    <a:pt x="17774" y="17414"/>
                    <a:pt x="17562" y="16357"/>
                  </a:cubicBezTo>
                  <a:cubicBezTo>
                    <a:pt x="17220" y="14676"/>
                    <a:pt x="16868" y="12996"/>
                    <a:pt x="16526" y="11315"/>
                  </a:cubicBezTo>
                  <a:cubicBezTo>
                    <a:pt x="16194" y="9715"/>
                    <a:pt x="15871" y="8115"/>
                    <a:pt x="15549" y="6515"/>
                  </a:cubicBezTo>
                  <a:cubicBezTo>
                    <a:pt x="15197" y="4814"/>
                    <a:pt x="14855" y="3123"/>
                    <a:pt x="14503" y="1422"/>
                  </a:cubicBezTo>
                  <a:cubicBezTo>
                    <a:pt x="14442" y="1110"/>
                    <a:pt x="14372" y="798"/>
                    <a:pt x="14312" y="486"/>
                  </a:cubicBezTo>
                  <a:cubicBezTo>
                    <a:pt x="14281" y="335"/>
                    <a:pt x="14191" y="245"/>
                    <a:pt x="14050" y="204"/>
                  </a:cubicBezTo>
                  <a:cubicBezTo>
                    <a:pt x="13969" y="184"/>
                    <a:pt x="13889" y="164"/>
                    <a:pt x="13808" y="154"/>
                  </a:cubicBezTo>
                  <a:cubicBezTo>
                    <a:pt x="13305" y="53"/>
                    <a:pt x="12792" y="33"/>
                    <a:pt x="12289" y="13"/>
                  </a:cubicBezTo>
                  <a:cubicBezTo>
                    <a:pt x="11992" y="5"/>
                    <a:pt x="11695" y="0"/>
                    <a:pt x="11399" y="0"/>
                  </a:cubicBezTo>
                  <a:close/>
                </a:path>
              </a:pathLst>
            </a:custGeom>
            <a:solidFill>
              <a:srgbClr val="E8E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Google Shape;4370;p68">
              <a:extLst>
                <a:ext uri="{FF2B5EF4-FFF2-40B4-BE49-F238E27FC236}">
                  <a16:creationId xmlns:a16="http://schemas.microsoft.com/office/drawing/2014/main" id="{2AFEAC42-E4FA-A8A2-2190-548F9A24EFCD}"/>
                </a:ext>
              </a:extLst>
            </p:cNvPr>
            <p:cNvSpPr/>
            <p:nvPr/>
          </p:nvSpPr>
          <p:spPr>
            <a:xfrm>
              <a:off x="4060725" y="1387775"/>
              <a:ext cx="1275" cy="4075"/>
            </a:xfrm>
            <a:custGeom>
              <a:avLst/>
              <a:gdLst/>
              <a:ahLst/>
              <a:cxnLst/>
              <a:rect l="l" t="t" r="r" b="b"/>
              <a:pathLst>
                <a:path w="51" h="163" extrusionOk="0">
                  <a:moveTo>
                    <a:pt x="10" y="1"/>
                  </a:moveTo>
                  <a:cubicBezTo>
                    <a:pt x="0" y="51"/>
                    <a:pt x="10" y="112"/>
                    <a:pt x="41" y="162"/>
                  </a:cubicBezTo>
                  <a:cubicBezTo>
                    <a:pt x="51" y="102"/>
                    <a:pt x="51" y="41"/>
                    <a:pt x="10" y="1"/>
                  </a:cubicBezTo>
                  <a:close/>
                </a:path>
              </a:pathLst>
            </a:custGeom>
            <a:solidFill>
              <a:srgbClr val="FAEDB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4" name="Google Shape;4371;p68">
              <a:extLst>
                <a:ext uri="{FF2B5EF4-FFF2-40B4-BE49-F238E27FC236}">
                  <a16:creationId xmlns:a16="http://schemas.microsoft.com/office/drawing/2014/main" id="{E95FC696-C57E-84F4-2F20-4A0740C2466E}"/>
                </a:ext>
              </a:extLst>
            </p:cNvPr>
            <p:cNvSpPr/>
            <p:nvPr/>
          </p:nvSpPr>
          <p:spPr>
            <a:xfrm>
              <a:off x="4128650" y="1370125"/>
              <a:ext cx="95375" cy="482450"/>
            </a:xfrm>
            <a:custGeom>
              <a:avLst/>
              <a:gdLst/>
              <a:ahLst/>
              <a:cxnLst/>
              <a:rect l="l" t="t" r="r" b="b"/>
              <a:pathLst>
                <a:path w="3815" h="19298" extrusionOk="0">
                  <a:moveTo>
                    <a:pt x="131" y="1"/>
                  </a:moveTo>
                  <a:cubicBezTo>
                    <a:pt x="124" y="1"/>
                    <a:pt x="118" y="1"/>
                    <a:pt x="111" y="3"/>
                  </a:cubicBezTo>
                  <a:cubicBezTo>
                    <a:pt x="51" y="13"/>
                    <a:pt x="1" y="63"/>
                    <a:pt x="1" y="123"/>
                  </a:cubicBezTo>
                  <a:cubicBezTo>
                    <a:pt x="1" y="184"/>
                    <a:pt x="1" y="244"/>
                    <a:pt x="11" y="294"/>
                  </a:cubicBezTo>
                  <a:cubicBezTo>
                    <a:pt x="142" y="1019"/>
                    <a:pt x="282" y="1744"/>
                    <a:pt x="413" y="2468"/>
                  </a:cubicBezTo>
                  <a:cubicBezTo>
                    <a:pt x="625" y="3605"/>
                    <a:pt x="836" y="4743"/>
                    <a:pt x="1047" y="5870"/>
                  </a:cubicBezTo>
                  <a:cubicBezTo>
                    <a:pt x="1259" y="6987"/>
                    <a:pt x="1470" y="8094"/>
                    <a:pt x="1671" y="9201"/>
                  </a:cubicBezTo>
                  <a:cubicBezTo>
                    <a:pt x="1852" y="10157"/>
                    <a:pt x="2034" y="11113"/>
                    <a:pt x="2215" y="12069"/>
                  </a:cubicBezTo>
                  <a:cubicBezTo>
                    <a:pt x="2386" y="13025"/>
                    <a:pt x="2567" y="13971"/>
                    <a:pt x="2748" y="14928"/>
                  </a:cubicBezTo>
                  <a:cubicBezTo>
                    <a:pt x="2869" y="15602"/>
                    <a:pt x="3000" y="16276"/>
                    <a:pt x="3121" y="16950"/>
                  </a:cubicBezTo>
                  <a:cubicBezTo>
                    <a:pt x="3251" y="17655"/>
                    <a:pt x="3382" y="18349"/>
                    <a:pt x="3513" y="19054"/>
                  </a:cubicBezTo>
                  <a:cubicBezTo>
                    <a:pt x="3533" y="19104"/>
                    <a:pt x="3543" y="19164"/>
                    <a:pt x="3563" y="19215"/>
                  </a:cubicBezTo>
                  <a:cubicBezTo>
                    <a:pt x="3590" y="19268"/>
                    <a:pt x="3639" y="19297"/>
                    <a:pt x="3691" y="19297"/>
                  </a:cubicBezTo>
                  <a:cubicBezTo>
                    <a:pt x="3699" y="19297"/>
                    <a:pt x="3707" y="19297"/>
                    <a:pt x="3714" y="19295"/>
                  </a:cubicBezTo>
                  <a:cubicBezTo>
                    <a:pt x="3765" y="19285"/>
                    <a:pt x="3815" y="19235"/>
                    <a:pt x="3815" y="19175"/>
                  </a:cubicBezTo>
                  <a:cubicBezTo>
                    <a:pt x="3815" y="19114"/>
                    <a:pt x="3815" y="19054"/>
                    <a:pt x="3805" y="18993"/>
                  </a:cubicBezTo>
                  <a:cubicBezTo>
                    <a:pt x="3795" y="18903"/>
                    <a:pt x="3775" y="18812"/>
                    <a:pt x="3755" y="18722"/>
                  </a:cubicBezTo>
                  <a:cubicBezTo>
                    <a:pt x="3473" y="17192"/>
                    <a:pt x="3181" y="15662"/>
                    <a:pt x="2899" y="14132"/>
                  </a:cubicBezTo>
                  <a:cubicBezTo>
                    <a:pt x="2708" y="13116"/>
                    <a:pt x="2517" y="12100"/>
                    <a:pt x="2326" y="11073"/>
                  </a:cubicBezTo>
                  <a:cubicBezTo>
                    <a:pt x="2074" y="9765"/>
                    <a:pt x="1832" y="8446"/>
                    <a:pt x="1591" y="7128"/>
                  </a:cubicBezTo>
                  <a:cubicBezTo>
                    <a:pt x="1410" y="6172"/>
                    <a:pt x="1229" y="5216"/>
                    <a:pt x="1047" y="4270"/>
                  </a:cubicBezTo>
                  <a:cubicBezTo>
                    <a:pt x="1027" y="4139"/>
                    <a:pt x="987" y="4008"/>
                    <a:pt x="997" y="3867"/>
                  </a:cubicBezTo>
                  <a:cubicBezTo>
                    <a:pt x="977" y="3837"/>
                    <a:pt x="967" y="3807"/>
                    <a:pt x="957" y="3777"/>
                  </a:cubicBezTo>
                  <a:cubicBezTo>
                    <a:pt x="896" y="3434"/>
                    <a:pt x="826" y="3092"/>
                    <a:pt x="766" y="2740"/>
                  </a:cubicBezTo>
                  <a:cubicBezTo>
                    <a:pt x="735" y="2589"/>
                    <a:pt x="685" y="2428"/>
                    <a:pt x="695" y="2267"/>
                  </a:cubicBezTo>
                  <a:cubicBezTo>
                    <a:pt x="665" y="2227"/>
                    <a:pt x="655" y="2176"/>
                    <a:pt x="645" y="2126"/>
                  </a:cubicBezTo>
                  <a:cubicBezTo>
                    <a:pt x="534" y="1512"/>
                    <a:pt x="413" y="898"/>
                    <a:pt x="303" y="284"/>
                  </a:cubicBezTo>
                  <a:cubicBezTo>
                    <a:pt x="282" y="214"/>
                    <a:pt x="272" y="153"/>
                    <a:pt x="242" y="83"/>
                  </a:cubicBezTo>
                  <a:cubicBezTo>
                    <a:pt x="225" y="30"/>
                    <a:pt x="176" y="1"/>
                    <a:pt x="131" y="1"/>
                  </a:cubicBezTo>
                  <a:close/>
                </a:path>
              </a:pathLst>
            </a:custGeom>
            <a:solidFill>
              <a:srgbClr val="FF6EA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5" name="Google Shape;4372;p68">
              <a:extLst>
                <a:ext uri="{FF2B5EF4-FFF2-40B4-BE49-F238E27FC236}">
                  <a16:creationId xmlns:a16="http://schemas.microsoft.com/office/drawing/2014/main" id="{EA39385A-81EC-1859-013D-B268BABB8272}"/>
                </a:ext>
              </a:extLst>
            </p:cNvPr>
            <p:cNvSpPr/>
            <p:nvPr/>
          </p:nvSpPr>
          <p:spPr>
            <a:xfrm>
              <a:off x="4369950" y="1307625"/>
              <a:ext cx="105700" cy="110925"/>
            </a:xfrm>
            <a:custGeom>
              <a:avLst/>
              <a:gdLst/>
              <a:ahLst/>
              <a:cxnLst/>
              <a:rect l="l" t="t" r="r" b="b"/>
              <a:pathLst>
                <a:path w="4228" h="4437" extrusionOk="0">
                  <a:moveTo>
                    <a:pt x="2105" y="1"/>
                  </a:moveTo>
                  <a:cubicBezTo>
                    <a:pt x="1609" y="1"/>
                    <a:pt x="1120" y="196"/>
                    <a:pt x="735" y="580"/>
                  </a:cubicBezTo>
                  <a:cubicBezTo>
                    <a:pt x="161" y="1154"/>
                    <a:pt x="0" y="1868"/>
                    <a:pt x="131" y="2664"/>
                  </a:cubicBezTo>
                  <a:cubicBezTo>
                    <a:pt x="161" y="2855"/>
                    <a:pt x="252" y="3036"/>
                    <a:pt x="302" y="3237"/>
                  </a:cubicBezTo>
                  <a:cubicBezTo>
                    <a:pt x="272" y="3378"/>
                    <a:pt x="362" y="3438"/>
                    <a:pt x="463" y="3499"/>
                  </a:cubicBezTo>
                  <a:cubicBezTo>
                    <a:pt x="574" y="3620"/>
                    <a:pt x="674" y="3750"/>
                    <a:pt x="795" y="3871"/>
                  </a:cubicBezTo>
                  <a:cubicBezTo>
                    <a:pt x="1179" y="4236"/>
                    <a:pt x="1637" y="4436"/>
                    <a:pt x="2150" y="4436"/>
                  </a:cubicBezTo>
                  <a:cubicBezTo>
                    <a:pt x="2175" y="4436"/>
                    <a:pt x="2200" y="4436"/>
                    <a:pt x="2224" y="4435"/>
                  </a:cubicBezTo>
                  <a:cubicBezTo>
                    <a:pt x="2899" y="4405"/>
                    <a:pt x="3422" y="4093"/>
                    <a:pt x="3804" y="3549"/>
                  </a:cubicBezTo>
                  <a:cubicBezTo>
                    <a:pt x="3865" y="3469"/>
                    <a:pt x="3915" y="3378"/>
                    <a:pt x="3975" y="3298"/>
                  </a:cubicBezTo>
                  <a:cubicBezTo>
                    <a:pt x="4066" y="3217"/>
                    <a:pt x="4167" y="3147"/>
                    <a:pt x="4096" y="2996"/>
                  </a:cubicBezTo>
                  <a:cubicBezTo>
                    <a:pt x="4167" y="2664"/>
                    <a:pt x="4227" y="2331"/>
                    <a:pt x="4187" y="1979"/>
                  </a:cubicBezTo>
                  <a:cubicBezTo>
                    <a:pt x="4106" y="1365"/>
                    <a:pt x="3845" y="852"/>
                    <a:pt x="3362" y="460"/>
                  </a:cubicBezTo>
                  <a:cubicBezTo>
                    <a:pt x="2984" y="153"/>
                    <a:pt x="2542" y="1"/>
                    <a:pt x="2105" y="1"/>
                  </a:cubicBezTo>
                  <a:close/>
                </a:path>
              </a:pathLst>
            </a:custGeom>
            <a:solidFill>
              <a:srgbClr val="FF6EA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6" name="Google Shape;4373;p68">
              <a:extLst>
                <a:ext uri="{FF2B5EF4-FFF2-40B4-BE49-F238E27FC236}">
                  <a16:creationId xmlns:a16="http://schemas.microsoft.com/office/drawing/2014/main" id="{335CB71B-4B26-57CB-E0A7-6C8DF49E9F93}"/>
                </a:ext>
              </a:extLst>
            </p:cNvPr>
            <p:cNvSpPr/>
            <p:nvPr/>
          </p:nvSpPr>
          <p:spPr>
            <a:xfrm>
              <a:off x="4179975" y="1471025"/>
              <a:ext cx="330375" cy="66800"/>
            </a:xfrm>
            <a:custGeom>
              <a:avLst/>
              <a:gdLst/>
              <a:ahLst/>
              <a:cxnLst/>
              <a:rect l="l" t="t" r="r" b="b"/>
              <a:pathLst>
                <a:path w="13215" h="2672" extrusionOk="0">
                  <a:moveTo>
                    <a:pt x="12981" y="1"/>
                  </a:moveTo>
                  <a:cubicBezTo>
                    <a:pt x="12951" y="1"/>
                    <a:pt x="12921" y="2"/>
                    <a:pt x="12893" y="2"/>
                  </a:cubicBezTo>
                  <a:cubicBezTo>
                    <a:pt x="12521" y="12"/>
                    <a:pt x="12148" y="22"/>
                    <a:pt x="11786" y="32"/>
                  </a:cubicBezTo>
                  <a:cubicBezTo>
                    <a:pt x="11524" y="32"/>
                    <a:pt x="11263" y="32"/>
                    <a:pt x="11001" y="53"/>
                  </a:cubicBezTo>
                  <a:cubicBezTo>
                    <a:pt x="10447" y="93"/>
                    <a:pt x="9884" y="133"/>
                    <a:pt x="9330" y="183"/>
                  </a:cubicBezTo>
                  <a:cubicBezTo>
                    <a:pt x="8797" y="234"/>
                    <a:pt x="8263" y="284"/>
                    <a:pt x="7730" y="354"/>
                  </a:cubicBezTo>
                  <a:cubicBezTo>
                    <a:pt x="6945" y="455"/>
                    <a:pt x="6160" y="586"/>
                    <a:pt x="5375" y="737"/>
                  </a:cubicBezTo>
                  <a:cubicBezTo>
                    <a:pt x="4208" y="968"/>
                    <a:pt x="3060" y="1260"/>
                    <a:pt x="1933" y="1643"/>
                  </a:cubicBezTo>
                  <a:cubicBezTo>
                    <a:pt x="1369" y="1844"/>
                    <a:pt x="816" y="2065"/>
                    <a:pt x="283" y="2317"/>
                  </a:cubicBezTo>
                  <a:cubicBezTo>
                    <a:pt x="212" y="2347"/>
                    <a:pt x="142" y="2387"/>
                    <a:pt x="81" y="2428"/>
                  </a:cubicBezTo>
                  <a:cubicBezTo>
                    <a:pt x="11" y="2468"/>
                    <a:pt x="1" y="2538"/>
                    <a:pt x="31" y="2599"/>
                  </a:cubicBezTo>
                  <a:cubicBezTo>
                    <a:pt x="57" y="2643"/>
                    <a:pt x="106" y="2671"/>
                    <a:pt x="159" y="2671"/>
                  </a:cubicBezTo>
                  <a:cubicBezTo>
                    <a:pt x="166" y="2671"/>
                    <a:pt x="174" y="2670"/>
                    <a:pt x="182" y="2669"/>
                  </a:cubicBezTo>
                  <a:cubicBezTo>
                    <a:pt x="242" y="2649"/>
                    <a:pt x="303" y="2619"/>
                    <a:pt x="363" y="2589"/>
                  </a:cubicBezTo>
                  <a:cubicBezTo>
                    <a:pt x="786" y="2387"/>
                    <a:pt x="1219" y="2206"/>
                    <a:pt x="1661" y="2045"/>
                  </a:cubicBezTo>
                  <a:cubicBezTo>
                    <a:pt x="2648" y="1693"/>
                    <a:pt x="3654" y="1411"/>
                    <a:pt x="4681" y="1180"/>
                  </a:cubicBezTo>
                  <a:cubicBezTo>
                    <a:pt x="5737" y="948"/>
                    <a:pt x="6814" y="767"/>
                    <a:pt x="7891" y="626"/>
                  </a:cubicBezTo>
                  <a:cubicBezTo>
                    <a:pt x="8374" y="566"/>
                    <a:pt x="8857" y="515"/>
                    <a:pt x="9340" y="465"/>
                  </a:cubicBezTo>
                  <a:cubicBezTo>
                    <a:pt x="9974" y="405"/>
                    <a:pt x="10608" y="365"/>
                    <a:pt x="11242" y="344"/>
                  </a:cubicBezTo>
                  <a:cubicBezTo>
                    <a:pt x="11816" y="314"/>
                    <a:pt x="12390" y="304"/>
                    <a:pt x="12953" y="294"/>
                  </a:cubicBezTo>
                  <a:cubicBezTo>
                    <a:pt x="13004" y="294"/>
                    <a:pt x="13054" y="284"/>
                    <a:pt x="13104" y="284"/>
                  </a:cubicBezTo>
                  <a:cubicBezTo>
                    <a:pt x="13155" y="274"/>
                    <a:pt x="13205" y="203"/>
                    <a:pt x="13205" y="153"/>
                  </a:cubicBezTo>
                  <a:lnTo>
                    <a:pt x="13215" y="153"/>
                  </a:lnTo>
                  <a:cubicBezTo>
                    <a:pt x="13215" y="103"/>
                    <a:pt x="13175" y="42"/>
                    <a:pt x="13114" y="22"/>
                  </a:cubicBezTo>
                  <a:cubicBezTo>
                    <a:pt x="13072" y="4"/>
                    <a:pt x="13026" y="1"/>
                    <a:pt x="12981" y="1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7" name="Google Shape;4374;p68">
              <a:extLst>
                <a:ext uri="{FF2B5EF4-FFF2-40B4-BE49-F238E27FC236}">
                  <a16:creationId xmlns:a16="http://schemas.microsoft.com/office/drawing/2014/main" id="{CFE2F36C-577D-F50D-A10B-E7CF39DC263B}"/>
                </a:ext>
              </a:extLst>
            </p:cNvPr>
            <p:cNvSpPr/>
            <p:nvPr/>
          </p:nvSpPr>
          <p:spPr>
            <a:xfrm>
              <a:off x="4170175" y="1421975"/>
              <a:ext cx="330375" cy="66850"/>
            </a:xfrm>
            <a:custGeom>
              <a:avLst/>
              <a:gdLst/>
              <a:ahLst/>
              <a:cxnLst/>
              <a:rect l="l" t="t" r="r" b="b"/>
              <a:pathLst>
                <a:path w="13215" h="2674" extrusionOk="0">
                  <a:moveTo>
                    <a:pt x="12950" y="1"/>
                  </a:moveTo>
                  <a:cubicBezTo>
                    <a:pt x="12921" y="1"/>
                    <a:pt x="12892" y="2"/>
                    <a:pt x="12862" y="2"/>
                  </a:cubicBezTo>
                  <a:cubicBezTo>
                    <a:pt x="12178" y="22"/>
                    <a:pt x="11493" y="32"/>
                    <a:pt x="10809" y="72"/>
                  </a:cubicBezTo>
                  <a:cubicBezTo>
                    <a:pt x="10235" y="102"/>
                    <a:pt x="9652" y="143"/>
                    <a:pt x="9078" y="203"/>
                  </a:cubicBezTo>
                  <a:cubicBezTo>
                    <a:pt x="8233" y="283"/>
                    <a:pt x="7387" y="394"/>
                    <a:pt x="6542" y="525"/>
                  </a:cubicBezTo>
                  <a:cubicBezTo>
                    <a:pt x="5193" y="746"/>
                    <a:pt x="3855" y="1038"/>
                    <a:pt x="2557" y="1441"/>
                  </a:cubicBezTo>
                  <a:cubicBezTo>
                    <a:pt x="1782" y="1682"/>
                    <a:pt x="1027" y="1954"/>
                    <a:pt x="302" y="2306"/>
                  </a:cubicBezTo>
                  <a:cubicBezTo>
                    <a:pt x="222" y="2347"/>
                    <a:pt x="141" y="2387"/>
                    <a:pt x="61" y="2437"/>
                  </a:cubicBezTo>
                  <a:cubicBezTo>
                    <a:pt x="10" y="2477"/>
                    <a:pt x="0" y="2548"/>
                    <a:pt x="30" y="2598"/>
                  </a:cubicBezTo>
                  <a:cubicBezTo>
                    <a:pt x="55" y="2639"/>
                    <a:pt x="100" y="2674"/>
                    <a:pt x="143" y="2674"/>
                  </a:cubicBezTo>
                  <a:cubicBezTo>
                    <a:pt x="153" y="2674"/>
                    <a:pt x="162" y="2672"/>
                    <a:pt x="171" y="2669"/>
                  </a:cubicBezTo>
                  <a:cubicBezTo>
                    <a:pt x="232" y="2649"/>
                    <a:pt x="282" y="2628"/>
                    <a:pt x="342" y="2608"/>
                  </a:cubicBezTo>
                  <a:cubicBezTo>
                    <a:pt x="946" y="2316"/>
                    <a:pt x="1570" y="2075"/>
                    <a:pt x="2204" y="1864"/>
                  </a:cubicBezTo>
                  <a:cubicBezTo>
                    <a:pt x="3231" y="1521"/>
                    <a:pt x="4278" y="1260"/>
                    <a:pt x="5334" y="1048"/>
                  </a:cubicBezTo>
                  <a:cubicBezTo>
                    <a:pt x="6129" y="887"/>
                    <a:pt x="6914" y="757"/>
                    <a:pt x="7719" y="646"/>
                  </a:cubicBezTo>
                  <a:cubicBezTo>
                    <a:pt x="8253" y="575"/>
                    <a:pt x="8796" y="525"/>
                    <a:pt x="9340" y="475"/>
                  </a:cubicBezTo>
                  <a:cubicBezTo>
                    <a:pt x="9934" y="414"/>
                    <a:pt x="10537" y="374"/>
                    <a:pt x="11141" y="344"/>
                  </a:cubicBezTo>
                  <a:cubicBezTo>
                    <a:pt x="11735" y="314"/>
                    <a:pt x="12329" y="314"/>
                    <a:pt x="12923" y="294"/>
                  </a:cubicBezTo>
                  <a:cubicBezTo>
                    <a:pt x="12983" y="294"/>
                    <a:pt x="13043" y="294"/>
                    <a:pt x="13104" y="283"/>
                  </a:cubicBezTo>
                  <a:cubicBezTo>
                    <a:pt x="13164" y="273"/>
                    <a:pt x="13204" y="213"/>
                    <a:pt x="13214" y="163"/>
                  </a:cubicBezTo>
                  <a:lnTo>
                    <a:pt x="13204" y="163"/>
                  </a:lnTo>
                  <a:cubicBezTo>
                    <a:pt x="13214" y="102"/>
                    <a:pt x="13174" y="52"/>
                    <a:pt x="13114" y="32"/>
                  </a:cubicBezTo>
                  <a:cubicBezTo>
                    <a:pt x="13060" y="5"/>
                    <a:pt x="13006" y="1"/>
                    <a:pt x="12950" y="1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Google Shape;4375;p68">
              <a:extLst>
                <a:ext uri="{FF2B5EF4-FFF2-40B4-BE49-F238E27FC236}">
                  <a16:creationId xmlns:a16="http://schemas.microsoft.com/office/drawing/2014/main" id="{1B84542E-7E44-95FC-BF0C-A53D4565518E}"/>
                </a:ext>
              </a:extLst>
            </p:cNvPr>
            <p:cNvSpPr/>
            <p:nvPr/>
          </p:nvSpPr>
          <p:spPr>
            <a:xfrm>
              <a:off x="4219225" y="1661500"/>
              <a:ext cx="330375" cy="66525"/>
            </a:xfrm>
            <a:custGeom>
              <a:avLst/>
              <a:gdLst/>
              <a:ahLst/>
              <a:cxnLst/>
              <a:rect l="l" t="t" r="r" b="b"/>
              <a:pathLst>
                <a:path w="13215" h="2661" extrusionOk="0">
                  <a:moveTo>
                    <a:pt x="12585" y="0"/>
                  </a:moveTo>
                  <a:cubicBezTo>
                    <a:pt x="11782" y="0"/>
                    <a:pt x="10979" y="38"/>
                    <a:pt x="10176" y="92"/>
                  </a:cubicBezTo>
                  <a:cubicBezTo>
                    <a:pt x="9531" y="143"/>
                    <a:pt x="8887" y="203"/>
                    <a:pt x="8253" y="273"/>
                  </a:cubicBezTo>
                  <a:cubicBezTo>
                    <a:pt x="7499" y="364"/>
                    <a:pt x="6754" y="475"/>
                    <a:pt x="6019" y="606"/>
                  </a:cubicBezTo>
                  <a:cubicBezTo>
                    <a:pt x="4650" y="847"/>
                    <a:pt x="3312" y="1159"/>
                    <a:pt x="2004" y="1612"/>
                  </a:cubicBezTo>
                  <a:cubicBezTo>
                    <a:pt x="1923" y="1632"/>
                    <a:pt x="1843" y="1652"/>
                    <a:pt x="1762" y="1672"/>
                  </a:cubicBezTo>
                  <a:cubicBezTo>
                    <a:pt x="1641" y="1723"/>
                    <a:pt x="1531" y="1773"/>
                    <a:pt x="1410" y="1823"/>
                  </a:cubicBezTo>
                  <a:cubicBezTo>
                    <a:pt x="1017" y="1974"/>
                    <a:pt x="625" y="2135"/>
                    <a:pt x="242" y="2316"/>
                  </a:cubicBezTo>
                  <a:cubicBezTo>
                    <a:pt x="172" y="2357"/>
                    <a:pt x="101" y="2377"/>
                    <a:pt x="51" y="2437"/>
                  </a:cubicBezTo>
                  <a:cubicBezTo>
                    <a:pt x="21" y="2477"/>
                    <a:pt x="1" y="2528"/>
                    <a:pt x="31" y="2578"/>
                  </a:cubicBezTo>
                  <a:cubicBezTo>
                    <a:pt x="58" y="2623"/>
                    <a:pt x="109" y="2660"/>
                    <a:pt x="156" y="2660"/>
                  </a:cubicBezTo>
                  <a:cubicBezTo>
                    <a:pt x="161" y="2660"/>
                    <a:pt x="167" y="2660"/>
                    <a:pt x="172" y="2659"/>
                  </a:cubicBezTo>
                  <a:cubicBezTo>
                    <a:pt x="202" y="2649"/>
                    <a:pt x="232" y="2638"/>
                    <a:pt x="262" y="2628"/>
                  </a:cubicBezTo>
                  <a:cubicBezTo>
                    <a:pt x="333" y="2588"/>
                    <a:pt x="403" y="2558"/>
                    <a:pt x="474" y="2528"/>
                  </a:cubicBezTo>
                  <a:cubicBezTo>
                    <a:pt x="957" y="2306"/>
                    <a:pt x="1440" y="2095"/>
                    <a:pt x="1953" y="1944"/>
                  </a:cubicBezTo>
                  <a:cubicBezTo>
                    <a:pt x="2054" y="1904"/>
                    <a:pt x="2154" y="1864"/>
                    <a:pt x="2255" y="1823"/>
                  </a:cubicBezTo>
                  <a:cubicBezTo>
                    <a:pt x="3745" y="1340"/>
                    <a:pt x="5264" y="1008"/>
                    <a:pt x="6804" y="767"/>
                  </a:cubicBezTo>
                  <a:cubicBezTo>
                    <a:pt x="7690" y="626"/>
                    <a:pt x="8575" y="525"/>
                    <a:pt x="9471" y="445"/>
                  </a:cubicBezTo>
                  <a:cubicBezTo>
                    <a:pt x="10216" y="384"/>
                    <a:pt x="10971" y="334"/>
                    <a:pt x="11725" y="314"/>
                  </a:cubicBezTo>
                  <a:cubicBezTo>
                    <a:pt x="12037" y="304"/>
                    <a:pt x="12349" y="304"/>
                    <a:pt x="12651" y="294"/>
                  </a:cubicBezTo>
                  <a:cubicBezTo>
                    <a:pt x="12802" y="294"/>
                    <a:pt x="12943" y="283"/>
                    <a:pt x="13084" y="273"/>
                  </a:cubicBezTo>
                  <a:cubicBezTo>
                    <a:pt x="13155" y="263"/>
                    <a:pt x="13215" y="203"/>
                    <a:pt x="13215" y="143"/>
                  </a:cubicBezTo>
                  <a:cubicBezTo>
                    <a:pt x="13215" y="72"/>
                    <a:pt x="13155" y="12"/>
                    <a:pt x="13084" y="2"/>
                  </a:cubicBezTo>
                  <a:lnTo>
                    <a:pt x="12863" y="2"/>
                  </a:lnTo>
                  <a:cubicBezTo>
                    <a:pt x="12770" y="1"/>
                    <a:pt x="12678" y="0"/>
                    <a:pt x="12585" y="0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9" name="Google Shape;4376;p68">
              <a:extLst>
                <a:ext uri="{FF2B5EF4-FFF2-40B4-BE49-F238E27FC236}">
                  <a16:creationId xmlns:a16="http://schemas.microsoft.com/office/drawing/2014/main" id="{6CCA2B36-1430-6CBB-19AE-74D9F44576BD}"/>
                </a:ext>
              </a:extLst>
            </p:cNvPr>
            <p:cNvSpPr/>
            <p:nvPr/>
          </p:nvSpPr>
          <p:spPr>
            <a:xfrm>
              <a:off x="4207400" y="1621775"/>
              <a:ext cx="330125" cy="66775"/>
            </a:xfrm>
            <a:custGeom>
              <a:avLst/>
              <a:gdLst/>
              <a:ahLst/>
              <a:cxnLst/>
              <a:rect l="l" t="t" r="r" b="b"/>
              <a:pathLst>
                <a:path w="13205" h="2671" extrusionOk="0">
                  <a:moveTo>
                    <a:pt x="12893" y="1"/>
                  </a:moveTo>
                  <a:cubicBezTo>
                    <a:pt x="12651" y="11"/>
                    <a:pt x="12420" y="21"/>
                    <a:pt x="12188" y="21"/>
                  </a:cubicBezTo>
                  <a:cubicBezTo>
                    <a:pt x="11232" y="31"/>
                    <a:pt x="10276" y="91"/>
                    <a:pt x="9330" y="182"/>
                  </a:cubicBezTo>
                  <a:cubicBezTo>
                    <a:pt x="8797" y="232"/>
                    <a:pt x="8263" y="282"/>
                    <a:pt x="7730" y="353"/>
                  </a:cubicBezTo>
                  <a:cubicBezTo>
                    <a:pt x="6854" y="464"/>
                    <a:pt x="5989" y="614"/>
                    <a:pt x="5133" y="786"/>
                  </a:cubicBezTo>
                  <a:cubicBezTo>
                    <a:pt x="3845" y="1057"/>
                    <a:pt x="2587" y="1389"/>
                    <a:pt x="1369" y="1852"/>
                  </a:cubicBezTo>
                  <a:cubicBezTo>
                    <a:pt x="1319" y="1872"/>
                    <a:pt x="1269" y="1872"/>
                    <a:pt x="1219" y="1893"/>
                  </a:cubicBezTo>
                  <a:cubicBezTo>
                    <a:pt x="1148" y="1923"/>
                    <a:pt x="1068" y="1963"/>
                    <a:pt x="997" y="1993"/>
                  </a:cubicBezTo>
                  <a:cubicBezTo>
                    <a:pt x="735" y="2114"/>
                    <a:pt x="464" y="2235"/>
                    <a:pt x="202" y="2356"/>
                  </a:cubicBezTo>
                  <a:cubicBezTo>
                    <a:pt x="152" y="2376"/>
                    <a:pt x="101" y="2406"/>
                    <a:pt x="51" y="2446"/>
                  </a:cubicBezTo>
                  <a:cubicBezTo>
                    <a:pt x="11" y="2486"/>
                    <a:pt x="1" y="2557"/>
                    <a:pt x="31" y="2607"/>
                  </a:cubicBezTo>
                  <a:cubicBezTo>
                    <a:pt x="56" y="2649"/>
                    <a:pt x="88" y="2670"/>
                    <a:pt x="127" y="2670"/>
                  </a:cubicBezTo>
                  <a:cubicBezTo>
                    <a:pt x="135" y="2670"/>
                    <a:pt x="143" y="2669"/>
                    <a:pt x="152" y="2668"/>
                  </a:cubicBezTo>
                  <a:cubicBezTo>
                    <a:pt x="192" y="2668"/>
                    <a:pt x="232" y="2657"/>
                    <a:pt x="272" y="2637"/>
                  </a:cubicBezTo>
                  <a:cubicBezTo>
                    <a:pt x="353" y="2597"/>
                    <a:pt x="434" y="2557"/>
                    <a:pt x="524" y="2517"/>
                  </a:cubicBezTo>
                  <a:cubicBezTo>
                    <a:pt x="816" y="2396"/>
                    <a:pt x="1108" y="2245"/>
                    <a:pt x="1420" y="2154"/>
                  </a:cubicBezTo>
                  <a:cubicBezTo>
                    <a:pt x="1510" y="2114"/>
                    <a:pt x="1591" y="2074"/>
                    <a:pt x="1671" y="2044"/>
                  </a:cubicBezTo>
                  <a:cubicBezTo>
                    <a:pt x="2537" y="1732"/>
                    <a:pt x="3412" y="1480"/>
                    <a:pt x="4298" y="1269"/>
                  </a:cubicBezTo>
                  <a:cubicBezTo>
                    <a:pt x="5305" y="1027"/>
                    <a:pt x="6331" y="846"/>
                    <a:pt x="7358" y="695"/>
                  </a:cubicBezTo>
                  <a:cubicBezTo>
                    <a:pt x="8002" y="604"/>
                    <a:pt x="8646" y="534"/>
                    <a:pt x="9300" y="474"/>
                  </a:cubicBezTo>
                  <a:cubicBezTo>
                    <a:pt x="9914" y="423"/>
                    <a:pt x="10518" y="383"/>
                    <a:pt x="11132" y="353"/>
                  </a:cubicBezTo>
                  <a:cubicBezTo>
                    <a:pt x="11725" y="323"/>
                    <a:pt x="12319" y="313"/>
                    <a:pt x="12913" y="292"/>
                  </a:cubicBezTo>
                  <a:cubicBezTo>
                    <a:pt x="12973" y="292"/>
                    <a:pt x="13024" y="292"/>
                    <a:pt x="13084" y="282"/>
                  </a:cubicBezTo>
                  <a:cubicBezTo>
                    <a:pt x="13155" y="272"/>
                    <a:pt x="13195" y="222"/>
                    <a:pt x="13195" y="162"/>
                  </a:cubicBezTo>
                  <a:cubicBezTo>
                    <a:pt x="13205" y="101"/>
                    <a:pt x="13165" y="31"/>
                    <a:pt x="13084" y="21"/>
                  </a:cubicBezTo>
                  <a:cubicBezTo>
                    <a:pt x="13024" y="11"/>
                    <a:pt x="12953" y="1"/>
                    <a:pt x="12893" y="1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0" name="Google Shape;4377;p68">
              <a:extLst>
                <a:ext uri="{FF2B5EF4-FFF2-40B4-BE49-F238E27FC236}">
                  <a16:creationId xmlns:a16="http://schemas.microsoft.com/office/drawing/2014/main" id="{320DBD59-36D3-3DB9-9C72-486578C2B822}"/>
                </a:ext>
              </a:extLst>
            </p:cNvPr>
            <p:cNvSpPr/>
            <p:nvPr/>
          </p:nvSpPr>
          <p:spPr>
            <a:xfrm>
              <a:off x="4229050" y="1710350"/>
              <a:ext cx="330375" cy="66575"/>
            </a:xfrm>
            <a:custGeom>
              <a:avLst/>
              <a:gdLst/>
              <a:ahLst/>
              <a:cxnLst/>
              <a:rect l="l" t="t" r="r" b="b"/>
              <a:pathLst>
                <a:path w="13215" h="2663" extrusionOk="0">
                  <a:moveTo>
                    <a:pt x="12862" y="0"/>
                  </a:moveTo>
                  <a:cubicBezTo>
                    <a:pt x="12238" y="10"/>
                    <a:pt x="11624" y="10"/>
                    <a:pt x="11000" y="50"/>
                  </a:cubicBezTo>
                  <a:cubicBezTo>
                    <a:pt x="10407" y="81"/>
                    <a:pt x="9813" y="121"/>
                    <a:pt x="9229" y="171"/>
                  </a:cubicBezTo>
                  <a:cubicBezTo>
                    <a:pt x="8353" y="252"/>
                    <a:pt x="7478" y="362"/>
                    <a:pt x="6612" y="503"/>
                  </a:cubicBezTo>
                  <a:cubicBezTo>
                    <a:pt x="5405" y="705"/>
                    <a:pt x="4207" y="956"/>
                    <a:pt x="3030" y="1288"/>
                  </a:cubicBezTo>
                  <a:cubicBezTo>
                    <a:pt x="2969" y="1308"/>
                    <a:pt x="2899" y="1319"/>
                    <a:pt x="2838" y="1329"/>
                  </a:cubicBezTo>
                  <a:cubicBezTo>
                    <a:pt x="2758" y="1359"/>
                    <a:pt x="2677" y="1389"/>
                    <a:pt x="2597" y="1419"/>
                  </a:cubicBezTo>
                  <a:cubicBezTo>
                    <a:pt x="2295" y="1520"/>
                    <a:pt x="1983" y="1620"/>
                    <a:pt x="1671" y="1731"/>
                  </a:cubicBezTo>
                  <a:cubicBezTo>
                    <a:pt x="1188" y="1902"/>
                    <a:pt x="705" y="2093"/>
                    <a:pt x="242" y="2325"/>
                  </a:cubicBezTo>
                  <a:cubicBezTo>
                    <a:pt x="181" y="2355"/>
                    <a:pt x="121" y="2385"/>
                    <a:pt x="71" y="2426"/>
                  </a:cubicBezTo>
                  <a:cubicBezTo>
                    <a:pt x="20" y="2456"/>
                    <a:pt x="0" y="2526"/>
                    <a:pt x="20" y="2577"/>
                  </a:cubicBezTo>
                  <a:cubicBezTo>
                    <a:pt x="45" y="2626"/>
                    <a:pt x="97" y="2662"/>
                    <a:pt x="149" y="2662"/>
                  </a:cubicBezTo>
                  <a:cubicBezTo>
                    <a:pt x="160" y="2662"/>
                    <a:pt x="171" y="2661"/>
                    <a:pt x="181" y="2657"/>
                  </a:cubicBezTo>
                  <a:cubicBezTo>
                    <a:pt x="242" y="2637"/>
                    <a:pt x="292" y="2617"/>
                    <a:pt x="342" y="2587"/>
                  </a:cubicBezTo>
                  <a:cubicBezTo>
                    <a:pt x="765" y="2395"/>
                    <a:pt x="1188" y="2214"/>
                    <a:pt x="1621" y="2053"/>
                  </a:cubicBezTo>
                  <a:cubicBezTo>
                    <a:pt x="2094" y="1882"/>
                    <a:pt x="2577" y="1711"/>
                    <a:pt x="3070" y="1590"/>
                  </a:cubicBezTo>
                  <a:cubicBezTo>
                    <a:pt x="3150" y="1570"/>
                    <a:pt x="3231" y="1540"/>
                    <a:pt x="3311" y="1520"/>
                  </a:cubicBezTo>
                  <a:cubicBezTo>
                    <a:pt x="4076" y="1298"/>
                    <a:pt x="4851" y="1127"/>
                    <a:pt x="5636" y="976"/>
                  </a:cubicBezTo>
                  <a:cubicBezTo>
                    <a:pt x="6361" y="835"/>
                    <a:pt x="7085" y="715"/>
                    <a:pt x="7810" y="624"/>
                  </a:cubicBezTo>
                  <a:cubicBezTo>
                    <a:pt x="8374" y="554"/>
                    <a:pt x="8927" y="503"/>
                    <a:pt x="9491" y="453"/>
                  </a:cubicBezTo>
                  <a:cubicBezTo>
                    <a:pt x="10175" y="383"/>
                    <a:pt x="10859" y="342"/>
                    <a:pt x="11544" y="322"/>
                  </a:cubicBezTo>
                  <a:cubicBezTo>
                    <a:pt x="12007" y="302"/>
                    <a:pt x="12460" y="292"/>
                    <a:pt x="12923" y="282"/>
                  </a:cubicBezTo>
                  <a:cubicBezTo>
                    <a:pt x="12983" y="282"/>
                    <a:pt x="13043" y="282"/>
                    <a:pt x="13094" y="272"/>
                  </a:cubicBezTo>
                  <a:cubicBezTo>
                    <a:pt x="13164" y="262"/>
                    <a:pt x="13204" y="201"/>
                    <a:pt x="13204" y="151"/>
                  </a:cubicBezTo>
                  <a:cubicBezTo>
                    <a:pt x="13214" y="81"/>
                    <a:pt x="13154" y="20"/>
                    <a:pt x="13084" y="10"/>
                  </a:cubicBezTo>
                  <a:cubicBezTo>
                    <a:pt x="13013" y="0"/>
                    <a:pt x="12933" y="0"/>
                    <a:pt x="12862" y="0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Google Shape;4378;p68">
              <a:extLst>
                <a:ext uri="{FF2B5EF4-FFF2-40B4-BE49-F238E27FC236}">
                  <a16:creationId xmlns:a16="http://schemas.microsoft.com/office/drawing/2014/main" id="{91DC3966-5B8E-5578-6FF2-53F93747C10E}"/>
                </a:ext>
              </a:extLst>
            </p:cNvPr>
            <p:cNvSpPr/>
            <p:nvPr/>
          </p:nvSpPr>
          <p:spPr>
            <a:xfrm>
              <a:off x="4158600" y="1388550"/>
              <a:ext cx="222950" cy="60800"/>
            </a:xfrm>
            <a:custGeom>
              <a:avLst/>
              <a:gdLst/>
              <a:ahLst/>
              <a:cxnLst/>
              <a:rect l="l" t="t" r="r" b="b"/>
              <a:pathLst>
                <a:path w="8918" h="2432" extrusionOk="0">
                  <a:moveTo>
                    <a:pt x="8756" y="0"/>
                  </a:moveTo>
                  <a:cubicBezTo>
                    <a:pt x="8384" y="40"/>
                    <a:pt x="8011" y="71"/>
                    <a:pt x="7639" y="131"/>
                  </a:cubicBezTo>
                  <a:cubicBezTo>
                    <a:pt x="6844" y="232"/>
                    <a:pt x="6059" y="362"/>
                    <a:pt x="5284" y="513"/>
                  </a:cubicBezTo>
                  <a:cubicBezTo>
                    <a:pt x="4046" y="765"/>
                    <a:pt x="2818" y="1077"/>
                    <a:pt x="1631" y="1510"/>
                  </a:cubicBezTo>
                  <a:cubicBezTo>
                    <a:pt x="1158" y="1681"/>
                    <a:pt x="705" y="1872"/>
                    <a:pt x="262" y="2083"/>
                  </a:cubicBezTo>
                  <a:cubicBezTo>
                    <a:pt x="192" y="2114"/>
                    <a:pt x="121" y="2154"/>
                    <a:pt x="61" y="2194"/>
                  </a:cubicBezTo>
                  <a:cubicBezTo>
                    <a:pt x="10" y="2234"/>
                    <a:pt x="0" y="2295"/>
                    <a:pt x="20" y="2355"/>
                  </a:cubicBezTo>
                  <a:cubicBezTo>
                    <a:pt x="36" y="2403"/>
                    <a:pt x="84" y="2432"/>
                    <a:pt x="138" y="2432"/>
                  </a:cubicBezTo>
                  <a:cubicBezTo>
                    <a:pt x="152" y="2432"/>
                    <a:pt x="167" y="2430"/>
                    <a:pt x="181" y="2426"/>
                  </a:cubicBezTo>
                  <a:cubicBezTo>
                    <a:pt x="242" y="2416"/>
                    <a:pt x="292" y="2385"/>
                    <a:pt x="343" y="2365"/>
                  </a:cubicBezTo>
                  <a:cubicBezTo>
                    <a:pt x="997" y="2053"/>
                    <a:pt x="1671" y="1792"/>
                    <a:pt x="2355" y="1570"/>
                  </a:cubicBezTo>
                  <a:cubicBezTo>
                    <a:pt x="4237" y="966"/>
                    <a:pt x="6180" y="604"/>
                    <a:pt x="8142" y="362"/>
                  </a:cubicBezTo>
                  <a:cubicBezTo>
                    <a:pt x="8404" y="332"/>
                    <a:pt x="8666" y="322"/>
                    <a:pt x="8917" y="262"/>
                  </a:cubicBezTo>
                  <a:cubicBezTo>
                    <a:pt x="8867" y="171"/>
                    <a:pt x="8827" y="81"/>
                    <a:pt x="8756" y="0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2" name="Google Shape;4379;p68">
              <a:extLst>
                <a:ext uri="{FF2B5EF4-FFF2-40B4-BE49-F238E27FC236}">
                  <a16:creationId xmlns:a16="http://schemas.microsoft.com/office/drawing/2014/main" id="{C2876E03-8F37-8122-E7A9-764EF16B9B33}"/>
                </a:ext>
              </a:extLst>
            </p:cNvPr>
            <p:cNvSpPr/>
            <p:nvPr/>
          </p:nvSpPr>
          <p:spPr>
            <a:xfrm>
              <a:off x="4192050" y="1532650"/>
              <a:ext cx="180175" cy="56200"/>
            </a:xfrm>
            <a:custGeom>
              <a:avLst/>
              <a:gdLst/>
              <a:ahLst/>
              <a:cxnLst/>
              <a:rect l="l" t="t" r="r" b="b"/>
              <a:pathLst>
                <a:path w="7207" h="2248" extrusionOk="0">
                  <a:moveTo>
                    <a:pt x="7100" y="0"/>
                  </a:moveTo>
                  <a:cubicBezTo>
                    <a:pt x="7090" y="0"/>
                    <a:pt x="7078" y="1"/>
                    <a:pt x="7066" y="3"/>
                  </a:cubicBezTo>
                  <a:cubicBezTo>
                    <a:pt x="6814" y="43"/>
                    <a:pt x="6573" y="83"/>
                    <a:pt x="6321" y="124"/>
                  </a:cubicBezTo>
                  <a:cubicBezTo>
                    <a:pt x="5013" y="345"/>
                    <a:pt x="3704" y="637"/>
                    <a:pt x="2436" y="1039"/>
                  </a:cubicBezTo>
                  <a:cubicBezTo>
                    <a:pt x="1611" y="1301"/>
                    <a:pt x="806" y="1603"/>
                    <a:pt x="41" y="1996"/>
                  </a:cubicBezTo>
                  <a:cubicBezTo>
                    <a:pt x="1" y="2106"/>
                    <a:pt x="21" y="2187"/>
                    <a:pt x="122" y="2247"/>
                  </a:cubicBezTo>
                  <a:cubicBezTo>
                    <a:pt x="192" y="2227"/>
                    <a:pt x="252" y="2207"/>
                    <a:pt x="313" y="2177"/>
                  </a:cubicBezTo>
                  <a:cubicBezTo>
                    <a:pt x="1279" y="1714"/>
                    <a:pt x="2295" y="1372"/>
                    <a:pt x="3332" y="1080"/>
                  </a:cubicBezTo>
                  <a:cubicBezTo>
                    <a:pt x="4510" y="758"/>
                    <a:pt x="5707" y="506"/>
                    <a:pt x="6915" y="325"/>
                  </a:cubicBezTo>
                  <a:cubicBezTo>
                    <a:pt x="6995" y="315"/>
                    <a:pt x="7066" y="295"/>
                    <a:pt x="7136" y="285"/>
                  </a:cubicBezTo>
                  <a:cubicBezTo>
                    <a:pt x="7187" y="275"/>
                    <a:pt x="7207" y="234"/>
                    <a:pt x="7207" y="194"/>
                  </a:cubicBezTo>
                  <a:cubicBezTo>
                    <a:pt x="7207" y="154"/>
                    <a:pt x="7197" y="124"/>
                    <a:pt x="7197" y="93"/>
                  </a:cubicBezTo>
                  <a:cubicBezTo>
                    <a:pt x="7180" y="25"/>
                    <a:pt x="7155" y="0"/>
                    <a:pt x="7100" y="0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3" name="Google Shape;4380;p68">
              <a:extLst>
                <a:ext uri="{FF2B5EF4-FFF2-40B4-BE49-F238E27FC236}">
                  <a16:creationId xmlns:a16="http://schemas.microsoft.com/office/drawing/2014/main" id="{5CB8D0C8-9D03-0027-6681-AC95C8380F4F}"/>
                </a:ext>
              </a:extLst>
            </p:cNvPr>
            <p:cNvSpPr/>
            <p:nvPr/>
          </p:nvSpPr>
          <p:spPr>
            <a:xfrm>
              <a:off x="4469325" y="1382500"/>
              <a:ext cx="19150" cy="7575"/>
            </a:xfrm>
            <a:custGeom>
              <a:avLst/>
              <a:gdLst/>
              <a:ahLst/>
              <a:cxnLst/>
              <a:rect l="l" t="t" r="r" b="b"/>
              <a:pathLst>
                <a:path w="766" h="303" extrusionOk="0">
                  <a:moveTo>
                    <a:pt x="121" y="1"/>
                  </a:moveTo>
                  <a:cubicBezTo>
                    <a:pt x="81" y="101"/>
                    <a:pt x="31" y="202"/>
                    <a:pt x="0" y="303"/>
                  </a:cubicBezTo>
                  <a:lnTo>
                    <a:pt x="544" y="303"/>
                  </a:lnTo>
                  <a:cubicBezTo>
                    <a:pt x="584" y="303"/>
                    <a:pt x="624" y="303"/>
                    <a:pt x="665" y="293"/>
                  </a:cubicBezTo>
                  <a:cubicBezTo>
                    <a:pt x="725" y="272"/>
                    <a:pt x="765" y="222"/>
                    <a:pt x="765" y="162"/>
                  </a:cubicBezTo>
                  <a:cubicBezTo>
                    <a:pt x="765" y="101"/>
                    <a:pt x="725" y="41"/>
                    <a:pt x="665" y="31"/>
                  </a:cubicBezTo>
                  <a:cubicBezTo>
                    <a:pt x="614" y="21"/>
                    <a:pt x="564" y="11"/>
                    <a:pt x="514" y="11"/>
                  </a:cubicBezTo>
                  <a:cubicBezTo>
                    <a:pt x="383" y="1"/>
                    <a:pt x="252" y="1"/>
                    <a:pt x="121" y="1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4" name="Google Shape;4381;p68">
              <a:extLst>
                <a:ext uri="{FF2B5EF4-FFF2-40B4-BE49-F238E27FC236}">
                  <a16:creationId xmlns:a16="http://schemas.microsoft.com/office/drawing/2014/main" id="{A4CE023A-1651-F481-2884-BDB88D38909E}"/>
                </a:ext>
              </a:extLst>
            </p:cNvPr>
            <p:cNvSpPr/>
            <p:nvPr/>
          </p:nvSpPr>
          <p:spPr>
            <a:xfrm>
              <a:off x="4379750" y="1315925"/>
              <a:ext cx="91350" cy="73575"/>
            </a:xfrm>
            <a:custGeom>
              <a:avLst/>
              <a:gdLst/>
              <a:ahLst/>
              <a:cxnLst/>
              <a:rect l="l" t="t" r="r" b="b"/>
              <a:pathLst>
                <a:path w="3654" h="2943" extrusionOk="0">
                  <a:moveTo>
                    <a:pt x="1722" y="1"/>
                  </a:moveTo>
                  <a:cubicBezTo>
                    <a:pt x="1239" y="1"/>
                    <a:pt x="766" y="221"/>
                    <a:pt x="433" y="641"/>
                  </a:cubicBezTo>
                  <a:cubicBezTo>
                    <a:pt x="172" y="973"/>
                    <a:pt x="41" y="1355"/>
                    <a:pt x="21" y="1768"/>
                  </a:cubicBezTo>
                  <a:cubicBezTo>
                    <a:pt x="1" y="2160"/>
                    <a:pt x="81" y="2533"/>
                    <a:pt x="303" y="2865"/>
                  </a:cubicBezTo>
                  <a:cubicBezTo>
                    <a:pt x="367" y="2921"/>
                    <a:pt x="432" y="2942"/>
                    <a:pt x="497" y="2942"/>
                  </a:cubicBezTo>
                  <a:cubicBezTo>
                    <a:pt x="583" y="2942"/>
                    <a:pt x="669" y="2905"/>
                    <a:pt x="755" y="2865"/>
                  </a:cubicBezTo>
                  <a:cubicBezTo>
                    <a:pt x="886" y="2744"/>
                    <a:pt x="876" y="2563"/>
                    <a:pt x="906" y="2402"/>
                  </a:cubicBezTo>
                  <a:cubicBezTo>
                    <a:pt x="987" y="1989"/>
                    <a:pt x="1067" y="1587"/>
                    <a:pt x="1249" y="1204"/>
                  </a:cubicBezTo>
                  <a:cubicBezTo>
                    <a:pt x="1319" y="1053"/>
                    <a:pt x="1400" y="882"/>
                    <a:pt x="1591" y="872"/>
                  </a:cubicBezTo>
                  <a:cubicBezTo>
                    <a:pt x="1762" y="872"/>
                    <a:pt x="1842" y="1053"/>
                    <a:pt x="1913" y="1194"/>
                  </a:cubicBezTo>
                  <a:cubicBezTo>
                    <a:pt x="2124" y="1577"/>
                    <a:pt x="2185" y="2009"/>
                    <a:pt x="2275" y="2432"/>
                  </a:cubicBezTo>
                  <a:cubicBezTo>
                    <a:pt x="2305" y="2563"/>
                    <a:pt x="2315" y="2704"/>
                    <a:pt x="2446" y="2784"/>
                  </a:cubicBezTo>
                  <a:cubicBezTo>
                    <a:pt x="2559" y="2814"/>
                    <a:pt x="2670" y="2830"/>
                    <a:pt x="2779" y="2830"/>
                  </a:cubicBezTo>
                  <a:cubicBezTo>
                    <a:pt x="2963" y="2830"/>
                    <a:pt x="3141" y="2785"/>
                    <a:pt x="3312" y="2684"/>
                  </a:cubicBezTo>
                  <a:cubicBezTo>
                    <a:pt x="3322" y="2664"/>
                    <a:pt x="3342" y="2644"/>
                    <a:pt x="3352" y="2623"/>
                  </a:cubicBezTo>
                  <a:cubicBezTo>
                    <a:pt x="3654" y="1838"/>
                    <a:pt x="3392" y="872"/>
                    <a:pt x="2738" y="359"/>
                  </a:cubicBezTo>
                  <a:cubicBezTo>
                    <a:pt x="2429" y="117"/>
                    <a:pt x="2073" y="1"/>
                    <a:pt x="1722" y="1"/>
                  </a:cubicBezTo>
                  <a:close/>
                </a:path>
              </a:pathLst>
            </a:custGeom>
            <a:solidFill>
              <a:srgbClr val="E8E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5" name="Google Shape;4382;p68">
              <a:extLst>
                <a:ext uri="{FF2B5EF4-FFF2-40B4-BE49-F238E27FC236}">
                  <a16:creationId xmlns:a16="http://schemas.microsoft.com/office/drawing/2014/main" id="{8873AE6B-FA6A-7289-41A3-EBCA32A22B67}"/>
                </a:ext>
              </a:extLst>
            </p:cNvPr>
            <p:cNvSpPr/>
            <p:nvPr/>
          </p:nvSpPr>
          <p:spPr>
            <a:xfrm>
              <a:off x="4392075" y="1387775"/>
              <a:ext cx="66950" cy="22475"/>
            </a:xfrm>
            <a:custGeom>
              <a:avLst/>
              <a:gdLst/>
              <a:ahLst/>
              <a:cxnLst/>
              <a:rect l="l" t="t" r="r" b="b"/>
              <a:pathLst>
                <a:path w="2678" h="899" extrusionOk="0">
                  <a:moveTo>
                    <a:pt x="2446" y="1"/>
                  </a:moveTo>
                  <a:cubicBezTo>
                    <a:pt x="2305" y="1"/>
                    <a:pt x="2165" y="31"/>
                    <a:pt x="2024" y="71"/>
                  </a:cubicBezTo>
                  <a:cubicBezTo>
                    <a:pt x="1980" y="126"/>
                    <a:pt x="1936" y="145"/>
                    <a:pt x="1892" y="145"/>
                  </a:cubicBezTo>
                  <a:cubicBezTo>
                    <a:pt x="1815" y="145"/>
                    <a:pt x="1738" y="87"/>
                    <a:pt x="1661" y="61"/>
                  </a:cubicBezTo>
                  <a:cubicBezTo>
                    <a:pt x="1571" y="54"/>
                    <a:pt x="1482" y="51"/>
                    <a:pt x="1393" y="51"/>
                  </a:cubicBezTo>
                  <a:cubicBezTo>
                    <a:pt x="1093" y="51"/>
                    <a:pt x="799" y="88"/>
                    <a:pt x="504" y="142"/>
                  </a:cubicBezTo>
                  <a:cubicBezTo>
                    <a:pt x="456" y="190"/>
                    <a:pt x="401" y="213"/>
                    <a:pt x="345" y="213"/>
                  </a:cubicBezTo>
                  <a:cubicBezTo>
                    <a:pt x="307" y="213"/>
                    <a:pt x="269" y="202"/>
                    <a:pt x="232" y="182"/>
                  </a:cubicBezTo>
                  <a:cubicBezTo>
                    <a:pt x="204" y="179"/>
                    <a:pt x="177" y="177"/>
                    <a:pt x="152" y="177"/>
                  </a:cubicBezTo>
                  <a:cubicBezTo>
                    <a:pt x="85" y="177"/>
                    <a:pt x="30" y="196"/>
                    <a:pt x="1" y="283"/>
                  </a:cubicBezTo>
                  <a:cubicBezTo>
                    <a:pt x="51" y="333"/>
                    <a:pt x="101" y="393"/>
                    <a:pt x="152" y="444"/>
                  </a:cubicBezTo>
                  <a:cubicBezTo>
                    <a:pt x="487" y="734"/>
                    <a:pt x="861" y="898"/>
                    <a:pt x="1270" y="898"/>
                  </a:cubicBezTo>
                  <a:cubicBezTo>
                    <a:pt x="1413" y="898"/>
                    <a:pt x="1560" y="878"/>
                    <a:pt x="1712" y="836"/>
                  </a:cubicBezTo>
                  <a:cubicBezTo>
                    <a:pt x="2124" y="726"/>
                    <a:pt x="2446" y="474"/>
                    <a:pt x="2678" y="112"/>
                  </a:cubicBezTo>
                  <a:lnTo>
                    <a:pt x="2668" y="112"/>
                  </a:lnTo>
                  <a:cubicBezTo>
                    <a:pt x="2638" y="11"/>
                    <a:pt x="2537" y="1"/>
                    <a:pt x="2446" y="1"/>
                  </a:cubicBezTo>
                  <a:close/>
                </a:path>
              </a:pathLst>
            </a:custGeom>
            <a:solidFill>
              <a:srgbClr val="E8E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Google Shape;4383;p68">
              <a:extLst>
                <a:ext uri="{FF2B5EF4-FFF2-40B4-BE49-F238E27FC236}">
                  <a16:creationId xmlns:a16="http://schemas.microsoft.com/office/drawing/2014/main" id="{5C3CEC36-F300-DC42-74CF-D1932534FCC9}"/>
                </a:ext>
              </a:extLst>
            </p:cNvPr>
            <p:cNvSpPr/>
            <p:nvPr/>
          </p:nvSpPr>
          <p:spPr>
            <a:xfrm>
              <a:off x="4437625" y="1383000"/>
              <a:ext cx="24925" cy="8325"/>
            </a:xfrm>
            <a:custGeom>
              <a:avLst/>
              <a:gdLst/>
              <a:ahLst/>
              <a:cxnLst/>
              <a:rect l="l" t="t" r="r" b="b"/>
              <a:pathLst>
                <a:path w="997" h="333" extrusionOk="0">
                  <a:moveTo>
                    <a:pt x="997" y="1"/>
                  </a:moveTo>
                  <a:lnTo>
                    <a:pt x="131" y="31"/>
                  </a:lnTo>
                  <a:cubicBezTo>
                    <a:pt x="0" y="152"/>
                    <a:pt x="41" y="242"/>
                    <a:pt x="161" y="333"/>
                  </a:cubicBezTo>
                  <a:cubicBezTo>
                    <a:pt x="354" y="333"/>
                    <a:pt x="547" y="298"/>
                    <a:pt x="740" y="298"/>
                  </a:cubicBezTo>
                  <a:cubicBezTo>
                    <a:pt x="779" y="298"/>
                    <a:pt x="817" y="299"/>
                    <a:pt x="856" y="303"/>
                  </a:cubicBezTo>
                  <a:cubicBezTo>
                    <a:pt x="926" y="212"/>
                    <a:pt x="987" y="122"/>
                    <a:pt x="997" y="1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7" name="Google Shape;4384;p68">
              <a:extLst>
                <a:ext uri="{FF2B5EF4-FFF2-40B4-BE49-F238E27FC236}">
                  <a16:creationId xmlns:a16="http://schemas.microsoft.com/office/drawing/2014/main" id="{4BDD320B-4581-90E4-6CD4-9E41D170B53E}"/>
                </a:ext>
              </a:extLst>
            </p:cNvPr>
            <p:cNvSpPr/>
            <p:nvPr/>
          </p:nvSpPr>
          <p:spPr>
            <a:xfrm>
              <a:off x="4387300" y="1386525"/>
              <a:ext cx="14125" cy="8325"/>
            </a:xfrm>
            <a:custGeom>
              <a:avLst/>
              <a:gdLst/>
              <a:ahLst/>
              <a:cxnLst/>
              <a:rect l="l" t="t" r="r" b="b"/>
              <a:pathLst>
                <a:path w="565" h="333" extrusionOk="0">
                  <a:moveTo>
                    <a:pt x="443" y="1"/>
                  </a:moveTo>
                  <a:cubicBezTo>
                    <a:pt x="292" y="11"/>
                    <a:pt x="152" y="31"/>
                    <a:pt x="1" y="41"/>
                  </a:cubicBezTo>
                  <a:cubicBezTo>
                    <a:pt x="31" y="162"/>
                    <a:pt x="101" y="252"/>
                    <a:pt x="192" y="333"/>
                  </a:cubicBezTo>
                  <a:cubicBezTo>
                    <a:pt x="272" y="293"/>
                    <a:pt x="363" y="303"/>
                    <a:pt x="443" y="293"/>
                  </a:cubicBezTo>
                  <a:cubicBezTo>
                    <a:pt x="564" y="192"/>
                    <a:pt x="564" y="91"/>
                    <a:pt x="443" y="1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8" name="Google Shape;4385;p68">
              <a:extLst>
                <a:ext uri="{FF2B5EF4-FFF2-40B4-BE49-F238E27FC236}">
                  <a16:creationId xmlns:a16="http://schemas.microsoft.com/office/drawing/2014/main" id="{D8129B15-3AD0-0A78-FA3A-0FC057878AD4}"/>
                </a:ext>
              </a:extLst>
            </p:cNvPr>
            <p:cNvSpPr/>
            <p:nvPr/>
          </p:nvSpPr>
          <p:spPr>
            <a:xfrm>
              <a:off x="4398375" y="1334750"/>
              <a:ext cx="43300" cy="62625"/>
            </a:xfrm>
            <a:custGeom>
              <a:avLst/>
              <a:gdLst/>
              <a:ahLst/>
              <a:cxnLst/>
              <a:rect l="l" t="t" r="r" b="b"/>
              <a:pathLst>
                <a:path w="1732" h="2505" extrusionOk="0">
                  <a:moveTo>
                    <a:pt x="847" y="1"/>
                  </a:moveTo>
                  <a:cubicBezTo>
                    <a:pt x="782" y="1"/>
                    <a:pt x="717" y="26"/>
                    <a:pt x="655" y="79"/>
                  </a:cubicBezTo>
                  <a:cubicBezTo>
                    <a:pt x="544" y="149"/>
                    <a:pt x="483" y="260"/>
                    <a:pt x="423" y="371"/>
                  </a:cubicBezTo>
                  <a:cubicBezTo>
                    <a:pt x="333" y="542"/>
                    <a:pt x="272" y="723"/>
                    <a:pt x="222" y="914"/>
                  </a:cubicBezTo>
                  <a:cubicBezTo>
                    <a:pt x="111" y="1287"/>
                    <a:pt x="51" y="1679"/>
                    <a:pt x="0" y="2072"/>
                  </a:cubicBezTo>
                  <a:cubicBezTo>
                    <a:pt x="21" y="2172"/>
                    <a:pt x="21" y="2273"/>
                    <a:pt x="0" y="2364"/>
                  </a:cubicBezTo>
                  <a:lnTo>
                    <a:pt x="0" y="2374"/>
                  </a:lnTo>
                  <a:cubicBezTo>
                    <a:pt x="10" y="2394"/>
                    <a:pt x="10" y="2424"/>
                    <a:pt x="31" y="2434"/>
                  </a:cubicBezTo>
                  <a:cubicBezTo>
                    <a:pt x="60" y="2478"/>
                    <a:pt x="89" y="2501"/>
                    <a:pt x="119" y="2501"/>
                  </a:cubicBezTo>
                  <a:cubicBezTo>
                    <a:pt x="150" y="2501"/>
                    <a:pt x="181" y="2476"/>
                    <a:pt x="212" y="2424"/>
                  </a:cubicBezTo>
                  <a:cubicBezTo>
                    <a:pt x="222" y="2404"/>
                    <a:pt x="222" y="2374"/>
                    <a:pt x="232" y="2353"/>
                  </a:cubicBezTo>
                  <a:cubicBezTo>
                    <a:pt x="282" y="2273"/>
                    <a:pt x="333" y="2182"/>
                    <a:pt x="333" y="2082"/>
                  </a:cubicBezTo>
                  <a:cubicBezTo>
                    <a:pt x="353" y="1941"/>
                    <a:pt x="343" y="1790"/>
                    <a:pt x="494" y="1709"/>
                  </a:cubicBezTo>
                  <a:cubicBezTo>
                    <a:pt x="675" y="1599"/>
                    <a:pt x="866" y="1488"/>
                    <a:pt x="1057" y="1387"/>
                  </a:cubicBezTo>
                  <a:cubicBezTo>
                    <a:pt x="1095" y="1365"/>
                    <a:pt x="1127" y="1355"/>
                    <a:pt x="1153" y="1355"/>
                  </a:cubicBezTo>
                  <a:cubicBezTo>
                    <a:pt x="1213" y="1355"/>
                    <a:pt x="1248" y="1405"/>
                    <a:pt x="1268" y="1488"/>
                  </a:cubicBezTo>
                  <a:cubicBezTo>
                    <a:pt x="1309" y="1669"/>
                    <a:pt x="1339" y="1850"/>
                    <a:pt x="1379" y="2031"/>
                  </a:cubicBezTo>
                  <a:cubicBezTo>
                    <a:pt x="1369" y="2132"/>
                    <a:pt x="1399" y="2213"/>
                    <a:pt x="1490" y="2263"/>
                  </a:cubicBezTo>
                  <a:cubicBezTo>
                    <a:pt x="1500" y="2323"/>
                    <a:pt x="1520" y="2374"/>
                    <a:pt x="1540" y="2434"/>
                  </a:cubicBezTo>
                  <a:cubicBezTo>
                    <a:pt x="1550" y="2474"/>
                    <a:pt x="1580" y="2504"/>
                    <a:pt x="1631" y="2504"/>
                  </a:cubicBezTo>
                  <a:cubicBezTo>
                    <a:pt x="1681" y="2494"/>
                    <a:pt x="1711" y="2464"/>
                    <a:pt x="1721" y="2414"/>
                  </a:cubicBezTo>
                  <a:cubicBezTo>
                    <a:pt x="1731" y="2364"/>
                    <a:pt x="1731" y="2313"/>
                    <a:pt x="1731" y="2263"/>
                  </a:cubicBezTo>
                  <a:cubicBezTo>
                    <a:pt x="1711" y="2162"/>
                    <a:pt x="1681" y="2072"/>
                    <a:pt x="1701" y="1961"/>
                  </a:cubicBezTo>
                  <a:cubicBezTo>
                    <a:pt x="1631" y="1679"/>
                    <a:pt x="1570" y="1387"/>
                    <a:pt x="1510" y="1106"/>
                  </a:cubicBezTo>
                  <a:cubicBezTo>
                    <a:pt x="1450" y="824"/>
                    <a:pt x="1359" y="562"/>
                    <a:pt x="1228" y="310"/>
                  </a:cubicBezTo>
                  <a:cubicBezTo>
                    <a:pt x="1188" y="230"/>
                    <a:pt x="1128" y="149"/>
                    <a:pt x="1057" y="89"/>
                  </a:cubicBezTo>
                  <a:cubicBezTo>
                    <a:pt x="989" y="31"/>
                    <a:pt x="918" y="1"/>
                    <a:pt x="847" y="1"/>
                  </a:cubicBezTo>
                  <a:close/>
                </a:path>
              </a:pathLst>
            </a:custGeom>
            <a:solidFill>
              <a:srgbClr val="FF6EA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9" name="Google Shape;4386;p68">
              <a:extLst>
                <a:ext uri="{FF2B5EF4-FFF2-40B4-BE49-F238E27FC236}">
                  <a16:creationId xmlns:a16="http://schemas.microsoft.com/office/drawing/2014/main" id="{AD66F66E-837F-F936-5F29-1CCEA78EFB28}"/>
                </a:ext>
              </a:extLst>
            </p:cNvPr>
            <p:cNvSpPr/>
            <p:nvPr/>
          </p:nvSpPr>
          <p:spPr>
            <a:xfrm>
              <a:off x="4437875" y="1339425"/>
              <a:ext cx="21150" cy="26800"/>
            </a:xfrm>
            <a:custGeom>
              <a:avLst/>
              <a:gdLst/>
              <a:ahLst/>
              <a:cxnLst/>
              <a:rect l="l" t="t" r="r" b="b"/>
              <a:pathLst>
                <a:path w="846" h="1072" extrusionOk="0">
                  <a:moveTo>
                    <a:pt x="410" y="0"/>
                  </a:moveTo>
                  <a:cubicBezTo>
                    <a:pt x="404" y="0"/>
                    <a:pt x="399" y="1"/>
                    <a:pt x="393" y="3"/>
                  </a:cubicBezTo>
                  <a:cubicBezTo>
                    <a:pt x="353" y="3"/>
                    <a:pt x="323" y="23"/>
                    <a:pt x="312" y="53"/>
                  </a:cubicBezTo>
                  <a:cubicBezTo>
                    <a:pt x="282" y="113"/>
                    <a:pt x="302" y="174"/>
                    <a:pt x="302" y="224"/>
                  </a:cubicBezTo>
                  <a:cubicBezTo>
                    <a:pt x="312" y="335"/>
                    <a:pt x="262" y="405"/>
                    <a:pt x="172" y="435"/>
                  </a:cubicBezTo>
                  <a:cubicBezTo>
                    <a:pt x="131" y="456"/>
                    <a:pt x="91" y="466"/>
                    <a:pt x="61" y="486"/>
                  </a:cubicBezTo>
                  <a:cubicBezTo>
                    <a:pt x="21" y="506"/>
                    <a:pt x="0" y="556"/>
                    <a:pt x="21" y="596"/>
                  </a:cubicBezTo>
                  <a:cubicBezTo>
                    <a:pt x="31" y="617"/>
                    <a:pt x="61" y="647"/>
                    <a:pt x="91" y="657"/>
                  </a:cubicBezTo>
                  <a:cubicBezTo>
                    <a:pt x="101" y="660"/>
                    <a:pt x="113" y="661"/>
                    <a:pt x="127" y="661"/>
                  </a:cubicBezTo>
                  <a:cubicBezTo>
                    <a:pt x="154" y="661"/>
                    <a:pt x="185" y="657"/>
                    <a:pt x="212" y="657"/>
                  </a:cubicBezTo>
                  <a:cubicBezTo>
                    <a:pt x="242" y="655"/>
                    <a:pt x="265" y="653"/>
                    <a:pt x="285" y="653"/>
                  </a:cubicBezTo>
                  <a:cubicBezTo>
                    <a:pt x="358" y="653"/>
                    <a:pt x="369" y="677"/>
                    <a:pt x="393" y="788"/>
                  </a:cubicBezTo>
                  <a:cubicBezTo>
                    <a:pt x="403" y="868"/>
                    <a:pt x="393" y="939"/>
                    <a:pt x="433" y="1009"/>
                  </a:cubicBezTo>
                  <a:cubicBezTo>
                    <a:pt x="451" y="1044"/>
                    <a:pt x="476" y="1071"/>
                    <a:pt x="515" y="1071"/>
                  </a:cubicBezTo>
                  <a:cubicBezTo>
                    <a:pt x="521" y="1071"/>
                    <a:pt x="527" y="1071"/>
                    <a:pt x="534" y="1069"/>
                  </a:cubicBezTo>
                  <a:cubicBezTo>
                    <a:pt x="584" y="1069"/>
                    <a:pt x="614" y="1039"/>
                    <a:pt x="614" y="989"/>
                  </a:cubicBezTo>
                  <a:cubicBezTo>
                    <a:pt x="624" y="939"/>
                    <a:pt x="614" y="878"/>
                    <a:pt x="604" y="818"/>
                  </a:cubicBezTo>
                  <a:cubicBezTo>
                    <a:pt x="584" y="677"/>
                    <a:pt x="584" y="546"/>
                    <a:pt x="765" y="516"/>
                  </a:cubicBezTo>
                  <a:cubicBezTo>
                    <a:pt x="785" y="516"/>
                    <a:pt x="796" y="506"/>
                    <a:pt x="816" y="486"/>
                  </a:cubicBezTo>
                  <a:cubicBezTo>
                    <a:pt x="836" y="466"/>
                    <a:pt x="846" y="435"/>
                    <a:pt x="846" y="405"/>
                  </a:cubicBezTo>
                  <a:cubicBezTo>
                    <a:pt x="836" y="365"/>
                    <a:pt x="816" y="335"/>
                    <a:pt x="785" y="335"/>
                  </a:cubicBezTo>
                  <a:cubicBezTo>
                    <a:pt x="735" y="325"/>
                    <a:pt x="685" y="325"/>
                    <a:pt x="635" y="325"/>
                  </a:cubicBezTo>
                  <a:cubicBezTo>
                    <a:pt x="584" y="325"/>
                    <a:pt x="554" y="295"/>
                    <a:pt x="544" y="254"/>
                  </a:cubicBezTo>
                  <a:cubicBezTo>
                    <a:pt x="524" y="174"/>
                    <a:pt x="504" y="103"/>
                    <a:pt x="473" y="33"/>
                  </a:cubicBezTo>
                  <a:cubicBezTo>
                    <a:pt x="465" y="16"/>
                    <a:pt x="437" y="0"/>
                    <a:pt x="410" y="0"/>
                  </a:cubicBezTo>
                  <a:close/>
                </a:path>
              </a:pathLst>
            </a:custGeom>
            <a:solidFill>
              <a:srgbClr val="FF6EA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0" name="Google Shape;4387;p68">
              <a:extLst>
                <a:ext uri="{FF2B5EF4-FFF2-40B4-BE49-F238E27FC236}">
                  <a16:creationId xmlns:a16="http://schemas.microsoft.com/office/drawing/2014/main" id="{294DDCB2-217B-6264-102F-34B4011FA48B}"/>
                </a:ext>
              </a:extLst>
            </p:cNvPr>
            <p:cNvSpPr/>
            <p:nvPr/>
          </p:nvSpPr>
          <p:spPr>
            <a:xfrm>
              <a:off x="4403400" y="1381375"/>
              <a:ext cx="32225" cy="12225"/>
            </a:xfrm>
            <a:custGeom>
              <a:avLst/>
              <a:gdLst/>
              <a:ahLst/>
              <a:cxnLst/>
              <a:rect l="l" t="t" r="r" b="b"/>
              <a:pathLst>
                <a:path w="1289" h="489" extrusionOk="0">
                  <a:moveTo>
                    <a:pt x="1028" y="0"/>
                  </a:moveTo>
                  <a:cubicBezTo>
                    <a:pt x="1011" y="0"/>
                    <a:pt x="994" y="2"/>
                    <a:pt x="977" y="5"/>
                  </a:cubicBezTo>
                  <a:cubicBezTo>
                    <a:pt x="745" y="46"/>
                    <a:pt x="514" y="46"/>
                    <a:pt x="282" y="56"/>
                  </a:cubicBezTo>
                  <a:cubicBezTo>
                    <a:pt x="192" y="56"/>
                    <a:pt x="121" y="116"/>
                    <a:pt x="61" y="187"/>
                  </a:cubicBezTo>
                  <a:cubicBezTo>
                    <a:pt x="1" y="277"/>
                    <a:pt x="21" y="388"/>
                    <a:pt x="31" y="488"/>
                  </a:cubicBezTo>
                  <a:cubicBezTo>
                    <a:pt x="444" y="458"/>
                    <a:pt x="866" y="428"/>
                    <a:pt x="1289" y="398"/>
                  </a:cubicBezTo>
                  <a:cubicBezTo>
                    <a:pt x="1289" y="297"/>
                    <a:pt x="1289" y="197"/>
                    <a:pt x="1249" y="106"/>
                  </a:cubicBezTo>
                  <a:cubicBezTo>
                    <a:pt x="1182" y="39"/>
                    <a:pt x="1108" y="0"/>
                    <a:pt x="1028" y="0"/>
                  </a:cubicBezTo>
                  <a:close/>
                </a:path>
              </a:pathLst>
            </a:custGeom>
            <a:solidFill>
              <a:srgbClr val="4B92E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1" name="Google Shape;4388;p68">
              <a:extLst>
                <a:ext uri="{FF2B5EF4-FFF2-40B4-BE49-F238E27FC236}">
                  <a16:creationId xmlns:a16="http://schemas.microsoft.com/office/drawing/2014/main" id="{FB7DF591-A325-D78D-EA3A-4F331CA23317}"/>
                </a:ext>
              </a:extLst>
            </p:cNvPr>
            <p:cNvSpPr/>
            <p:nvPr/>
          </p:nvSpPr>
          <p:spPr>
            <a:xfrm>
              <a:off x="4404150" y="1364375"/>
              <a:ext cx="30475" cy="21675"/>
            </a:xfrm>
            <a:custGeom>
              <a:avLst/>
              <a:gdLst/>
              <a:ahLst/>
              <a:cxnLst/>
              <a:rect l="l" t="t" r="r" b="b"/>
              <a:pathLst>
                <a:path w="1219" h="867" extrusionOk="0">
                  <a:moveTo>
                    <a:pt x="1019" y="1"/>
                  </a:moveTo>
                  <a:cubicBezTo>
                    <a:pt x="1002" y="1"/>
                    <a:pt x="981" y="7"/>
                    <a:pt x="957" y="21"/>
                  </a:cubicBezTo>
                  <a:cubicBezTo>
                    <a:pt x="726" y="142"/>
                    <a:pt x="504" y="263"/>
                    <a:pt x="273" y="394"/>
                  </a:cubicBezTo>
                  <a:cubicBezTo>
                    <a:pt x="1" y="544"/>
                    <a:pt x="61" y="494"/>
                    <a:pt x="21" y="796"/>
                  </a:cubicBezTo>
                  <a:cubicBezTo>
                    <a:pt x="11" y="816"/>
                    <a:pt x="21" y="836"/>
                    <a:pt x="31" y="867"/>
                  </a:cubicBezTo>
                  <a:cubicBezTo>
                    <a:pt x="424" y="836"/>
                    <a:pt x="816" y="806"/>
                    <a:pt x="1219" y="786"/>
                  </a:cubicBezTo>
                  <a:cubicBezTo>
                    <a:pt x="1209" y="544"/>
                    <a:pt x="1138" y="313"/>
                    <a:pt x="1088" y="71"/>
                  </a:cubicBezTo>
                  <a:cubicBezTo>
                    <a:pt x="1075" y="25"/>
                    <a:pt x="1053" y="1"/>
                    <a:pt x="1019" y="1"/>
                  </a:cubicBezTo>
                  <a:close/>
                </a:path>
              </a:pathLst>
            </a:custGeom>
            <a:solidFill>
              <a:srgbClr val="E8E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2" name="Google Shape;4389;p68">
              <a:extLst>
                <a:ext uri="{FF2B5EF4-FFF2-40B4-BE49-F238E27FC236}">
                  <a16:creationId xmlns:a16="http://schemas.microsoft.com/office/drawing/2014/main" id="{49291C8A-1562-A489-9562-31D6983908EF}"/>
                </a:ext>
              </a:extLst>
            </p:cNvPr>
            <p:cNvSpPr/>
            <p:nvPr/>
          </p:nvSpPr>
          <p:spPr>
            <a:xfrm>
              <a:off x="4406925" y="1340700"/>
              <a:ext cx="21925" cy="29250"/>
            </a:xfrm>
            <a:custGeom>
              <a:avLst/>
              <a:gdLst/>
              <a:ahLst/>
              <a:cxnLst/>
              <a:rect l="l" t="t" r="r" b="b"/>
              <a:pathLst>
                <a:path w="877" h="1170" extrusionOk="0">
                  <a:moveTo>
                    <a:pt x="505" y="1"/>
                  </a:moveTo>
                  <a:cubicBezTo>
                    <a:pt x="471" y="1"/>
                    <a:pt x="437" y="18"/>
                    <a:pt x="403" y="52"/>
                  </a:cubicBezTo>
                  <a:cubicBezTo>
                    <a:pt x="333" y="123"/>
                    <a:pt x="282" y="213"/>
                    <a:pt x="242" y="304"/>
                  </a:cubicBezTo>
                  <a:cubicBezTo>
                    <a:pt x="162" y="485"/>
                    <a:pt x="101" y="676"/>
                    <a:pt x="51" y="868"/>
                  </a:cubicBezTo>
                  <a:cubicBezTo>
                    <a:pt x="31" y="958"/>
                    <a:pt x="1" y="1039"/>
                    <a:pt x="11" y="1169"/>
                  </a:cubicBezTo>
                  <a:cubicBezTo>
                    <a:pt x="303" y="1008"/>
                    <a:pt x="564" y="868"/>
                    <a:pt x="836" y="717"/>
                  </a:cubicBezTo>
                  <a:cubicBezTo>
                    <a:pt x="866" y="696"/>
                    <a:pt x="876" y="666"/>
                    <a:pt x="866" y="626"/>
                  </a:cubicBezTo>
                  <a:cubicBezTo>
                    <a:pt x="846" y="566"/>
                    <a:pt x="836" y="505"/>
                    <a:pt x="806" y="435"/>
                  </a:cubicBezTo>
                  <a:cubicBezTo>
                    <a:pt x="755" y="304"/>
                    <a:pt x="705" y="173"/>
                    <a:pt x="615" y="62"/>
                  </a:cubicBezTo>
                  <a:cubicBezTo>
                    <a:pt x="578" y="21"/>
                    <a:pt x="542" y="1"/>
                    <a:pt x="505" y="1"/>
                  </a:cubicBezTo>
                  <a:close/>
                </a:path>
              </a:pathLst>
            </a:custGeom>
            <a:solidFill>
              <a:srgbClr val="E8E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3" name="Google Shape;4390;p68">
              <a:extLst>
                <a:ext uri="{FF2B5EF4-FFF2-40B4-BE49-F238E27FC236}">
                  <a16:creationId xmlns:a16="http://schemas.microsoft.com/office/drawing/2014/main" id="{84A31355-E189-7E8E-E8DA-7EAB8D8AB747}"/>
                </a:ext>
              </a:extLst>
            </p:cNvPr>
            <p:cNvSpPr/>
            <p:nvPr/>
          </p:nvSpPr>
          <p:spPr>
            <a:xfrm>
              <a:off x="4401150" y="1739375"/>
              <a:ext cx="68450" cy="60850"/>
            </a:xfrm>
            <a:custGeom>
              <a:avLst/>
              <a:gdLst/>
              <a:ahLst/>
              <a:cxnLst/>
              <a:rect l="l" t="t" r="r" b="b"/>
              <a:pathLst>
                <a:path w="2738" h="2434" extrusionOk="0">
                  <a:moveTo>
                    <a:pt x="1375" y="1"/>
                  </a:moveTo>
                  <a:cubicBezTo>
                    <a:pt x="1247" y="1"/>
                    <a:pt x="1115" y="22"/>
                    <a:pt x="986" y="67"/>
                  </a:cubicBezTo>
                  <a:cubicBezTo>
                    <a:pt x="342" y="278"/>
                    <a:pt x="0" y="963"/>
                    <a:pt x="211" y="1597"/>
                  </a:cubicBezTo>
                  <a:cubicBezTo>
                    <a:pt x="381" y="2112"/>
                    <a:pt x="859" y="2434"/>
                    <a:pt x="1368" y="2434"/>
                  </a:cubicBezTo>
                  <a:cubicBezTo>
                    <a:pt x="1495" y="2434"/>
                    <a:pt x="1624" y="2414"/>
                    <a:pt x="1751" y="2372"/>
                  </a:cubicBezTo>
                  <a:cubicBezTo>
                    <a:pt x="2385" y="2160"/>
                    <a:pt x="2738" y="1466"/>
                    <a:pt x="2516" y="832"/>
                  </a:cubicBezTo>
                  <a:cubicBezTo>
                    <a:pt x="2348" y="327"/>
                    <a:pt x="1879" y="1"/>
                    <a:pt x="13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4" name="Google Shape;4391;p68">
              <a:extLst>
                <a:ext uri="{FF2B5EF4-FFF2-40B4-BE49-F238E27FC236}">
                  <a16:creationId xmlns:a16="http://schemas.microsoft.com/office/drawing/2014/main" id="{4C85C7E8-49EE-3316-6258-D4AD646651C3}"/>
                </a:ext>
              </a:extLst>
            </p:cNvPr>
            <p:cNvSpPr/>
            <p:nvPr/>
          </p:nvSpPr>
          <p:spPr>
            <a:xfrm>
              <a:off x="4417500" y="1751475"/>
              <a:ext cx="39775" cy="35250"/>
            </a:xfrm>
            <a:custGeom>
              <a:avLst/>
              <a:gdLst/>
              <a:ahLst/>
              <a:cxnLst/>
              <a:rect l="l" t="t" r="r" b="b"/>
              <a:pathLst>
                <a:path w="1591" h="1410" extrusionOk="0">
                  <a:moveTo>
                    <a:pt x="791" y="1"/>
                  </a:moveTo>
                  <a:cubicBezTo>
                    <a:pt x="718" y="1"/>
                    <a:pt x="645" y="12"/>
                    <a:pt x="574" y="36"/>
                  </a:cubicBezTo>
                  <a:cubicBezTo>
                    <a:pt x="202" y="157"/>
                    <a:pt x="0" y="559"/>
                    <a:pt x="121" y="932"/>
                  </a:cubicBezTo>
                  <a:cubicBezTo>
                    <a:pt x="226" y="1222"/>
                    <a:pt x="500" y="1409"/>
                    <a:pt x="796" y="1409"/>
                  </a:cubicBezTo>
                  <a:cubicBezTo>
                    <a:pt x="869" y="1409"/>
                    <a:pt x="943" y="1398"/>
                    <a:pt x="1017" y="1374"/>
                  </a:cubicBezTo>
                  <a:cubicBezTo>
                    <a:pt x="1389" y="1254"/>
                    <a:pt x="1590" y="851"/>
                    <a:pt x="1460" y="479"/>
                  </a:cubicBezTo>
                  <a:cubicBezTo>
                    <a:pt x="1363" y="188"/>
                    <a:pt x="1084" y="1"/>
                    <a:pt x="791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5" name="Google Shape;4392;p68">
              <a:extLst>
                <a:ext uri="{FF2B5EF4-FFF2-40B4-BE49-F238E27FC236}">
                  <a16:creationId xmlns:a16="http://schemas.microsoft.com/office/drawing/2014/main" id="{260B9686-A895-C748-D8AC-9B519C742BEF}"/>
                </a:ext>
              </a:extLst>
            </p:cNvPr>
            <p:cNvSpPr/>
            <p:nvPr/>
          </p:nvSpPr>
          <p:spPr>
            <a:xfrm>
              <a:off x="4318375" y="1758350"/>
              <a:ext cx="68450" cy="61000"/>
            </a:xfrm>
            <a:custGeom>
              <a:avLst/>
              <a:gdLst/>
              <a:ahLst/>
              <a:cxnLst/>
              <a:rect l="l" t="t" r="r" b="b"/>
              <a:pathLst>
                <a:path w="2738" h="2440" extrusionOk="0">
                  <a:moveTo>
                    <a:pt x="1370" y="0"/>
                  </a:moveTo>
                  <a:cubicBezTo>
                    <a:pt x="1242" y="0"/>
                    <a:pt x="1113" y="20"/>
                    <a:pt x="986" y="63"/>
                  </a:cubicBezTo>
                  <a:cubicBezTo>
                    <a:pt x="352" y="274"/>
                    <a:pt x="0" y="969"/>
                    <a:pt x="221" y="1603"/>
                  </a:cubicBezTo>
                  <a:cubicBezTo>
                    <a:pt x="391" y="2118"/>
                    <a:pt x="862" y="2440"/>
                    <a:pt x="1374" y="2440"/>
                  </a:cubicBezTo>
                  <a:cubicBezTo>
                    <a:pt x="1502" y="2440"/>
                    <a:pt x="1632" y="2420"/>
                    <a:pt x="1761" y="2377"/>
                  </a:cubicBezTo>
                  <a:cubicBezTo>
                    <a:pt x="2395" y="2166"/>
                    <a:pt x="2737" y="1472"/>
                    <a:pt x="2526" y="838"/>
                  </a:cubicBezTo>
                  <a:cubicBezTo>
                    <a:pt x="2357" y="322"/>
                    <a:pt x="1879" y="0"/>
                    <a:pt x="1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6" name="Google Shape;4393;p68">
              <a:extLst>
                <a:ext uri="{FF2B5EF4-FFF2-40B4-BE49-F238E27FC236}">
                  <a16:creationId xmlns:a16="http://schemas.microsoft.com/office/drawing/2014/main" id="{E6B0BF2A-69EC-089B-8747-F426E48B3EF3}"/>
                </a:ext>
              </a:extLst>
            </p:cNvPr>
            <p:cNvSpPr/>
            <p:nvPr/>
          </p:nvSpPr>
          <p:spPr>
            <a:xfrm>
              <a:off x="4332950" y="1771100"/>
              <a:ext cx="39525" cy="35500"/>
            </a:xfrm>
            <a:custGeom>
              <a:avLst/>
              <a:gdLst/>
              <a:ahLst/>
              <a:cxnLst/>
              <a:rect l="l" t="t" r="r" b="b"/>
              <a:pathLst>
                <a:path w="1581" h="1420" extrusionOk="0">
                  <a:moveTo>
                    <a:pt x="785" y="1"/>
                  </a:moveTo>
                  <a:cubicBezTo>
                    <a:pt x="712" y="1"/>
                    <a:pt x="638" y="12"/>
                    <a:pt x="564" y="36"/>
                  </a:cubicBezTo>
                  <a:cubicBezTo>
                    <a:pt x="192" y="167"/>
                    <a:pt x="1" y="559"/>
                    <a:pt x="122" y="932"/>
                  </a:cubicBezTo>
                  <a:cubicBezTo>
                    <a:pt x="219" y="1231"/>
                    <a:pt x="497" y="1419"/>
                    <a:pt x="797" y="1419"/>
                  </a:cubicBezTo>
                  <a:cubicBezTo>
                    <a:pt x="870" y="1419"/>
                    <a:pt x="944" y="1408"/>
                    <a:pt x="1017" y="1384"/>
                  </a:cubicBezTo>
                  <a:cubicBezTo>
                    <a:pt x="1380" y="1254"/>
                    <a:pt x="1581" y="861"/>
                    <a:pt x="1460" y="489"/>
                  </a:cubicBezTo>
                  <a:cubicBezTo>
                    <a:pt x="1363" y="190"/>
                    <a:pt x="1084" y="1"/>
                    <a:pt x="785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7" name="Google Shape;4394;p68">
              <a:extLst>
                <a:ext uri="{FF2B5EF4-FFF2-40B4-BE49-F238E27FC236}">
                  <a16:creationId xmlns:a16="http://schemas.microsoft.com/office/drawing/2014/main" id="{20B17A01-5872-88E2-2763-D5007511020D}"/>
                </a:ext>
              </a:extLst>
            </p:cNvPr>
            <p:cNvSpPr/>
            <p:nvPr/>
          </p:nvSpPr>
          <p:spPr>
            <a:xfrm>
              <a:off x="4385800" y="1796650"/>
              <a:ext cx="25175" cy="13600"/>
            </a:xfrm>
            <a:custGeom>
              <a:avLst/>
              <a:gdLst/>
              <a:ahLst/>
              <a:cxnLst/>
              <a:rect l="l" t="t" r="r" b="b"/>
              <a:pathLst>
                <a:path w="1007" h="544" fill="none" extrusionOk="0">
                  <a:moveTo>
                    <a:pt x="1007" y="0"/>
                  </a:moveTo>
                  <a:cubicBezTo>
                    <a:pt x="1007" y="0"/>
                    <a:pt x="604" y="544"/>
                    <a:pt x="0" y="242"/>
                  </a:cubicBezTo>
                </a:path>
              </a:pathLst>
            </a:custGeom>
            <a:noFill/>
            <a:ln w="9525" cap="rnd" cmpd="sng">
              <a:solidFill>
                <a:srgbClr val="2C3C52"/>
              </a:solidFill>
              <a:prstDash val="solid"/>
              <a:miter lim="10064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8" name="Google Shape;4395;p68">
              <a:extLst>
                <a:ext uri="{FF2B5EF4-FFF2-40B4-BE49-F238E27FC236}">
                  <a16:creationId xmlns:a16="http://schemas.microsoft.com/office/drawing/2014/main" id="{C54B46E5-9DC8-4B84-A0F9-08A125B92A31}"/>
                </a:ext>
              </a:extLst>
            </p:cNvPr>
            <p:cNvSpPr/>
            <p:nvPr/>
          </p:nvSpPr>
          <p:spPr>
            <a:xfrm>
              <a:off x="4430825" y="1788850"/>
              <a:ext cx="33750" cy="28275"/>
            </a:xfrm>
            <a:custGeom>
              <a:avLst/>
              <a:gdLst/>
              <a:ahLst/>
              <a:cxnLst/>
              <a:rect l="l" t="t" r="r" b="b"/>
              <a:pathLst>
                <a:path w="1350" h="1131" extrusionOk="0">
                  <a:moveTo>
                    <a:pt x="725" y="1"/>
                  </a:moveTo>
                  <a:cubicBezTo>
                    <a:pt x="657" y="1"/>
                    <a:pt x="586" y="13"/>
                    <a:pt x="514" y="40"/>
                  </a:cubicBezTo>
                  <a:cubicBezTo>
                    <a:pt x="182" y="171"/>
                    <a:pt x="1" y="493"/>
                    <a:pt x="111" y="765"/>
                  </a:cubicBezTo>
                  <a:cubicBezTo>
                    <a:pt x="189" y="975"/>
                    <a:pt x="435" y="1130"/>
                    <a:pt x="691" y="1130"/>
                  </a:cubicBezTo>
                  <a:cubicBezTo>
                    <a:pt x="766" y="1130"/>
                    <a:pt x="843" y="1117"/>
                    <a:pt x="917" y="1087"/>
                  </a:cubicBezTo>
                  <a:cubicBezTo>
                    <a:pt x="1249" y="956"/>
                    <a:pt x="1349" y="624"/>
                    <a:pt x="1249" y="362"/>
                  </a:cubicBezTo>
                  <a:cubicBezTo>
                    <a:pt x="1163" y="151"/>
                    <a:pt x="961" y="1"/>
                    <a:pt x="725" y="1"/>
                  </a:cubicBezTo>
                  <a:close/>
                </a:path>
              </a:pathLst>
            </a:custGeom>
            <a:solidFill>
              <a:srgbClr val="FF6EA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9" name="Google Shape;4396;p68">
              <a:extLst>
                <a:ext uri="{FF2B5EF4-FFF2-40B4-BE49-F238E27FC236}">
                  <a16:creationId xmlns:a16="http://schemas.microsoft.com/office/drawing/2014/main" id="{AF321827-03BF-8655-14B5-570CCCEFBF1F}"/>
                </a:ext>
              </a:extLst>
            </p:cNvPr>
            <p:cNvSpPr/>
            <p:nvPr/>
          </p:nvSpPr>
          <p:spPr>
            <a:xfrm>
              <a:off x="4340000" y="1811650"/>
              <a:ext cx="34000" cy="28150"/>
            </a:xfrm>
            <a:custGeom>
              <a:avLst/>
              <a:gdLst/>
              <a:ahLst/>
              <a:cxnLst/>
              <a:rect l="l" t="t" r="r" b="b"/>
              <a:pathLst>
                <a:path w="1360" h="1126" extrusionOk="0">
                  <a:moveTo>
                    <a:pt x="660" y="1"/>
                  </a:moveTo>
                  <a:cubicBezTo>
                    <a:pt x="584" y="1"/>
                    <a:pt x="507" y="14"/>
                    <a:pt x="433" y="44"/>
                  </a:cubicBezTo>
                  <a:cubicBezTo>
                    <a:pt x="101" y="175"/>
                    <a:pt x="1" y="507"/>
                    <a:pt x="111" y="779"/>
                  </a:cubicBezTo>
                  <a:cubicBezTo>
                    <a:pt x="196" y="979"/>
                    <a:pt x="392" y="1126"/>
                    <a:pt x="628" y="1126"/>
                  </a:cubicBezTo>
                  <a:cubicBezTo>
                    <a:pt x="701" y="1126"/>
                    <a:pt x="778" y="1112"/>
                    <a:pt x="856" y="1081"/>
                  </a:cubicBezTo>
                  <a:cubicBezTo>
                    <a:pt x="1178" y="950"/>
                    <a:pt x="1359" y="628"/>
                    <a:pt x="1248" y="356"/>
                  </a:cubicBezTo>
                  <a:cubicBezTo>
                    <a:pt x="1163" y="154"/>
                    <a:pt x="916" y="1"/>
                    <a:pt x="660" y="1"/>
                  </a:cubicBezTo>
                  <a:close/>
                </a:path>
              </a:pathLst>
            </a:custGeom>
            <a:solidFill>
              <a:srgbClr val="FF6EA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0" name="Google Shape;4036;p64">
            <a:extLst>
              <a:ext uri="{FF2B5EF4-FFF2-40B4-BE49-F238E27FC236}">
                <a16:creationId xmlns:a16="http://schemas.microsoft.com/office/drawing/2014/main" id="{87506DE3-CE80-EC92-14F6-6116E646761D}"/>
              </a:ext>
            </a:extLst>
          </p:cNvPr>
          <p:cNvGrpSpPr/>
          <p:nvPr/>
        </p:nvGrpSpPr>
        <p:grpSpPr>
          <a:xfrm rot="19907844" flipH="1">
            <a:off x="6931097" y="5408313"/>
            <a:ext cx="1183223" cy="315684"/>
            <a:chOff x="6394325" y="3648325"/>
            <a:chExt cx="846925" cy="292850"/>
          </a:xfrm>
        </p:grpSpPr>
        <p:sp>
          <p:nvSpPr>
            <p:cNvPr id="51" name="Google Shape;4037;p64">
              <a:extLst>
                <a:ext uri="{FF2B5EF4-FFF2-40B4-BE49-F238E27FC236}">
                  <a16:creationId xmlns:a16="http://schemas.microsoft.com/office/drawing/2014/main" id="{201A8E0F-4BE0-20BF-1F77-EF799C182312}"/>
                </a:ext>
              </a:extLst>
            </p:cNvPr>
            <p:cNvSpPr/>
            <p:nvPr/>
          </p:nvSpPr>
          <p:spPr>
            <a:xfrm>
              <a:off x="6394325" y="3648325"/>
              <a:ext cx="846925" cy="292850"/>
            </a:xfrm>
            <a:custGeom>
              <a:avLst/>
              <a:gdLst/>
              <a:ahLst/>
              <a:cxnLst/>
              <a:rect l="l" t="t" r="r" b="b"/>
              <a:pathLst>
                <a:path w="33877" h="11714" extrusionOk="0">
                  <a:moveTo>
                    <a:pt x="5727" y="0"/>
                  </a:moveTo>
                  <a:cubicBezTo>
                    <a:pt x="5711" y="0"/>
                    <a:pt x="5694" y="1"/>
                    <a:pt x="5677" y="5"/>
                  </a:cubicBezTo>
                  <a:cubicBezTo>
                    <a:pt x="5254" y="75"/>
                    <a:pt x="4822" y="35"/>
                    <a:pt x="4399" y="85"/>
                  </a:cubicBezTo>
                  <a:cubicBezTo>
                    <a:pt x="4137" y="115"/>
                    <a:pt x="3876" y="125"/>
                    <a:pt x="3624" y="156"/>
                  </a:cubicBezTo>
                  <a:cubicBezTo>
                    <a:pt x="3111" y="206"/>
                    <a:pt x="2597" y="286"/>
                    <a:pt x="2084" y="407"/>
                  </a:cubicBezTo>
                  <a:cubicBezTo>
                    <a:pt x="1621" y="518"/>
                    <a:pt x="1168" y="659"/>
                    <a:pt x="746" y="900"/>
                  </a:cubicBezTo>
                  <a:cubicBezTo>
                    <a:pt x="605" y="981"/>
                    <a:pt x="464" y="1071"/>
                    <a:pt x="353" y="1202"/>
                  </a:cubicBezTo>
                  <a:cubicBezTo>
                    <a:pt x="81" y="1403"/>
                    <a:pt x="1" y="1675"/>
                    <a:pt x="81" y="1997"/>
                  </a:cubicBezTo>
                  <a:cubicBezTo>
                    <a:pt x="132" y="2199"/>
                    <a:pt x="232" y="2370"/>
                    <a:pt x="353" y="2531"/>
                  </a:cubicBezTo>
                  <a:cubicBezTo>
                    <a:pt x="625" y="2913"/>
                    <a:pt x="977" y="3215"/>
                    <a:pt x="1350" y="3487"/>
                  </a:cubicBezTo>
                  <a:cubicBezTo>
                    <a:pt x="1883" y="3889"/>
                    <a:pt x="2467" y="4221"/>
                    <a:pt x="3060" y="4533"/>
                  </a:cubicBezTo>
                  <a:cubicBezTo>
                    <a:pt x="3654" y="4855"/>
                    <a:pt x="4268" y="5137"/>
                    <a:pt x="4892" y="5419"/>
                  </a:cubicBezTo>
                  <a:cubicBezTo>
                    <a:pt x="5888" y="5852"/>
                    <a:pt x="6895" y="6264"/>
                    <a:pt x="7921" y="6627"/>
                  </a:cubicBezTo>
                  <a:cubicBezTo>
                    <a:pt x="9421" y="7160"/>
                    <a:pt x="10941" y="7633"/>
                    <a:pt x="12501" y="7975"/>
                  </a:cubicBezTo>
                  <a:cubicBezTo>
                    <a:pt x="13155" y="8116"/>
                    <a:pt x="13809" y="8237"/>
                    <a:pt x="14483" y="8277"/>
                  </a:cubicBezTo>
                  <a:cubicBezTo>
                    <a:pt x="14793" y="8297"/>
                    <a:pt x="15104" y="8311"/>
                    <a:pt x="15418" y="8311"/>
                  </a:cubicBezTo>
                  <a:cubicBezTo>
                    <a:pt x="15756" y="8311"/>
                    <a:pt x="16096" y="8294"/>
                    <a:pt x="16436" y="8247"/>
                  </a:cubicBezTo>
                  <a:cubicBezTo>
                    <a:pt x="16868" y="8187"/>
                    <a:pt x="17291" y="8096"/>
                    <a:pt x="17694" y="7925"/>
                  </a:cubicBezTo>
                  <a:cubicBezTo>
                    <a:pt x="17865" y="7844"/>
                    <a:pt x="18026" y="7764"/>
                    <a:pt x="18197" y="7683"/>
                  </a:cubicBezTo>
                  <a:cubicBezTo>
                    <a:pt x="18287" y="7734"/>
                    <a:pt x="18388" y="7784"/>
                    <a:pt x="18489" y="7824"/>
                  </a:cubicBezTo>
                  <a:cubicBezTo>
                    <a:pt x="18811" y="7957"/>
                    <a:pt x="19138" y="8042"/>
                    <a:pt x="19471" y="8042"/>
                  </a:cubicBezTo>
                  <a:cubicBezTo>
                    <a:pt x="19667" y="8042"/>
                    <a:pt x="19867" y="8012"/>
                    <a:pt x="20069" y="7945"/>
                  </a:cubicBezTo>
                  <a:lnTo>
                    <a:pt x="20069" y="7945"/>
                  </a:lnTo>
                  <a:cubicBezTo>
                    <a:pt x="20059" y="8016"/>
                    <a:pt x="20079" y="8076"/>
                    <a:pt x="20109" y="8136"/>
                  </a:cubicBezTo>
                  <a:cubicBezTo>
                    <a:pt x="20240" y="8468"/>
                    <a:pt x="20421" y="8780"/>
                    <a:pt x="20632" y="9082"/>
                  </a:cubicBezTo>
                  <a:cubicBezTo>
                    <a:pt x="21216" y="9918"/>
                    <a:pt x="21991" y="10522"/>
                    <a:pt x="22907" y="10954"/>
                  </a:cubicBezTo>
                  <a:cubicBezTo>
                    <a:pt x="23994" y="11468"/>
                    <a:pt x="25141" y="11689"/>
                    <a:pt x="26339" y="11709"/>
                  </a:cubicBezTo>
                  <a:cubicBezTo>
                    <a:pt x="26416" y="11712"/>
                    <a:pt x="26493" y="11714"/>
                    <a:pt x="26571" y="11714"/>
                  </a:cubicBezTo>
                  <a:cubicBezTo>
                    <a:pt x="26726" y="11714"/>
                    <a:pt x="26882" y="11709"/>
                    <a:pt x="27043" y="11709"/>
                  </a:cubicBezTo>
                  <a:cubicBezTo>
                    <a:pt x="27063" y="11712"/>
                    <a:pt x="27083" y="11713"/>
                    <a:pt x="27102" y="11713"/>
                  </a:cubicBezTo>
                  <a:cubicBezTo>
                    <a:pt x="27221" y="11713"/>
                    <a:pt x="27335" y="11667"/>
                    <a:pt x="27456" y="11659"/>
                  </a:cubicBezTo>
                  <a:cubicBezTo>
                    <a:pt x="27798" y="11649"/>
                    <a:pt x="28140" y="11588"/>
                    <a:pt x="28472" y="11508"/>
                  </a:cubicBezTo>
                  <a:cubicBezTo>
                    <a:pt x="28965" y="11397"/>
                    <a:pt x="29459" y="11246"/>
                    <a:pt x="29921" y="11025"/>
                  </a:cubicBezTo>
                  <a:cubicBezTo>
                    <a:pt x="30364" y="10823"/>
                    <a:pt x="30797" y="10572"/>
                    <a:pt x="31200" y="10290"/>
                  </a:cubicBezTo>
                  <a:cubicBezTo>
                    <a:pt x="31653" y="9978"/>
                    <a:pt x="32065" y="9606"/>
                    <a:pt x="32468" y="9233"/>
                  </a:cubicBezTo>
                  <a:cubicBezTo>
                    <a:pt x="32558" y="9143"/>
                    <a:pt x="32639" y="9022"/>
                    <a:pt x="32729" y="8931"/>
                  </a:cubicBezTo>
                  <a:cubicBezTo>
                    <a:pt x="32991" y="8670"/>
                    <a:pt x="33202" y="8378"/>
                    <a:pt x="33404" y="8066"/>
                  </a:cubicBezTo>
                  <a:cubicBezTo>
                    <a:pt x="33605" y="7764"/>
                    <a:pt x="33756" y="7442"/>
                    <a:pt x="33816" y="7080"/>
                  </a:cubicBezTo>
                  <a:cubicBezTo>
                    <a:pt x="33877" y="6707"/>
                    <a:pt x="33776" y="6385"/>
                    <a:pt x="33464" y="6144"/>
                  </a:cubicBezTo>
                  <a:cubicBezTo>
                    <a:pt x="33384" y="6083"/>
                    <a:pt x="33293" y="6013"/>
                    <a:pt x="33182" y="5983"/>
                  </a:cubicBezTo>
                  <a:cubicBezTo>
                    <a:pt x="33031" y="5892"/>
                    <a:pt x="32870" y="5842"/>
                    <a:pt x="32699" y="5771"/>
                  </a:cubicBezTo>
                  <a:cubicBezTo>
                    <a:pt x="32458" y="5671"/>
                    <a:pt x="32206" y="5580"/>
                    <a:pt x="31975" y="5439"/>
                  </a:cubicBezTo>
                  <a:cubicBezTo>
                    <a:pt x="31441" y="5117"/>
                    <a:pt x="31008" y="4674"/>
                    <a:pt x="30606" y="4201"/>
                  </a:cubicBezTo>
                  <a:cubicBezTo>
                    <a:pt x="30415" y="3960"/>
                    <a:pt x="30213" y="3728"/>
                    <a:pt x="30022" y="3487"/>
                  </a:cubicBezTo>
                  <a:cubicBezTo>
                    <a:pt x="29871" y="3296"/>
                    <a:pt x="29680" y="3135"/>
                    <a:pt x="29539" y="2943"/>
                  </a:cubicBezTo>
                  <a:cubicBezTo>
                    <a:pt x="29348" y="2692"/>
                    <a:pt x="29106" y="2500"/>
                    <a:pt x="28865" y="2309"/>
                  </a:cubicBezTo>
                  <a:cubicBezTo>
                    <a:pt x="28392" y="1917"/>
                    <a:pt x="27868" y="1605"/>
                    <a:pt x="27295" y="1373"/>
                  </a:cubicBezTo>
                  <a:cubicBezTo>
                    <a:pt x="26792" y="1162"/>
                    <a:pt x="26278" y="1011"/>
                    <a:pt x="25735" y="920"/>
                  </a:cubicBezTo>
                  <a:cubicBezTo>
                    <a:pt x="25716" y="918"/>
                    <a:pt x="25698" y="916"/>
                    <a:pt x="25680" y="916"/>
                  </a:cubicBezTo>
                  <a:cubicBezTo>
                    <a:pt x="25632" y="916"/>
                    <a:pt x="25588" y="926"/>
                    <a:pt x="25544" y="941"/>
                  </a:cubicBezTo>
                  <a:cubicBezTo>
                    <a:pt x="25513" y="910"/>
                    <a:pt x="25473" y="900"/>
                    <a:pt x="25433" y="890"/>
                  </a:cubicBezTo>
                  <a:cubicBezTo>
                    <a:pt x="25227" y="861"/>
                    <a:pt x="25021" y="847"/>
                    <a:pt x="24814" y="847"/>
                  </a:cubicBezTo>
                  <a:cubicBezTo>
                    <a:pt x="24527" y="847"/>
                    <a:pt x="24240" y="874"/>
                    <a:pt x="23953" y="920"/>
                  </a:cubicBezTo>
                  <a:cubicBezTo>
                    <a:pt x="23279" y="1011"/>
                    <a:pt x="22645" y="1232"/>
                    <a:pt x="22041" y="1575"/>
                  </a:cubicBezTo>
                  <a:cubicBezTo>
                    <a:pt x="21588" y="1826"/>
                    <a:pt x="21176" y="2138"/>
                    <a:pt x="20824" y="2531"/>
                  </a:cubicBezTo>
                  <a:cubicBezTo>
                    <a:pt x="20743" y="2631"/>
                    <a:pt x="20642" y="2722"/>
                    <a:pt x="20602" y="2853"/>
                  </a:cubicBezTo>
                  <a:cubicBezTo>
                    <a:pt x="20330" y="2712"/>
                    <a:pt x="20039" y="2651"/>
                    <a:pt x="19747" y="2621"/>
                  </a:cubicBezTo>
                  <a:cubicBezTo>
                    <a:pt x="19676" y="2614"/>
                    <a:pt x="19606" y="2610"/>
                    <a:pt x="19535" y="2610"/>
                  </a:cubicBezTo>
                  <a:cubicBezTo>
                    <a:pt x="19325" y="2610"/>
                    <a:pt x="19115" y="2644"/>
                    <a:pt x="18911" y="2712"/>
                  </a:cubicBezTo>
                  <a:cubicBezTo>
                    <a:pt x="18791" y="2591"/>
                    <a:pt x="18670" y="2480"/>
                    <a:pt x="18539" y="2370"/>
                  </a:cubicBezTo>
                  <a:cubicBezTo>
                    <a:pt x="18358" y="2209"/>
                    <a:pt x="18177" y="2048"/>
                    <a:pt x="17955" y="1947"/>
                  </a:cubicBezTo>
                  <a:cubicBezTo>
                    <a:pt x="17925" y="1927"/>
                    <a:pt x="17885" y="1897"/>
                    <a:pt x="17855" y="1877"/>
                  </a:cubicBezTo>
                  <a:cubicBezTo>
                    <a:pt x="17523" y="1665"/>
                    <a:pt x="17180" y="1504"/>
                    <a:pt x="16828" y="1353"/>
                  </a:cubicBezTo>
                  <a:cubicBezTo>
                    <a:pt x="15912" y="971"/>
                    <a:pt x="14976" y="709"/>
                    <a:pt x="14000" y="548"/>
                  </a:cubicBezTo>
                  <a:cubicBezTo>
                    <a:pt x="13598" y="478"/>
                    <a:pt x="13195" y="417"/>
                    <a:pt x="12792" y="357"/>
                  </a:cubicBezTo>
                  <a:cubicBezTo>
                    <a:pt x="12490" y="317"/>
                    <a:pt x="12189" y="276"/>
                    <a:pt x="11897" y="246"/>
                  </a:cubicBezTo>
                  <a:cubicBezTo>
                    <a:pt x="11655" y="226"/>
                    <a:pt x="11424" y="216"/>
                    <a:pt x="11192" y="186"/>
                  </a:cubicBezTo>
                  <a:cubicBezTo>
                    <a:pt x="10790" y="145"/>
                    <a:pt x="10397" y="105"/>
                    <a:pt x="9995" y="95"/>
                  </a:cubicBezTo>
                  <a:cubicBezTo>
                    <a:pt x="9954" y="95"/>
                    <a:pt x="9904" y="95"/>
                    <a:pt x="9864" y="85"/>
                  </a:cubicBezTo>
                  <a:cubicBezTo>
                    <a:pt x="9401" y="15"/>
                    <a:pt x="8928" y="75"/>
                    <a:pt x="8465" y="5"/>
                  </a:cubicBezTo>
                  <a:lnTo>
                    <a:pt x="5828" y="5"/>
                  </a:lnTo>
                  <a:cubicBezTo>
                    <a:pt x="5794" y="5"/>
                    <a:pt x="5761" y="0"/>
                    <a:pt x="5727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miter lim="10064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2" name="Google Shape;4038;p64">
              <a:extLst>
                <a:ext uri="{FF2B5EF4-FFF2-40B4-BE49-F238E27FC236}">
                  <a16:creationId xmlns:a16="http://schemas.microsoft.com/office/drawing/2014/main" id="{7F8BD8F3-4BF8-3769-B653-73E766F85781}"/>
                </a:ext>
              </a:extLst>
            </p:cNvPr>
            <p:cNvSpPr/>
            <p:nvPr/>
          </p:nvSpPr>
          <p:spPr>
            <a:xfrm>
              <a:off x="6895775" y="3669500"/>
              <a:ext cx="200050" cy="271675"/>
            </a:xfrm>
            <a:custGeom>
              <a:avLst/>
              <a:gdLst/>
              <a:ahLst/>
              <a:cxnLst/>
              <a:rect l="l" t="t" r="r" b="b"/>
              <a:pathLst>
                <a:path w="8002" h="10867" extrusionOk="0">
                  <a:moveTo>
                    <a:pt x="4756" y="0"/>
                  </a:moveTo>
                  <a:cubicBezTo>
                    <a:pt x="4469" y="0"/>
                    <a:pt x="4182" y="27"/>
                    <a:pt x="3895" y="73"/>
                  </a:cubicBezTo>
                  <a:cubicBezTo>
                    <a:pt x="3221" y="164"/>
                    <a:pt x="2587" y="385"/>
                    <a:pt x="1983" y="728"/>
                  </a:cubicBezTo>
                  <a:cubicBezTo>
                    <a:pt x="1530" y="979"/>
                    <a:pt x="1118" y="1291"/>
                    <a:pt x="766" y="1684"/>
                  </a:cubicBezTo>
                  <a:cubicBezTo>
                    <a:pt x="685" y="1784"/>
                    <a:pt x="584" y="1875"/>
                    <a:pt x="544" y="2006"/>
                  </a:cubicBezTo>
                  <a:lnTo>
                    <a:pt x="544" y="2016"/>
                  </a:lnTo>
                  <a:cubicBezTo>
                    <a:pt x="554" y="2137"/>
                    <a:pt x="665" y="2187"/>
                    <a:pt x="745" y="2257"/>
                  </a:cubicBezTo>
                  <a:cubicBezTo>
                    <a:pt x="1027" y="2469"/>
                    <a:pt x="1218" y="2740"/>
                    <a:pt x="1349" y="3073"/>
                  </a:cubicBezTo>
                  <a:cubicBezTo>
                    <a:pt x="1440" y="3294"/>
                    <a:pt x="1470" y="3525"/>
                    <a:pt x="1490" y="3767"/>
                  </a:cubicBezTo>
                  <a:cubicBezTo>
                    <a:pt x="1530" y="4401"/>
                    <a:pt x="1430" y="4995"/>
                    <a:pt x="1228" y="5589"/>
                  </a:cubicBezTo>
                  <a:cubicBezTo>
                    <a:pt x="1037" y="6152"/>
                    <a:pt x="735" y="6635"/>
                    <a:pt x="182" y="6927"/>
                  </a:cubicBezTo>
                  <a:cubicBezTo>
                    <a:pt x="101" y="6967"/>
                    <a:pt x="31" y="7008"/>
                    <a:pt x="11" y="7098"/>
                  </a:cubicBezTo>
                  <a:cubicBezTo>
                    <a:pt x="1" y="7169"/>
                    <a:pt x="31" y="7229"/>
                    <a:pt x="51" y="7289"/>
                  </a:cubicBezTo>
                  <a:cubicBezTo>
                    <a:pt x="192" y="7632"/>
                    <a:pt x="363" y="7944"/>
                    <a:pt x="574" y="8235"/>
                  </a:cubicBezTo>
                  <a:cubicBezTo>
                    <a:pt x="1158" y="9071"/>
                    <a:pt x="1933" y="9685"/>
                    <a:pt x="2849" y="10107"/>
                  </a:cubicBezTo>
                  <a:cubicBezTo>
                    <a:pt x="3936" y="10621"/>
                    <a:pt x="5083" y="10842"/>
                    <a:pt x="6281" y="10862"/>
                  </a:cubicBezTo>
                  <a:cubicBezTo>
                    <a:pt x="6358" y="10865"/>
                    <a:pt x="6436" y="10867"/>
                    <a:pt x="6515" y="10867"/>
                  </a:cubicBezTo>
                  <a:cubicBezTo>
                    <a:pt x="6672" y="10867"/>
                    <a:pt x="6831" y="10862"/>
                    <a:pt x="6985" y="10862"/>
                  </a:cubicBezTo>
                  <a:cubicBezTo>
                    <a:pt x="7035" y="10741"/>
                    <a:pt x="6925" y="10681"/>
                    <a:pt x="6864" y="10610"/>
                  </a:cubicBezTo>
                  <a:cubicBezTo>
                    <a:pt x="6573" y="10278"/>
                    <a:pt x="6532" y="9976"/>
                    <a:pt x="6723" y="9574"/>
                  </a:cubicBezTo>
                  <a:cubicBezTo>
                    <a:pt x="6774" y="9473"/>
                    <a:pt x="6834" y="9383"/>
                    <a:pt x="6874" y="9282"/>
                  </a:cubicBezTo>
                  <a:cubicBezTo>
                    <a:pt x="6975" y="9051"/>
                    <a:pt x="6935" y="8869"/>
                    <a:pt x="6734" y="8698"/>
                  </a:cubicBezTo>
                  <a:cubicBezTo>
                    <a:pt x="6623" y="8608"/>
                    <a:pt x="6492" y="8557"/>
                    <a:pt x="6361" y="8497"/>
                  </a:cubicBezTo>
                  <a:cubicBezTo>
                    <a:pt x="6130" y="8406"/>
                    <a:pt x="5898" y="8316"/>
                    <a:pt x="5687" y="8175"/>
                  </a:cubicBezTo>
                  <a:cubicBezTo>
                    <a:pt x="5164" y="7843"/>
                    <a:pt x="5003" y="7239"/>
                    <a:pt x="5274" y="6686"/>
                  </a:cubicBezTo>
                  <a:cubicBezTo>
                    <a:pt x="5506" y="6212"/>
                    <a:pt x="5949" y="6031"/>
                    <a:pt x="6412" y="5911"/>
                  </a:cubicBezTo>
                  <a:cubicBezTo>
                    <a:pt x="6764" y="5850"/>
                    <a:pt x="7126" y="5810"/>
                    <a:pt x="7458" y="5659"/>
                  </a:cubicBezTo>
                  <a:cubicBezTo>
                    <a:pt x="7831" y="5508"/>
                    <a:pt x="8002" y="5226"/>
                    <a:pt x="8002" y="4834"/>
                  </a:cubicBezTo>
                  <a:cubicBezTo>
                    <a:pt x="7992" y="4250"/>
                    <a:pt x="7710" y="3817"/>
                    <a:pt x="7227" y="3515"/>
                  </a:cubicBezTo>
                  <a:cubicBezTo>
                    <a:pt x="6945" y="3334"/>
                    <a:pt x="6633" y="3244"/>
                    <a:pt x="6321" y="3133"/>
                  </a:cubicBezTo>
                  <a:cubicBezTo>
                    <a:pt x="5938" y="3012"/>
                    <a:pt x="5566" y="2861"/>
                    <a:pt x="5254" y="2599"/>
                  </a:cubicBezTo>
                  <a:cubicBezTo>
                    <a:pt x="4962" y="2348"/>
                    <a:pt x="4801" y="2036"/>
                    <a:pt x="4781" y="1643"/>
                  </a:cubicBezTo>
                  <a:cubicBezTo>
                    <a:pt x="4761" y="1170"/>
                    <a:pt x="4932" y="798"/>
                    <a:pt x="5244" y="466"/>
                  </a:cubicBezTo>
                  <a:cubicBezTo>
                    <a:pt x="5345" y="355"/>
                    <a:pt x="5486" y="275"/>
                    <a:pt x="5486" y="94"/>
                  </a:cubicBezTo>
                  <a:cubicBezTo>
                    <a:pt x="5455" y="63"/>
                    <a:pt x="5415" y="53"/>
                    <a:pt x="5375" y="43"/>
                  </a:cubicBezTo>
                  <a:cubicBezTo>
                    <a:pt x="5169" y="14"/>
                    <a:pt x="4963" y="0"/>
                    <a:pt x="4756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3" name="Google Shape;4039;p64">
              <a:extLst>
                <a:ext uri="{FF2B5EF4-FFF2-40B4-BE49-F238E27FC236}">
                  <a16:creationId xmlns:a16="http://schemas.microsoft.com/office/drawing/2014/main" id="{E34F4058-FD04-A524-646C-10AE569F77D8}"/>
                </a:ext>
              </a:extLst>
            </p:cNvPr>
            <p:cNvSpPr/>
            <p:nvPr/>
          </p:nvSpPr>
          <p:spPr>
            <a:xfrm>
              <a:off x="6394325" y="3648325"/>
              <a:ext cx="493925" cy="207800"/>
            </a:xfrm>
            <a:custGeom>
              <a:avLst/>
              <a:gdLst/>
              <a:ahLst/>
              <a:cxnLst/>
              <a:rect l="l" t="t" r="r" b="b"/>
              <a:pathLst>
                <a:path w="19757" h="8312" extrusionOk="0">
                  <a:moveTo>
                    <a:pt x="5727" y="0"/>
                  </a:moveTo>
                  <a:cubicBezTo>
                    <a:pt x="5711" y="0"/>
                    <a:pt x="5694" y="1"/>
                    <a:pt x="5677" y="5"/>
                  </a:cubicBezTo>
                  <a:cubicBezTo>
                    <a:pt x="5254" y="75"/>
                    <a:pt x="4822" y="35"/>
                    <a:pt x="4399" y="85"/>
                  </a:cubicBezTo>
                  <a:cubicBezTo>
                    <a:pt x="4137" y="115"/>
                    <a:pt x="3876" y="125"/>
                    <a:pt x="3624" y="156"/>
                  </a:cubicBezTo>
                  <a:cubicBezTo>
                    <a:pt x="3111" y="206"/>
                    <a:pt x="2597" y="286"/>
                    <a:pt x="2084" y="407"/>
                  </a:cubicBezTo>
                  <a:cubicBezTo>
                    <a:pt x="1621" y="518"/>
                    <a:pt x="1168" y="659"/>
                    <a:pt x="746" y="900"/>
                  </a:cubicBezTo>
                  <a:cubicBezTo>
                    <a:pt x="605" y="981"/>
                    <a:pt x="464" y="1071"/>
                    <a:pt x="353" y="1202"/>
                  </a:cubicBezTo>
                  <a:cubicBezTo>
                    <a:pt x="81" y="1403"/>
                    <a:pt x="1" y="1675"/>
                    <a:pt x="81" y="1997"/>
                  </a:cubicBezTo>
                  <a:cubicBezTo>
                    <a:pt x="132" y="2199"/>
                    <a:pt x="232" y="2370"/>
                    <a:pt x="353" y="2531"/>
                  </a:cubicBezTo>
                  <a:cubicBezTo>
                    <a:pt x="625" y="2913"/>
                    <a:pt x="977" y="3215"/>
                    <a:pt x="1350" y="3487"/>
                  </a:cubicBezTo>
                  <a:cubicBezTo>
                    <a:pt x="1883" y="3889"/>
                    <a:pt x="2467" y="4221"/>
                    <a:pt x="3060" y="4533"/>
                  </a:cubicBezTo>
                  <a:cubicBezTo>
                    <a:pt x="3654" y="4855"/>
                    <a:pt x="4268" y="5137"/>
                    <a:pt x="4892" y="5419"/>
                  </a:cubicBezTo>
                  <a:cubicBezTo>
                    <a:pt x="5888" y="5852"/>
                    <a:pt x="6895" y="6264"/>
                    <a:pt x="7921" y="6627"/>
                  </a:cubicBezTo>
                  <a:cubicBezTo>
                    <a:pt x="9421" y="7160"/>
                    <a:pt x="10941" y="7633"/>
                    <a:pt x="12501" y="7975"/>
                  </a:cubicBezTo>
                  <a:cubicBezTo>
                    <a:pt x="13155" y="8116"/>
                    <a:pt x="13809" y="8237"/>
                    <a:pt x="14483" y="8277"/>
                  </a:cubicBezTo>
                  <a:cubicBezTo>
                    <a:pt x="14793" y="8297"/>
                    <a:pt x="15104" y="8311"/>
                    <a:pt x="15418" y="8311"/>
                  </a:cubicBezTo>
                  <a:cubicBezTo>
                    <a:pt x="15756" y="8311"/>
                    <a:pt x="16096" y="8294"/>
                    <a:pt x="16436" y="8247"/>
                  </a:cubicBezTo>
                  <a:cubicBezTo>
                    <a:pt x="16868" y="8187"/>
                    <a:pt x="17291" y="8096"/>
                    <a:pt x="17694" y="7925"/>
                  </a:cubicBezTo>
                  <a:cubicBezTo>
                    <a:pt x="17865" y="7844"/>
                    <a:pt x="18026" y="7764"/>
                    <a:pt x="18197" y="7683"/>
                  </a:cubicBezTo>
                  <a:cubicBezTo>
                    <a:pt x="18328" y="7673"/>
                    <a:pt x="18438" y="7603"/>
                    <a:pt x="18539" y="7512"/>
                  </a:cubicBezTo>
                  <a:cubicBezTo>
                    <a:pt x="18841" y="7271"/>
                    <a:pt x="19042" y="6949"/>
                    <a:pt x="19254" y="6627"/>
                  </a:cubicBezTo>
                  <a:cubicBezTo>
                    <a:pt x="19606" y="5963"/>
                    <a:pt x="19757" y="5258"/>
                    <a:pt x="19716" y="4503"/>
                  </a:cubicBezTo>
                  <a:cubicBezTo>
                    <a:pt x="19686" y="3920"/>
                    <a:pt x="19515" y="3386"/>
                    <a:pt x="19183" y="2913"/>
                  </a:cubicBezTo>
                  <a:cubicBezTo>
                    <a:pt x="19113" y="2812"/>
                    <a:pt x="19032" y="2722"/>
                    <a:pt x="18911" y="2712"/>
                  </a:cubicBezTo>
                  <a:cubicBezTo>
                    <a:pt x="18781" y="2591"/>
                    <a:pt x="18670" y="2480"/>
                    <a:pt x="18539" y="2370"/>
                  </a:cubicBezTo>
                  <a:cubicBezTo>
                    <a:pt x="18358" y="2209"/>
                    <a:pt x="18177" y="2048"/>
                    <a:pt x="17955" y="1947"/>
                  </a:cubicBezTo>
                  <a:cubicBezTo>
                    <a:pt x="17915" y="1927"/>
                    <a:pt x="17885" y="1897"/>
                    <a:pt x="17855" y="1877"/>
                  </a:cubicBezTo>
                  <a:cubicBezTo>
                    <a:pt x="17523" y="1665"/>
                    <a:pt x="17180" y="1504"/>
                    <a:pt x="16818" y="1353"/>
                  </a:cubicBezTo>
                  <a:cubicBezTo>
                    <a:pt x="15912" y="971"/>
                    <a:pt x="14976" y="709"/>
                    <a:pt x="14000" y="548"/>
                  </a:cubicBezTo>
                  <a:cubicBezTo>
                    <a:pt x="13598" y="478"/>
                    <a:pt x="13195" y="417"/>
                    <a:pt x="12792" y="357"/>
                  </a:cubicBezTo>
                  <a:cubicBezTo>
                    <a:pt x="12490" y="317"/>
                    <a:pt x="12189" y="276"/>
                    <a:pt x="11897" y="246"/>
                  </a:cubicBezTo>
                  <a:cubicBezTo>
                    <a:pt x="11655" y="226"/>
                    <a:pt x="11424" y="216"/>
                    <a:pt x="11192" y="186"/>
                  </a:cubicBezTo>
                  <a:cubicBezTo>
                    <a:pt x="10790" y="145"/>
                    <a:pt x="10397" y="105"/>
                    <a:pt x="9995" y="95"/>
                  </a:cubicBezTo>
                  <a:cubicBezTo>
                    <a:pt x="9954" y="95"/>
                    <a:pt x="9904" y="95"/>
                    <a:pt x="9864" y="85"/>
                  </a:cubicBezTo>
                  <a:cubicBezTo>
                    <a:pt x="9401" y="15"/>
                    <a:pt x="8928" y="75"/>
                    <a:pt x="8465" y="5"/>
                  </a:cubicBezTo>
                  <a:lnTo>
                    <a:pt x="5828" y="5"/>
                  </a:lnTo>
                  <a:cubicBezTo>
                    <a:pt x="5794" y="5"/>
                    <a:pt x="5761" y="0"/>
                    <a:pt x="5727" y="0"/>
                  </a:cubicBezTo>
                  <a:close/>
                </a:path>
              </a:pathLst>
            </a:custGeom>
            <a:solidFill>
              <a:srgbClr val="FF6EA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4" name="Google Shape;4040;p64">
              <a:extLst>
                <a:ext uri="{FF2B5EF4-FFF2-40B4-BE49-F238E27FC236}">
                  <a16:creationId xmlns:a16="http://schemas.microsoft.com/office/drawing/2014/main" id="{90D88D45-2E08-B4F6-8B82-6EC75D8BEEB4}"/>
                </a:ext>
              </a:extLst>
            </p:cNvPr>
            <p:cNvSpPr/>
            <p:nvPr/>
          </p:nvSpPr>
          <p:spPr>
            <a:xfrm>
              <a:off x="7009250" y="3671225"/>
              <a:ext cx="215400" cy="215325"/>
            </a:xfrm>
            <a:custGeom>
              <a:avLst/>
              <a:gdLst/>
              <a:ahLst/>
              <a:cxnLst/>
              <a:rect l="l" t="t" r="r" b="b"/>
              <a:pathLst>
                <a:path w="8616" h="8613" extrusionOk="0">
                  <a:moveTo>
                    <a:pt x="1083" y="0"/>
                  </a:moveTo>
                  <a:cubicBezTo>
                    <a:pt x="1035" y="0"/>
                    <a:pt x="991" y="10"/>
                    <a:pt x="947" y="25"/>
                  </a:cubicBezTo>
                  <a:cubicBezTo>
                    <a:pt x="625" y="276"/>
                    <a:pt x="373" y="588"/>
                    <a:pt x="222" y="971"/>
                  </a:cubicBezTo>
                  <a:cubicBezTo>
                    <a:pt x="1" y="1564"/>
                    <a:pt x="162" y="2188"/>
                    <a:pt x="635" y="2591"/>
                  </a:cubicBezTo>
                  <a:cubicBezTo>
                    <a:pt x="765" y="2702"/>
                    <a:pt x="906" y="2792"/>
                    <a:pt x="1047" y="2873"/>
                  </a:cubicBezTo>
                  <a:cubicBezTo>
                    <a:pt x="1228" y="2963"/>
                    <a:pt x="1410" y="3044"/>
                    <a:pt x="1601" y="3104"/>
                  </a:cubicBezTo>
                  <a:cubicBezTo>
                    <a:pt x="1832" y="3195"/>
                    <a:pt x="2064" y="3275"/>
                    <a:pt x="2285" y="3356"/>
                  </a:cubicBezTo>
                  <a:cubicBezTo>
                    <a:pt x="2456" y="3416"/>
                    <a:pt x="2607" y="3487"/>
                    <a:pt x="2748" y="3597"/>
                  </a:cubicBezTo>
                  <a:cubicBezTo>
                    <a:pt x="3131" y="3879"/>
                    <a:pt x="3342" y="4251"/>
                    <a:pt x="3362" y="4724"/>
                  </a:cubicBezTo>
                  <a:cubicBezTo>
                    <a:pt x="3382" y="5137"/>
                    <a:pt x="3231" y="5369"/>
                    <a:pt x="2849" y="5530"/>
                  </a:cubicBezTo>
                  <a:cubicBezTo>
                    <a:pt x="2678" y="5600"/>
                    <a:pt x="2496" y="5630"/>
                    <a:pt x="2315" y="5670"/>
                  </a:cubicBezTo>
                  <a:cubicBezTo>
                    <a:pt x="2164" y="5701"/>
                    <a:pt x="2003" y="5701"/>
                    <a:pt x="1852" y="5771"/>
                  </a:cubicBezTo>
                  <a:cubicBezTo>
                    <a:pt x="1762" y="5852"/>
                    <a:pt x="1701" y="5942"/>
                    <a:pt x="1661" y="6063"/>
                  </a:cubicBezTo>
                  <a:cubicBezTo>
                    <a:pt x="1540" y="6415"/>
                    <a:pt x="1661" y="6606"/>
                    <a:pt x="2034" y="6657"/>
                  </a:cubicBezTo>
                  <a:cubicBezTo>
                    <a:pt x="2154" y="6677"/>
                    <a:pt x="2285" y="6667"/>
                    <a:pt x="2406" y="6677"/>
                  </a:cubicBezTo>
                  <a:cubicBezTo>
                    <a:pt x="3372" y="6757"/>
                    <a:pt x="3855" y="7160"/>
                    <a:pt x="3976" y="7995"/>
                  </a:cubicBezTo>
                  <a:cubicBezTo>
                    <a:pt x="3986" y="8046"/>
                    <a:pt x="3996" y="8086"/>
                    <a:pt x="4006" y="8136"/>
                  </a:cubicBezTo>
                  <a:cubicBezTo>
                    <a:pt x="4080" y="8459"/>
                    <a:pt x="4238" y="8613"/>
                    <a:pt x="4544" y="8613"/>
                  </a:cubicBezTo>
                  <a:cubicBezTo>
                    <a:pt x="4571" y="8613"/>
                    <a:pt x="4600" y="8612"/>
                    <a:pt x="4630" y="8609"/>
                  </a:cubicBezTo>
                  <a:cubicBezTo>
                    <a:pt x="4952" y="8579"/>
                    <a:pt x="5264" y="8519"/>
                    <a:pt x="5556" y="8408"/>
                  </a:cubicBezTo>
                  <a:cubicBezTo>
                    <a:pt x="7056" y="7814"/>
                    <a:pt x="8022" y="6727"/>
                    <a:pt x="8585" y="5238"/>
                  </a:cubicBezTo>
                  <a:cubicBezTo>
                    <a:pt x="8605" y="5187"/>
                    <a:pt x="8615" y="5127"/>
                    <a:pt x="8585" y="5067"/>
                  </a:cubicBezTo>
                  <a:cubicBezTo>
                    <a:pt x="8434" y="4976"/>
                    <a:pt x="8273" y="4926"/>
                    <a:pt x="8102" y="4855"/>
                  </a:cubicBezTo>
                  <a:cubicBezTo>
                    <a:pt x="7861" y="4765"/>
                    <a:pt x="7609" y="4664"/>
                    <a:pt x="7378" y="4523"/>
                  </a:cubicBezTo>
                  <a:cubicBezTo>
                    <a:pt x="6844" y="4201"/>
                    <a:pt x="6411" y="3758"/>
                    <a:pt x="6009" y="3285"/>
                  </a:cubicBezTo>
                  <a:cubicBezTo>
                    <a:pt x="5818" y="3044"/>
                    <a:pt x="5616" y="2812"/>
                    <a:pt x="5425" y="2571"/>
                  </a:cubicBezTo>
                  <a:cubicBezTo>
                    <a:pt x="5274" y="2380"/>
                    <a:pt x="5083" y="2219"/>
                    <a:pt x="4942" y="2027"/>
                  </a:cubicBezTo>
                  <a:cubicBezTo>
                    <a:pt x="4751" y="1776"/>
                    <a:pt x="4509" y="1584"/>
                    <a:pt x="4268" y="1393"/>
                  </a:cubicBezTo>
                  <a:cubicBezTo>
                    <a:pt x="3795" y="1001"/>
                    <a:pt x="3271" y="689"/>
                    <a:pt x="2698" y="457"/>
                  </a:cubicBezTo>
                  <a:cubicBezTo>
                    <a:pt x="2195" y="246"/>
                    <a:pt x="1681" y="95"/>
                    <a:pt x="1138" y="4"/>
                  </a:cubicBezTo>
                  <a:cubicBezTo>
                    <a:pt x="1119" y="2"/>
                    <a:pt x="1101" y="0"/>
                    <a:pt x="1083" y="0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5" name="Google Shape;4041;p64">
              <a:extLst>
                <a:ext uri="{FF2B5EF4-FFF2-40B4-BE49-F238E27FC236}">
                  <a16:creationId xmlns:a16="http://schemas.microsoft.com/office/drawing/2014/main" id="{846B242A-5F59-B4C0-1FE3-13FE01179492}"/>
                </a:ext>
              </a:extLst>
            </p:cNvPr>
            <p:cNvSpPr/>
            <p:nvPr/>
          </p:nvSpPr>
          <p:spPr>
            <a:xfrm>
              <a:off x="7016300" y="3797875"/>
              <a:ext cx="224950" cy="143300"/>
            </a:xfrm>
            <a:custGeom>
              <a:avLst/>
              <a:gdLst/>
              <a:ahLst/>
              <a:cxnLst/>
              <a:rect l="l" t="t" r="r" b="b"/>
              <a:pathLst>
                <a:path w="8998" h="5732" extrusionOk="0">
                  <a:moveTo>
                    <a:pt x="8303" y="1"/>
                  </a:moveTo>
                  <a:cubicBezTo>
                    <a:pt x="8182" y="182"/>
                    <a:pt x="8092" y="373"/>
                    <a:pt x="8001" y="574"/>
                  </a:cubicBezTo>
                  <a:cubicBezTo>
                    <a:pt x="7840" y="987"/>
                    <a:pt x="7629" y="1389"/>
                    <a:pt x="7347" y="1722"/>
                  </a:cubicBezTo>
                  <a:cubicBezTo>
                    <a:pt x="7025" y="2104"/>
                    <a:pt x="6663" y="2466"/>
                    <a:pt x="6230" y="2738"/>
                  </a:cubicBezTo>
                  <a:cubicBezTo>
                    <a:pt x="5687" y="3080"/>
                    <a:pt x="5113" y="3382"/>
                    <a:pt x="4449" y="3422"/>
                  </a:cubicBezTo>
                  <a:cubicBezTo>
                    <a:pt x="4403" y="3445"/>
                    <a:pt x="4357" y="3454"/>
                    <a:pt x="4311" y="3454"/>
                  </a:cubicBezTo>
                  <a:cubicBezTo>
                    <a:pt x="4236" y="3454"/>
                    <a:pt x="4161" y="3431"/>
                    <a:pt x="4086" y="3412"/>
                  </a:cubicBezTo>
                  <a:cubicBezTo>
                    <a:pt x="3925" y="3382"/>
                    <a:pt x="3855" y="3302"/>
                    <a:pt x="3835" y="3141"/>
                  </a:cubicBezTo>
                  <a:cubicBezTo>
                    <a:pt x="3805" y="2959"/>
                    <a:pt x="3784" y="2778"/>
                    <a:pt x="3734" y="2607"/>
                  </a:cubicBezTo>
                  <a:cubicBezTo>
                    <a:pt x="3654" y="2356"/>
                    <a:pt x="3543" y="2124"/>
                    <a:pt x="3342" y="1943"/>
                  </a:cubicBezTo>
                  <a:cubicBezTo>
                    <a:pt x="3201" y="1822"/>
                    <a:pt x="3050" y="1722"/>
                    <a:pt x="2869" y="1661"/>
                  </a:cubicBezTo>
                  <a:cubicBezTo>
                    <a:pt x="2605" y="1567"/>
                    <a:pt x="2332" y="1499"/>
                    <a:pt x="2051" y="1499"/>
                  </a:cubicBezTo>
                  <a:cubicBezTo>
                    <a:pt x="2032" y="1499"/>
                    <a:pt x="2012" y="1500"/>
                    <a:pt x="1993" y="1500"/>
                  </a:cubicBezTo>
                  <a:cubicBezTo>
                    <a:pt x="1967" y="1502"/>
                    <a:pt x="1942" y="1503"/>
                    <a:pt x="1916" y="1503"/>
                  </a:cubicBezTo>
                  <a:cubicBezTo>
                    <a:pt x="1794" y="1503"/>
                    <a:pt x="1679" y="1483"/>
                    <a:pt x="1570" y="1450"/>
                  </a:cubicBezTo>
                  <a:cubicBezTo>
                    <a:pt x="1450" y="1420"/>
                    <a:pt x="1419" y="1379"/>
                    <a:pt x="1419" y="1259"/>
                  </a:cubicBezTo>
                  <a:cubicBezTo>
                    <a:pt x="1419" y="1148"/>
                    <a:pt x="1460" y="1047"/>
                    <a:pt x="1500" y="947"/>
                  </a:cubicBezTo>
                  <a:cubicBezTo>
                    <a:pt x="1530" y="866"/>
                    <a:pt x="1580" y="786"/>
                    <a:pt x="1570" y="705"/>
                  </a:cubicBezTo>
                  <a:lnTo>
                    <a:pt x="1570" y="705"/>
                  </a:lnTo>
                  <a:cubicBezTo>
                    <a:pt x="1188" y="745"/>
                    <a:pt x="846" y="906"/>
                    <a:pt x="584" y="1188"/>
                  </a:cubicBezTo>
                  <a:cubicBezTo>
                    <a:pt x="0" y="1812"/>
                    <a:pt x="141" y="2668"/>
                    <a:pt x="775" y="3110"/>
                  </a:cubicBezTo>
                  <a:cubicBezTo>
                    <a:pt x="926" y="3211"/>
                    <a:pt x="1087" y="3292"/>
                    <a:pt x="1258" y="3362"/>
                  </a:cubicBezTo>
                  <a:cubicBezTo>
                    <a:pt x="1389" y="3412"/>
                    <a:pt x="1510" y="3453"/>
                    <a:pt x="1631" y="3503"/>
                  </a:cubicBezTo>
                  <a:cubicBezTo>
                    <a:pt x="1721" y="3543"/>
                    <a:pt x="1802" y="3583"/>
                    <a:pt x="1872" y="3634"/>
                  </a:cubicBezTo>
                  <a:cubicBezTo>
                    <a:pt x="2043" y="3755"/>
                    <a:pt x="2074" y="3895"/>
                    <a:pt x="1983" y="4077"/>
                  </a:cubicBezTo>
                  <a:cubicBezTo>
                    <a:pt x="1963" y="4127"/>
                    <a:pt x="1933" y="4177"/>
                    <a:pt x="1902" y="4228"/>
                  </a:cubicBezTo>
                  <a:cubicBezTo>
                    <a:pt x="1862" y="4308"/>
                    <a:pt x="1812" y="4389"/>
                    <a:pt x="1772" y="4469"/>
                  </a:cubicBezTo>
                  <a:cubicBezTo>
                    <a:pt x="1591" y="4882"/>
                    <a:pt x="1681" y="5284"/>
                    <a:pt x="2023" y="5586"/>
                  </a:cubicBezTo>
                  <a:cubicBezTo>
                    <a:pt x="2064" y="5626"/>
                    <a:pt x="2134" y="5657"/>
                    <a:pt x="2164" y="5727"/>
                  </a:cubicBezTo>
                  <a:cubicBezTo>
                    <a:pt x="2184" y="5730"/>
                    <a:pt x="2204" y="5731"/>
                    <a:pt x="2223" y="5731"/>
                  </a:cubicBezTo>
                  <a:cubicBezTo>
                    <a:pt x="2342" y="5731"/>
                    <a:pt x="2456" y="5685"/>
                    <a:pt x="2577" y="5677"/>
                  </a:cubicBezTo>
                  <a:cubicBezTo>
                    <a:pt x="2919" y="5667"/>
                    <a:pt x="3261" y="5606"/>
                    <a:pt x="3593" y="5526"/>
                  </a:cubicBezTo>
                  <a:cubicBezTo>
                    <a:pt x="4086" y="5415"/>
                    <a:pt x="4580" y="5264"/>
                    <a:pt x="5042" y="5043"/>
                  </a:cubicBezTo>
                  <a:cubicBezTo>
                    <a:pt x="5485" y="4841"/>
                    <a:pt x="5918" y="4590"/>
                    <a:pt x="6321" y="4308"/>
                  </a:cubicBezTo>
                  <a:cubicBezTo>
                    <a:pt x="6774" y="3996"/>
                    <a:pt x="7186" y="3624"/>
                    <a:pt x="7589" y="3251"/>
                  </a:cubicBezTo>
                  <a:cubicBezTo>
                    <a:pt x="7689" y="3161"/>
                    <a:pt x="7760" y="3040"/>
                    <a:pt x="7850" y="2949"/>
                  </a:cubicBezTo>
                  <a:cubicBezTo>
                    <a:pt x="8112" y="2688"/>
                    <a:pt x="8323" y="2396"/>
                    <a:pt x="8525" y="2084"/>
                  </a:cubicBezTo>
                  <a:cubicBezTo>
                    <a:pt x="8726" y="1782"/>
                    <a:pt x="8877" y="1460"/>
                    <a:pt x="8937" y="1098"/>
                  </a:cubicBezTo>
                  <a:cubicBezTo>
                    <a:pt x="8998" y="725"/>
                    <a:pt x="8897" y="403"/>
                    <a:pt x="8585" y="162"/>
                  </a:cubicBezTo>
                  <a:cubicBezTo>
                    <a:pt x="8505" y="101"/>
                    <a:pt x="8414" y="31"/>
                    <a:pt x="8303" y="1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6" name="Google Shape;4042;p64">
              <a:extLst>
                <a:ext uri="{FF2B5EF4-FFF2-40B4-BE49-F238E27FC236}">
                  <a16:creationId xmlns:a16="http://schemas.microsoft.com/office/drawing/2014/main" id="{046128F7-B0D5-F8BD-764F-83E11558822F}"/>
                </a:ext>
              </a:extLst>
            </p:cNvPr>
            <p:cNvSpPr/>
            <p:nvPr/>
          </p:nvSpPr>
          <p:spPr>
            <a:xfrm>
              <a:off x="6867100" y="3713550"/>
              <a:ext cx="68700" cy="106400"/>
            </a:xfrm>
            <a:custGeom>
              <a:avLst/>
              <a:gdLst/>
              <a:ahLst/>
              <a:cxnLst/>
              <a:rect l="l" t="t" r="r" b="b"/>
              <a:pathLst>
                <a:path w="2748" h="4256" extrusionOk="0">
                  <a:moveTo>
                    <a:pt x="624" y="1"/>
                  </a:moveTo>
                  <a:cubicBezTo>
                    <a:pt x="414" y="1"/>
                    <a:pt x="204" y="35"/>
                    <a:pt x="0" y="103"/>
                  </a:cubicBezTo>
                  <a:cubicBezTo>
                    <a:pt x="41" y="153"/>
                    <a:pt x="91" y="214"/>
                    <a:pt x="131" y="274"/>
                  </a:cubicBezTo>
                  <a:cubicBezTo>
                    <a:pt x="373" y="596"/>
                    <a:pt x="544" y="948"/>
                    <a:pt x="624" y="1341"/>
                  </a:cubicBezTo>
                  <a:cubicBezTo>
                    <a:pt x="765" y="2015"/>
                    <a:pt x="745" y="2689"/>
                    <a:pt x="524" y="3343"/>
                  </a:cubicBezTo>
                  <a:cubicBezTo>
                    <a:pt x="443" y="3575"/>
                    <a:pt x="332" y="3786"/>
                    <a:pt x="242" y="4018"/>
                  </a:cubicBezTo>
                  <a:cubicBezTo>
                    <a:pt x="222" y="4139"/>
                    <a:pt x="302" y="4179"/>
                    <a:pt x="393" y="4209"/>
                  </a:cubicBezTo>
                  <a:cubicBezTo>
                    <a:pt x="474" y="4240"/>
                    <a:pt x="547" y="4256"/>
                    <a:pt x="613" y="4256"/>
                  </a:cubicBezTo>
                  <a:cubicBezTo>
                    <a:pt x="783" y="4256"/>
                    <a:pt x="905" y="4149"/>
                    <a:pt x="1007" y="3917"/>
                  </a:cubicBezTo>
                  <a:cubicBezTo>
                    <a:pt x="1327" y="3217"/>
                    <a:pt x="1450" y="2488"/>
                    <a:pt x="1386" y="1766"/>
                  </a:cubicBezTo>
                  <a:lnTo>
                    <a:pt x="1386" y="1766"/>
                  </a:lnTo>
                  <a:cubicBezTo>
                    <a:pt x="1456" y="2385"/>
                    <a:pt x="1449" y="3023"/>
                    <a:pt x="1268" y="3655"/>
                  </a:cubicBezTo>
                  <a:cubicBezTo>
                    <a:pt x="1238" y="3756"/>
                    <a:pt x="1218" y="3857"/>
                    <a:pt x="1268" y="3947"/>
                  </a:cubicBezTo>
                  <a:cubicBezTo>
                    <a:pt x="1279" y="3977"/>
                    <a:pt x="1299" y="3998"/>
                    <a:pt x="1329" y="4008"/>
                  </a:cubicBezTo>
                  <a:cubicBezTo>
                    <a:pt x="1353" y="4013"/>
                    <a:pt x="1377" y="4016"/>
                    <a:pt x="1399" y="4016"/>
                  </a:cubicBezTo>
                  <a:cubicBezTo>
                    <a:pt x="1532" y="4016"/>
                    <a:pt x="1625" y="3921"/>
                    <a:pt x="1711" y="3827"/>
                  </a:cubicBezTo>
                  <a:cubicBezTo>
                    <a:pt x="2396" y="3102"/>
                    <a:pt x="2748" y="2267"/>
                    <a:pt x="2567" y="1260"/>
                  </a:cubicBezTo>
                  <a:cubicBezTo>
                    <a:pt x="2557" y="1220"/>
                    <a:pt x="2547" y="1190"/>
                    <a:pt x="2537" y="1160"/>
                  </a:cubicBezTo>
                  <a:cubicBezTo>
                    <a:pt x="2355" y="757"/>
                    <a:pt x="2074" y="455"/>
                    <a:pt x="1691" y="244"/>
                  </a:cubicBezTo>
                  <a:cubicBezTo>
                    <a:pt x="1429" y="103"/>
                    <a:pt x="1138" y="32"/>
                    <a:pt x="836" y="12"/>
                  </a:cubicBezTo>
                  <a:cubicBezTo>
                    <a:pt x="765" y="5"/>
                    <a:pt x="695" y="1"/>
                    <a:pt x="624" y="1"/>
                  </a:cubicBezTo>
                  <a:close/>
                </a:path>
              </a:pathLst>
            </a:custGeom>
            <a:solidFill>
              <a:srgbClr val="F8D32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7" name="Google Shape;4043;p64">
              <a:extLst>
                <a:ext uri="{FF2B5EF4-FFF2-40B4-BE49-F238E27FC236}">
                  <a16:creationId xmlns:a16="http://schemas.microsoft.com/office/drawing/2014/main" id="{8CB590CF-FBB4-A84B-F7A5-F29A2607D7A7}"/>
                </a:ext>
              </a:extLst>
            </p:cNvPr>
            <p:cNvSpPr/>
            <p:nvPr/>
          </p:nvSpPr>
          <p:spPr>
            <a:xfrm>
              <a:off x="6849225" y="3737150"/>
              <a:ext cx="87350" cy="112075"/>
            </a:xfrm>
            <a:custGeom>
              <a:avLst/>
              <a:gdLst/>
              <a:ahLst/>
              <a:cxnLst/>
              <a:rect l="l" t="t" r="r" b="b"/>
              <a:pathLst>
                <a:path w="3494" h="4483" extrusionOk="0">
                  <a:moveTo>
                    <a:pt x="1976" y="0"/>
                  </a:moveTo>
                  <a:cubicBezTo>
                    <a:pt x="1971" y="0"/>
                    <a:pt x="1966" y="1"/>
                    <a:pt x="1963" y="4"/>
                  </a:cubicBezTo>
                  <a:cubicBezTo>
                    <a:pt x="1953" y="4"/>
                    <a:pt x="1933" y="24"/>
                    <a:pt x="1933" y="34"/>
                  </a:cubicBezTo>
                  <a:cubicBezTo>
                    <a:pt x="1913" y="105"/>
                    <a:pt x="1913" y="185"/>
                    <a:pt x="1933" y="256"/>
                  </a:cubicBezTo>
                  <a:cubicBezTo>
                    <a:pt x="1994" y="467"/>
                    <a:pt x="1983" y="689"/>
                    <a:pt x="2014" y="900"/>
                  </a:cubicBezTo>
                  <a:cubicBezTo>
                    <a:pt x="2064" y="1242"/>
                    <a:pt x="1994" y="1594"/>
                    <a:pt x="1943" y="1947"/>
                  </a:cubicBezTo>
                  <a:cubicBezTo>
                    <a:pt x="1903" y="2309"/>
                    <a:pt x="1762" y="2651"/>
                    <a:pt x="1611" y="2983"/>
                  </a:cubicBezTo>
                  <a:cubicBezTo>
                    <a:pt x="1544" y="3131"/>
                    <a:pt x="1521" y="3220"/>
                    <a:pt x="1405" y="3220"/>
                  </a:cubicBezTo>
                  <a:cubicBezTo>
                    <a:pt x="1364" y="3220"/>
                    <a:pt x="1310" y="3208"/>
                    <a:pt x="1239" y="3184"/>
                  </a:cubicBezTo>
                  <a:cubicBezTo>
                    <a:pt x="1198" y="3174"/>
                    <a:pt x="1138" y="3174"/>
                    <a:pt x="1088" y="3174"/>
                  </a:cubicBezTo>
                  <a:cubicBezTo>
                    <a:pt x="1027" y="3164"/>
                    <a:pt x="987" y="3124"/>
                    <a:pt x="957" y="3074"/>
                  </a:cubicBezTo>
                  <a:lnTo>
                    <a:pt x="957" y="3064"/>
                  </a:lnTo>
                  <a:cubicBezTo>
                    <a:pt x="937" y="3084"/>
                    <a:pt x="917" y="3104"/>
                    <a:pt x="907" y="3124"/>
                  </a:cubicBezTo>
                  <a:cubicBezTo>
                    <a:pt x="705" y="3496"/>
                    <a:pt x="424" y="3808"/>
                    <a:pt x="71" y="4060"/>
                  </a:cubicBezTo>
                  <a:cubicBezTo>
                    <a:pt x="41" y="4080"/>
                    <a:pt x="21" y="4100"/>
                    <a:pt x="1" y="4130"/>
                  </a:cubicBezTo>
                  <a:cubicBezTo>
                    <a:pt x="91" y="4171"/>
                    <a:pt x="192" y="4231"/>
                    <a:pt x="293" y="4271"/>
                  </a:cubicBezTo>
                  <a:cubicBezTo>
                    <a:pt x="618" y="4399"/>
                    <a:pt x="948" y="4482"/>
                    <a:pt x="1284" y="4482"/>
                  </a:cubicBezTo>
                  <a:cubicBezTo>
                    <a:pt x="1478" y="4482"/>
                    <a:pt x="1674" y="4455"/>
                    <a:pt x="1873" y="4392"/>
                  </a:cubicBezTo>
                  <a:cubicBezTo>
                    <a:pt x="2326" y="4231"/>
                    <a:pt x="2658" y="3929"/>
                    <a:pt x="2899" y="3517"/>
                  </a:cubicBezTo>
                  <a:cubicBezTo>
                    <a:pt x="3080" y="3225"/>
                    <a:pt x="3201" y="2903"/>
                    <a:pt x="3292" y="2571"/>
                  </a:cubicBezTo>
                  <a:cubicBezTo>
                    <a:pt x="3433" y="2017"/>
                    <a:pt x="3493" y="1453"/>
                    <a:pt x="3423" y="880"/>
                  </a:cubicBezTo>
                  <a:cubicBezTo>
                    <a:pt x="3402" y="689"/>
                    <a:pt x="3372" y="487"/>
                    <a:pt x="3282" y="306"/>
                  </a:cubicBezTo>
                  <a:cubicBezTo>
                    <a:pt x="3272" y="538"/>
                    <a:pt x="3272" y="769"/>
                    <a:pt x="3241" y="1011"/>
                  </a:cubicBezTo>
                  <a:cubicBezTo>
                    <a:pt x="3161" y="1474"/>
                    <a:pt x="3000" y="1906"/>
                    <a:pt x="2768" y="2319"/>
                  </a:cubicBezTo>
                  <a:cubicBezTo>
                    <a:pt x="2638" y="2571"/>
                    <a:pt x="2426" y="2752"/>
                    <a:pt x="2225" y="2943"/>
                  </a:cubicBezTo>
                  <a:cubicBezTo>
                    <a:pt x="2165" y="2993"/>
                    <a:pt x="2094" y="3023"/>
                    <a:pt x="2024" y="3023"/>
                  </a:cubicBezTo>
                  <a:cubicBezTo>
                    <a:pt x="2064" y="2852"/>
                    <a:pt x="2104" y="2671"/>
                    <a:pt x="2144" y="2490"/>
                  </a:cubicBezTo>
                  <a:cubicBezTo>
                    <a:pt x="2175" y="2339"/>
                    <a:pt x="2225" y="2188"/>
                    <a:pt x="2225" y="2027"/>
                  </a:cubicBezTo>
                  <a:cubicBezTo>
                    <a:pt x="2225" y="1886"/>
                    <a:pt x="2225" y="1745"/>
                    <a:pt x="2265" y="1604"/>
                  </a:cubicBezTo>
                  <a:cubicBezTo>
                    <a:pt x="2275" y="1554"/>
                    <a:pt x="2275" y="1494"/>
                    <a:pt x="2265" y="1453"/>
                  </a:cubicBezTo>
                  <a:cubicBezTo>
                    <a:pt x="2185" y="1172"/>
                    <a:pt x="2235" y="890"/>
                    <a:pt x="2175" y="608"/>
                  </a:cubicBezTo>
                  <a:cubicBezTo>
                    <a:pt x="2144" y="437"/>
                    <a:pt x="2114" y="266"/>
                    <a:pt x="2054" y="95"/>
                  </a:cubicBezTo>
                  <a:cubicBezTo>
                    <a:pt x="2044" y="65"/>
                    <a:pt x="2024" y="44"/>
                    <a:pt x="2004" y="14"/>
                  </a:cubicBezTo>
                  <a:cubicBezTo>
                    <a:pt x="2004" y="7"/>
                    <a:pt x="1988" y="0"/>
                    <a:pt x="1976" y="0"/>
                  </a:cubicBezTo>
                  <a:close/>
                </a:path>
              </a:pathLst>
            </a:custGeom>
            <a:solidFill>
              <a:srgbClr val="F8D32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8" name="Google Shape;4044;p64">
              <a:extLst>
                <a:ext uri="{FF2B5EF4-FFF2-40B4-BE49-F238E27FC236}">
                  <a16:creationId xmlns:a16="http://schemas.microsoft.com/office/drawing/2014/main" id="{4B8F80AB-769A-D695-AD18-E644C4D14479}"/>
                </a:ext>
              </a:extLst>
            </p:cNvPr>
            <p:cNvSpPr/>
            <p:nvPr/>
          </p:nvSpPr>
          <p:spPr>
            <a:xfrm>
              <a:off x="6742550" y="3788825"/>
              <a:ext cx="1275" cy="2800"/>
            </a:xfrm>
            <a:custGeom>
              <a:avLst/>
              <a:gdLst/>
              <a:ahLst/>
              <a:cxnLst/>
              <a:rect l="l" t="t" r="r" b="b"/>
              <a:pathLst>
                <a:path w="51" h="112" extrusionOk="0">
                  <a:moveTo>
                    <a:pt x="51" y="0"/>
                  </a:moveTo>
                  <a:lnTo>
                    <a:pt x="51" y="0"/>
                  </a:lnTo>
                  <a:cubicBezTo>
                    <a:pt x="21" y="31"/>
                    <a:pt x="1" y="61"/>
                    <a:pt x="1" y="111"/>
                  </a:cubicBezTo>
                  <a:cubicBezTo>
                    <a:pt x="41" y="81"/>
                    <a:pt x="51" y="41"/>
                    <a:pt x="51" y="0"/>
                  </a:cubicBezTo>
                  <a:close/>
                </a:path>
              </a:pathLst>
            </a:custGeom>
            <a:solidFill>
              <a:srgbClr val="8D46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9" name="Google Shape;4045;p64">
              <a:extLst>
                <a:ext uri="{FF2B5EF4-FFF2-40B4-BE49-F238E27FC236}">
                  <a16:creationId xmlns:a16="http://schemas.microsoft.com/office/drawing/2014/main" id="{A58E4E6D-2528-F1F1-C377-A8E43BF5D70F}"/>
                </a:ext>
              </a:extLst>
            </p:cNvPr>
            <p:cNvSpPr/>
            <p:nvPr/>
          </p:nvSpPr>
          <p:spPr>
            <a:xfrm>
              <a:off x="6914150" y="3848125"/>
              <a:ext cx="128850" cy="76750"/>
            </a:xfrm>
            <a:custGeom>
              <a:avLst/>
              <a:gdLst/>
              <a:ahLst/>
              <a:cxnLst/>
              <a:rect l="l" t="t" r="r" b="b"/>
              <a:pathLst>
                <a:path w="5154" h="3070" extrusionOk="0">
                  <a:moveTo>
                    <a:pt x="424" y="0"/>
                  </a:moveTo>
                  <a:cubicBezTo>
                    <a:pt x="311" y="0"/>
                    <a:pt x="210" y="66"/>
                    <a:pt x="111" y="205"/>
                  </a:cubicBezTo>
                  <a:cubicBezTo>
                    <a:pt x="31" y="315"/>
                    <a:pt x="0" y="446"/>
                    <a:pt x="61" y="587"/>
                  </a:cubicBezTo>
                  <a:cubicBezTo>
                    <a:pt x="111" y="718"/>
                    <a:pt x="171" y="839"/>
                    <a:pt x="252" y="960"/>
                  </a:cubicBezTo>
                  <a:cubicBezTo>
                    <a:pt x="383" y="1141"/>
                    <a:pt x="544" y="1292"/>
                    <a:pt x="695" y="1443"/>
                  </a:cubicBezTo>
                  <a:cubicBezTo>
                    <a:pt x="977" y="1745"/>
                    <a:pt x="1319" y="1976"/>
                    <a:pt x="1681" y="2177"/>
                  </a:cubicBezTo>
                  <a:cubicBezTo>
                    <a:pt x="2225" y="2479"/>
                    <a:pt x="2788" y="2721"/>
                    <a:pt x="3392" y="2882"/>
                  </a:cubicBezTo>
                  <a:cubicBezTo>
                    <a:pt x="3774" y="2992"/>
                    <a:pt x="4177" y="3033"/>
                    <a:pt x="4580" y="3063"/>
                  </a:cubicBezTo>
                  <a:cubicBezTo>
                    <a:pt x="4608" y="3068"/>
                    <a:pt x="4636" y="3070"/>
                    <a:pt x="4664" y="3070"/>
                  </a:cubicBezTo>
                  <a:cubicBezTo>
                    <a:pt x="4817" y="3070"/>
                    <a:pt x="4970" y="3011"/>
                    <a:pt x="5123" y="3003"/>
                  </a:cubicBezTo>
                  <a:cubicBezTo>
                    <a:pt x="5133" y="3003"/>
                    <a:pt x="5153" y="2982"/>
                    <a:pt x="5153" y="2972"/>
                  </a:cubicBezTo>
                  <a:cubicBezTo>
                    <a:pt x="5153" y="2962"/>
                    <a:pt x="5133" y="2942"/>
                    <a:pt x="5123" y="2932"/>
                  </a:cubicBezTo>
                  <a:cubicBezTo>
                    <a:pt x="4942" y="2862"/>
                    <a:pt x="4771" y="2791"/>
                    <a:pt x="4590" y="2721"/>
                  </a:cubicBezTo>
                  <a:cubicBezTo>
                    <a:pt x="4217" y="2570"/>
                    <a:pt x="3835" y="2429"/>
                    <a:pt x="3472" y="2268"/>
                  </a:cubicBezTo>
                  <a:cubicBezTo>
                    <a:pt x="2959" y="2036"/>
                    <a:pt x="2456" y="1775"/>
                    <a:pt x="2013" y="1443"/>
                  </a:cubicBezTo>
                  <a:cubicBezTo>
                    <a:pt x="1631" y="1161"/>
                    <a:pt x="1289" y="839"/>
                    <a:pt x="1027" y="446"/>
                  </a:cubicBezTo>
                  <a:cubicBezTo>
                    <a:pt x="936" y="305"/>
                    <a:pt x="826" y="195"/>
                    <a:pt x="695" y="104"/>
                  </a:cubicBezTo>
                  <a:cubicBezTo>
                    <a:pt x="597" y="36"/>
                    <a:pt x="507" y="0"/>
                    <a:pt x="424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0" name="Google Shape;4046;p64">
              <a:extLst>
                <a:ext uri="{FF2B5EF4-FFF2-40B4-BE49-F238E27FC236}">
                  <a16:creationId xmlns:a16="http://schemas.microsoft.com/office/drawing/2014/main" id="{A50D5083-BEA3-0232-6390-959B4B0A1618}"/>
                </a:ext>
              </a:extLst>
            </p:cNvPr>
            <p:cNvSpPr/>
            <p:nvPr/>
          </p:nvSpPr>
          <p:spPr>
            <a:xfrm>
              <a:off x="6961450" y="3855900"/>
              <a:ext cx="53100" cy="35850"/>
            </a:xfrm>
            <a:custGeom>
              <a:avLst/>
              <a:gdLst/>
              <a:ahLst/>
              <a:cxnLst/>
              <a:rect l="l" t="t" r="r" b="b"/>
              <a:pathLst>
                <a:path w="2124" h="1434" extrusionOk="0">
                  <a:moveTo>
                    <a:pt x="80" y="0"/>
                  </a:moveTo>
                  <a:cubicBezTo>
                    <a:pt x="64" y="0"/>
                    <a:pt x="47" y="8"/>
                    <a:pt x="31" y="25"/>
                  </a:cubicBezTo>
                  <a:cubicBezTo>
                    <a:pt x="0" y="45"/>
                    <a:pt x="0" y="85"/>
                    <a:pt x="21" y="115"/>
                  </a:cubicBezTo>
                  <a:cubicBezTo>
                    <a:pt x="232" y="477"/>
                    <a:pt x="504" y="789"/>
                    <a:pt x="876" y="1011"/>
                  </a:cubicBezTo>
                  <a:cubicBezTo>
                    <a:pt x="997" y="1081"/>
                    <a:pt x="1128" y="1142"/>
                    <a:pt x="1258" y="1202"/>
                  </a:cubicBezTo>
                  <a:cubicBezTo>
                    <a:pt x="1520" y="1313"/>
                    <a:pt x="1802" y="1373"/>
                    <a:pt x="2074" y="1434"/>
                  </a:cubicBezTo>
                  <a:cubicBezTo>
                    <a:pt x="2084" y="1434"/>
                    <a:pt x="2094" y="1413"/>
                    <a:pt x="2124" y="1383"/>
                  </a:cubicBezTo>
                  <a:cubicBezTo>
                    <a:pt x="2104" y="1373"/>
                    <a:pt x="2084" y="1363"/>
                    <a:pt x="2064" y="1353"/>
                  </a:cubicBezTo>
                  <a:cubicBezTo>
                    <a:pt x="1782" y="1152"/>
                    <a:pt x="1480" y="981"/>
                    <a:pt x="1218" y="759"/>
                  </a:cubicBezTo>
                  <a:cubicBezTo>
                    <a:pt x="916" y="508"/>
                    <a:pt x="574" y="316"/>
                    <a:pt x="252" y="95"/>
                  </a:cubicBezTo>
                  <a:cubicBezTo>
                    <a:pt x="212" y="65"/>
                    <a:pt x="161" y="35"/>
                    <a:pt x="121" y="15"/>
                  </a:cubicBezTo>
                  <a:cubicBezTo>
                    <a:pt x="108" y="5"/>
                    <a:pt x="94" y="0"/>
                    <a:pt x="80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1" name="Google Shape;4047;p64">
              <a:extLst>
                <a:ext uri="{FF2B5EF4-FFF2-40B4-BE49-F238E27FC236}">
                  <a16:creationId xmlns:a16="http://schemas.microsoft.com/office/drawing/2014/main" id="{1B625CA4-E541-F49C-E7F0-A873CBD08B3F}"/>
                </a:ext>
              </a:extLst>
            </p:cNvPr>
            <p:cNvSpPr/>
            <p:nvPr/>
          </p:nvSpPr>
          <p:spPr>
            <a:xfrm>
              <a:off x="6899550" y="3812975"/>
              <a:ext cx="275" cy="27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cubicBezTo>
                    <a:pt x="1" y="0"/>
                    <a:pt x="1" y="11"/>
                    <a:pt x="1" y="11"/>
                  </a:cubicBezTo>
                  <a:cubicBezTo>
                    <a:pt x="1" y="1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75E1E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2" name="Google Shape;4048;p64">
              <a:extLst>
                <a:ext uri="{FF2B5EF4-FFF2-40B4-BE49-F238E27FC236}">
                  <a16:creationId xmlns:a16="http://schemas.microsoft.com/office/drawing/2014/main" id="{1B1C13C5-9B62-7C19-CF88-6301B1E3CB04}"/>
                </a:ext>
              </a:extLst>
            </p:cNvPr>
            <p:cNvSpPr/>
            <p:nvPr/>
          </p:nvSpPr>
          <p:spPr>
            <a:xfrm>
              <a:off x="6657250" y="3737425"/>
              <a:ext cx="56150" cy="52250"/>
            </a:xfrm>
            <a:custGeom>
              <a:avLst/>
              <a:gdLst/>
              <a:ahLst/>
              <a:cxnLst/>
              <a:rect l="l" t="t" r="r" b="b"/>
              <a:pathLst>
                <a:path w="2246" h="2090" extrusionOk="0">
                  <a:moveTo>
                    <a:pt x="1124" y="0"/>
                  </a:moveTo>
                  <a:cubicBezTo>
                    <a:pt x="616" y="0"/>
                    <a:pt x="173" y="370"/>
                    <a:pt x="91" y="879"/>
                  </a:cubicBezTo>
                  <a:cubicBezTo>
                    <a:pt x="1" y="1452"/>
                    <a:pt x="393" y="1986"/>
                    <a:pt x="957" y="2076"/>
                  </a:cubicBezTo>
                  <a:cubicBezTo>
                    <a:pt x="1013" y="2085"/>
                    <a:pt x="1068" y="2089"/>
                    <a:pt x="1122" y="2089"/>
                  </a:cubicBezTo>
                  <a:cubicBezTo>
                    <a:pt x="1630" y="2089"/>
                    <a:pt x="2073" y="1720"/>
                    <a:pt x="2155" y="1211"/>
                  </a:cubicBezTo>
                  <a:cubicBezTo>
                    <a:pt x="2245" y="637"/>
                    <a:pt x="1853" y="104"/>
                    <a:pt x="1289" y="13"/>
                  </a:cubicBezTo>
                  <a:cubicBezTo>
                    <a:pt x="1234" y="5"/>
                    <a:pt x="1178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3" name="Google Shape;4049;p64">
              <a:extLst>
                <a:ext uri="{FF2B5EF4-FFF2-40B4-BE49-F238E27FC236}">
                  <a16:creationId xmlns:a16="http://schemas.microsoft.com/office/drawing/2014/main" id="{CE0C2A49-D8FD-332F-B7BE-81921A0CDCD6}"/>
                </a:ext>
              </a:extLst>
            </p:cNvPr>
            <p:cNvSpPr/>
            <p:nvPr/>
          </p:nvSpPr>
          <p:spPr>
            <a:xfrm>
              <a:off x="6670850" y="3748650"/>
              <a:ext cx="32725" cy="30375"/>
            </a:xfrm>
            <a:custGeom>
              <a:avLst/>
              <a:gdLst/>
              <a:ahLst/>
              <a:cxnLst/>
              <a:rect l="l" t="t" r="r" b="b"/>
              <a:pathLst>
                <a:path w="1309" h="1215" extrusionOk="0">
                  <a:moveTo>
                    <a:pt x="651" y="0"/>
                  </a:moveTo>
                  <a:cubicBezTo>
                    <a:pt x="356" y="0"/>
                    <a:pt x="96" y="210"/>
                    <a:pt x="51" y="510"/>
                  </a:cubicBezTo>
                  <a:cubicBezTo>
                    <a:pt x="0" y="842"/>
                    <a:pt x="232" y="1154"/>
                    <a:pt x="554" y="1205"/>
                  </a:cubicBezTo>
                  <a:cubicBezTo>
                    <a:pt x="589" y="1211"/>
                    <a:pt x="625" y="1214"/>
                    <a:pt x="660" y="1214"/>
                  </a:cubicBezTo>
                  <a:cubicBezTo>
                    <a:pt x="950" y="1214"/>
                    <a:pt x="1203" y="998"/>
                    <a:pt x="1248" y="702"/>
                  </a:cubicBezTo>
                  <a:cubicBezTo>
                    <a:pt x="1309" y="369"/>
                    <a:pt x="1077" y="57"/>
                    <a:pt x="745" y="7"/>
                  </a:cubicBezTo>
                  <a:cubicBezTo>
                    <a:pt x="713" y="2"/>
                    <a:pt x="682" y="0"/>
                    <a:pt x="651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4" name="Google Shape;4050;p64">
              <a:extLst>
                <a:ext uri="{FF2B5EF4-FFF2-40B4-BE49-F238E27FC236}">
                  <a16:creationId xmlns:a16="http://schemas.microsoft.com/office/drawing/2014/main" id="{E80A8830-9422-202A-0B6D-0AF4DCB4246F}"/>
                </a:ext>
              </a:extLst>
            </p:cNvPr>
            <p:cNvSpPr/>
            <p:nvPr/>
          </p:nvSpPr>
          <p:spPr>
            <a:xfrm>
              <a:off x="6586550" y="3719300"/>
              <a:ext cx="56150" cy="52250"/>
            </a:xfrm>
            <a:custGeom>
              <a:avLst/>
              <a:gdLst/>
              <a:ahLst/>
              <a:cxnLst/>
              <a:rect l="l" t="t" r="r" b="b"/>
              <a:pathLst>
                <a:path w="2246" h="2090" extrusionOk="0">
                  <a:moveTo>
                    <a:pt x="1124" y="1"/>
                  </a:moveTo>
                  <a:cubicBezTo>
                    <a:pt x="616" y="1"/>
                    <a:pt x="173" y="370"/>
                    <a:pt x="91" y="879"/>
                  </a:cubicBezTo>
                  <a:cubicBezTo>
                    <a:pt x="1" y="1453"/>
                    <a:pt x="393" y="1986"/>
                    <a:pt x="957" y="2077"/>
                  </a:cubicBezTo>
                  <a:cubicBezTo>
                    <a:pt x="1012" y="2086"/>
                    <a:pt x="1068" y="2090"/>
                    <a:pt x="1122" y="2090"/>
                  </a:cubicBezTo>
                  <a:cubicBezTo>
                    <a:pt x="1630" y="2090"/>
                    <a:pt x="2073" y="1720"/>
                    <a:pt x="2155" y="1211"/>
                  </a:cubicBezTo>
                  <a:cubicBezTo>
                    <a:pt x="2245" y="638"/>
                    <a:pt x="1853" y="104"/>
                    <a:pt x="1289" y="14"/>
                  </a:cubicBezTo>
                  <a:cubicBezTo>
                    <a:pt x="1234" y="5"/>
                    <a:pt x="1178" y="1"/>
                    <a:pt x="1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5" name="Google Shape;4051;p64">
              <a:extLst>
                <a:ext uri="{FF2B5EF4-FFF2-40B4-BE49-F238E27FC236}">
                  <a16:creationId xmlns:a16="http://schemas.microsoft.com/office/drawing/2014/main" id="{7B48CD43-831E-3774-2349-354063676397}"/>
                </a:ext>
              </a:extLst>
            </p:cNvPr>
            <p:cNvSpPr/>
            <p:nvPr/>
          </p:nvSpPr>
          <p:spPr>
            <a:xfrm>
              <a:off x="6598375" y="3730275"/>
              <a:ext cx="32750" cy="30325"/>
            </a:xfrm>
            <a:custGeom>
              <a:avLst/>
              <a:gdLst/>
              <a:ahLst/>
              <a:cxnLst/>
              <a:rect l="l" t="t" r="r" b="b"/>
              <a:pathLst>
                <a:path w="1310" h="1213" extrusionOk="0">
                  <a:moveTo>
                    <a:pt x="651" y="0"/>
                  </a:moveTo>
                  <a:cubicBezTo>
                    <a:pt x="356" y="0"/>
                    <a:pt x="97" y="210"/>
                    <a:pt x="51" y="511"/>
                  </a:cubicBezTo>
                  <a:cubicBezTo>
                    <a:pt x="1" y="843"/>
                    <a:pt x="222" y="1155"/>
                    <a:pt x="554" y="1205"/>
                  </a:cubicBezTo>
                  <a:cubicBezTo>
                    <a:pt x="586" y="1210"/>
                    <a:pt x="618" y="1212"/>
                    <a:pt x="649" y="1212"/>
                  </a:cubicBezTo>
                  <a:cubicBezTo>
                    <a:pt x="944" y="1212"/>
                    <a:pt x="1203" y="1002"/>
                    <a:pt x="1249" y="702"/>
                  </a:cubicBezTo>
                  <a:cubicBezTo>
                    <a:pt x="1309" y="370"/>
                    <a:pt x="1078" y="58"/>
                    <a:pt x="746" y="7"/>
                  </a:cubicBezTo>
                  <a:cubicBezTo>
                    <a:pt x="714" y="3"/>
                    <a:pt x="683" y="0"/>
                    <a:pt x="651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6" name="Google Shape;4052;p64">
              <a:extLst>
                <a:ext uri="{FF2B5EF4-FFF2-40B4-BE49-F238E27FC236}">
                  <a16:creationId xmlns:a16="http://schemas.microsoft.com/office/drawing/2014/main" id="{4509CCEC-821B-A0DF-F7A7-32CB7E52D47E}"/>
                </a:ext>
              </a:extLst>
            </p:cNvPr>
            <p:cNvSpPr/>
            <p:nvPr/>
          </p:nvSpPr>
          <p:spPr>
            <a:xfrm>
              <a:off x="6634375" y="3768950"/>
              <a:ext cx="21650" cy="11850"/>
            </a:xfrm>
            <a:custGeom>
              <a:avLst/>
              <a:gdLst/>
              <a:ahLst/>
              <a:cxnLst/>
              <a:rect l="l" t="t" r="r" b="b"/>
              <a:pathLst>
                <a:path w="866" h="474" fill="none" extrusionOk="0">
                  <a:moveTo>
                    <a:pt x="866" y="222"/>
                  </a:moveTo>
                  <a:cubicBezTo>
                    <a:pt x="866" y="222"/>
                    <a:pt x="352" y="473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2C3C52"/>
              </a:solidFill>
              <a:prstDash val="solid"/>
              <a:miter lim="10064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7" name="Google Shape;4053;p64">
              <a:extLst>
                <a:ext uri="{FF2B5EF4-FFF2-40B4-BE49-F238E27FC236}">
                  <a16:creationId xmlns:a16="http://schemas.microsoft.com/office/drawing/2014/main" id="{6342F5E0-4B91-4380-742B-3A8F21063951}"/>
                </a:ext>
              </a:extLst>
            </p:cNvPr>
            <p:cNvSpPr/>
            <p:nvPr/>
          </p:nvSpPr>
          <p:spPr>
            <a:xfrm>
              <a:off x="6668325" y="3782200"/>
              <a:ext cx="26950" cy="24075"/>
            </a:xfrm>
            <a:custGeom>
              <a:avLst/>
              <a:gdLst/>
              <a:ahLst/>
              <a:cxnLst/>
              <a:rect l="l" t="t" r="r" b="b"/>
              <a:pathLst>
                <a:path w="1078" h="963" extrusionOk="0">
                  <a:moveTo>
                    <a:pt x="546" y="0"/>
                  </a:moveTo>
                  <a:cubicBezTo>
                    <a:pt x="274" y="0"/>
                    <a:pt x="49" y="164"/>
                    <a:pt x="21" y="396"/>
                  </a:cubicBezTo>
                  <a:cubicBezTo>
                    <a:pt x="1" y="638"/>
                    <a:pt x="212" y="930"/>
                    <a:pt x="514" y="960"/>
                  </a:cubicBezTo>
                  <a:cubicBezTo>
                    <a:pt x="533" y="962"/>
                    <a:pt x="552" y="963"/>
                    <a:pt x="571" y="963"/>
                  </a:cubicBezTo>
                  <a:cubicBezTo>
                    <a:pt x="842" y="963"/>
                    <a:pt x="1029" y="762"/>
                    <a:pt x="1057" y="527"/>
                  </a:cubicBezTo>
                  <a:cubicBezTo>
                    <a:pt x="1078" y="285"/>
                    <a:pt x="917" y="34"/>
                    <a:pt x="615" y="4"/>
                  </a:cubicBezTo>
                  <a:cubicBezTo>
                    <a:pt x="591" y="1"/>
                    <a:pt x="569" y="0"/>
                    <a:pt x="546" y="0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8" name="Google Shape;4054;p64">
              <a:extLst>
                <a:ext uri="{FF2B5EF4-FFF2-40B4-BE49-F238E27FC236}">
                  <a16:creationId xmlns:a16="http://schemas.microsoft.com/office/drawing/2014/main" id="{3A8170D9-C648-4B2B-54E7-0CE52CD8DA78}"/>
                </a:ext>
              </a:extLst>
            </p:cNvPr>
            <p:cNvSpPr/>
            <p:nvPr/>
          </p:nvSpPr>
          <p:spPr>
            <a:xfrm>
              <a:off x="6589825" y="3762825"/>
              <a:ext cx="26950" cy="24100"/>
            </a:xfrm>
            <a:custGeom>
              <a:avLst/>
              <a:gdLst/>
              <a:ahLst/>
              <a:cxnLst/>
              <a:rect l="l" t="t" r="r" b="b"/>
              <a:pathLst>
                <a:path w="1078" h="964" extrusionOk="0">
                  <a:moveTo>
                    <a:pt x="499" y="1"/>
                  </a:moveTo>
                  <a:cubicBezTo>
                    <a:pt x="228" y="1"/>
                    <a:pt x="49" y="210"/>
                    <a:pt x="21" y="436"/>
                  </a:cubicBezTo>
                  <a:cubicBezTo>
                    <a:pt x="1" y="688"/>
                    <a:pt x="162" y="940"/>
                    <a:pt x="464" y="960"/>
                  </a:cubicBezTo>
                  <a:cubicBezTo>
                    <a:pt x="487" y="962"/>
                    <a:pt x="510" y="963"/>
                    <a:pt x="533" y="963"/>
                  </a:cubicBezTo>
                  <a:cubicBezTo>
                    <a:pt x="806" y="963"/>
                    <a:pt x="1039" y="800"/>
                    <a:pt x="1057" y="567"/>
                  </a:cubicBezTo>
                  <a:cubicBezTo>
                    <a:pt x="1078" y="326"/>
                    <a:pt x="856" y="34"/>
                    <a:pt x="554" y="4"/>
                  </a:cubicBezTo>
                  <a:cubicBezTo>
                    <a:pt x="536" y="2"/>
                    <a:pt x="517" y="1"/>
                    <a:pt x="499" y="1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45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CFBCE235-9B54-A2BE-4AB4-BC3D4A2C8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70B4D4E-66CC-EB99-452A-815522D6050C}"/>
              </a:ext>
            </a:extLst>
          </p:cNvPr>
          <p:cNvSpPr/>
          <p:nvPr/>
        </p:nvSpPr>
        <p:spPr>
          <a:xfrm>
            <a:off x="68322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D0A01-3D65-0349-5111-A7CCA2A4863A}"/>
              </a:ext>
            </a:extLst>
          </p:cNvPr>
          <p:cNvSpPr txBox="1"/>
          <p:nvPr/>
        </p:nvSpPr>
        <p:spPr>
          <a:xfrm>
            <a:off x="1374104" y="1650650"/>
            <a:ext cx="111633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Thực hiện các hoạt động sau: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BBF2C6-E656-C4AE-EB1D-F6F3B143A64B}"/>
              </a:ext>
            </a:extLst>
          </p:cNvPr>
          <p:cNvGrpSpPr/>
          <p:nvPr/>
        </p:nvGrpSpPr>
        <p:grpSpPr>
          <a:xfrm>
            <a:off x="624095" y="2178943"/>
            <a:ext cx="5713643" cy="1675843"/>
            <a:chOff x="1767015" y="2771594"/>
            <a:chExt cx="8570464" cy="251376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6BCD115-54B3-E5FC-F1E0-3605C5F409F0}"/>
                </a:ext>
              </a:extLst>
            </p:cNvPr>
            <p:cNvSpPr/>
            <p:nvPr/>
          </p:nvSpPr>
          <p:spPr>
            <a:xfrm>
              <a:off x="1767015" y="2911141"/>
              <a:ext cx="914400" cy="9143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7" dirty="0">
                  <a:solidFill>
                    <a:srgbClr val="0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F1E059-387A-C513-990C-E42A95A4E263}"/>
                </a:ext>
              </a:extLst>
            </p:cNvPr>
            <p:cNvSpPr/>
            <p:nvPr/>
          </p:nvSpPr>
          <p:spPr>
            <a:xfrm>
              <a:off x="2853946" y="2771594"/>
              <a:ext cx="7483533" cy="2513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Dán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khoá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FE386D-D2F4-31F1-4245-9356D897C40C}"/>
              </a:ext>
            </a:extLst>
          </p:cNvPr>
          <p:cNvGrpSpPr/>
          <p:nvPr/>
        </p:nvGrpSpPr>
        <p:grpSpPr>
          <a:xfrm>
            <a:off x="541772" y="3854786"/>
            <a:ext cx="5992231" cy="611869"/>
            <a:chOff x="1544594" y="4736932"/>
            <a:chExt cx="8988346" cy="91780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F639D18-904E-534F-04E0-C6483DEB8A23}"/>
                </a:ext>
              </a:extLst>
            </p:cNvPr>
            <p:cNvSpPr/>
            <p:nvPr/>
          </p:nvSpPr>
          <p:spPr>
            <a:xfrm>
              <a:off x="1544594" y="4736932"/>
              <a:ext cx="914400" cy="914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7" dirty="0">
                  <a:solidFill>
                    <a:srgbClr val="0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A5A189-18D2-485E-69C1-1ED16A1D047C}"/>
                </a:ext>
              </a:extLst>
            </p:cNvPr>
            <p:cNvSpPr/>
            <p:nvPr/>
          </p:nvSpPr>
          <p:spPr>
            <a:xfrm>
              <a:off x="2658327" y="4802964"/>
              <a:ext cx="7874613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</a:rPr>
                <a:t>Trưng bày và báo cáo sản phẩm</a:t>
              </a:r>
              <a:r>
                <a:rPr lang="en-US" sz="2400" dirty="0">
                  <a:latin typeface="UTM Avo" panose="02040603050506020204" pitchFamily="18" charset="0"/>
                </a:rPr>
                <a:t>.</a:t>
              </a:r>
              <a:endParaRPr lang="vi-VN" sz="2400" dirty="0">
                <a:latin typeface="UTM Avo" panose="02040603050506020204" pitchFamily="18" charset="0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FE8CAC26-E779-1D98-14BB-B3EC4C97A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269" y="1780448"/>
            <a:ext cx="4529361" cy="43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56B58CB0-C616-3935-4AF3-DB451CF66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A2EAA4-898D-775D-9DED-EEE83FE68E8E}"/>
              </a:ext>
            </a:extLst>
          </p:cNvPr>
          <p:cNvSpPr/>
          <p:nvPr/>
        </p:nvSpPr>
        <p:spPr>
          <a:xfrm>
            <a:off x="68322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49964-6B1C-9D09-9ABA-9525262DE8D7}"/>
              </a:ext>
            </a:extLst>
          </p:cNvPr>
          <p:cNvSpPr txBox="1"/>
          <p:nvPr/>
        </p:nvSpPr>
        <p:spPr>
          <a:xfrm>
            <a:off x="1374104" y="1650650"/>
            <a:ext cx="111633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Thực hiện các hoạt động sau: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13EC0B9A-B332-40DE-429E-ED783FC0E798}"/>
              </a:ext>
            </a:extLst>
          </p:cNvPr>
          <p:cNvSpPr/>
          <p:nvPr/>
        </p:nvSpPr>
        <p:spPr>
          <a:xfrm>
            <a:off x="698070" y="2226113"/>
            <a:ext cx="1719122" cy="510778"/>
          </a:xfrm>
          <a:prstGeom prst="roundRect">
            <a:avLst/>
          </a:prstGeom>
          <a:solidFill>
            <a:srgbClr val="F9E3E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ea typeface="+mn-ea"/>
              </a:rPr>
              <a:t>Nhiệm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ea typeface="+mn-ea"/>
              </a:rPr>
              <a:t>vụ</a:t>
            </a: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3B824E-008C-A6B3-E25D-1F00FC2F14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6496" r="22687" b="8744"/>
          <a:stretch/>
        </p:blipFill>
        <p:spPr>
          <a:xfrm flipH="1">
            <a:off x="1811088" y="3756454"/>
            <a:ext cx="2096530" cy="2096530"/>
          </a:xfrm>
          <a:prstGeom prst="rect">
            <a:avLst/>
          </a:prstGeom>
        </p:spPr>
      </p:pic>
      <p:sp>
        <p:nvSpPr>
          <p:cNvPr id="9" name="Oval Callout 4">
            <a:extLst>
              <a:ext uri="{FF2B5EF4-FFF2-40B4-BE49-F238E27FC236}">
                <a16:creationId xmlns:a16="http://schemas.microsoft.com/office/drawing/2014/main" id="{0201F6B4-7F81-F33B-188B-14C911CFCD5E}"/>
              </a:ext>
            </a:extLst>
          </p:cNvPr>
          <p:cNvSpPr/>
          <p:nvPr/>
        </p:nvSpPr>
        <p:spPr>
          <a:xfrm>
            <a:off x="4171779" y="2189893"/>
            <a:ext cx="6486061" cy="3062827"/>
          </a:xfrm>
          <a:prstGeom prst="wedgeEllipseCallout">
            <a:avLst>
              <a:gd name="adj1" fmla="val -51272"/>
              <a:gd name="adj2" fmla="val 52214"/>
            </a:avLst>
          </a:prstGeom>
          <a:solidFill>
            <a:srgbClr val="D8FC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liệt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ví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dụ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nhu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kiệm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mua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vở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val="215104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90B6F756-AF9C-63A1-9398-FE3FAE6D6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84CAFA-CC4A-0E27-3AA3-EBED827EB81F}"/>
              </a:ext>
            </a:extLst>
          </p:cNvPr>
          <p:cNvSpPr/>
          <p:nvPr/>
        </p:nvSpPr>
        <p:spPr>
          <a:xfrm>
            <a:off x="68322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C4B773-8507-082E-6BDD-DF0B94446893}"/>
              </a:ext>
            </a:extLst>
          </p:cNvPr>
          <p:cNvSpPr/>
          <p:nvPr/>
        </p:nvSpPr>
        <p:spPr>
          <a:xfrm>
            <a:off x="1879750" y="1624625"/>
            <a:ext cx="8616778" cy="1121846"/>
          </a:xfrm>
          <a:prstGeom prst="rect">
            <a:avLst/>
          </a:prstGeom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</a:rPr>
              <a:t>nêu quan điểm về những thứ cần mua, muốn mua, tiết kiệm, từ thiện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444335-20BF-DF88-BF51-B3234391F38B}"/>
              </a:ext>
            </a:extLst>
          </p:cNvPr>
          <p:cNvGrpSpPr/>
          <p:nvPr/>
        </p:nvGrpSpPr>
        <p:grpSpPr>
          <a:xfrm>
            <a:off x="653259" y="2911054"/>
            <a:ext cx="5123935" cy="2433450"/>
            <a:chOff x="1692873" y="4113896"/>
            <a:chExt cx="7685903" cy="365017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30A9261-5918-DC6C-DD05-F248E584071B}"/>
                </a:ext>
              </a:extLst>
            </p:cNvPr>
            <p:cNvGrpSpPr/>
            <p:nvPr/>
          </p:nvGrpSpPr>
          <p:grpSpPr>
            <a:xfrm>
              <a:off x="4090085" y="4113896"/>
              <a:ext cx="2891481" cy="1087395"/>
              <a:chOff x="1828800" y="3558746"/>
              <a:chExt cx="2891481" cy="1087395"/>
            </a:xfrm>
          </p:grpSpPr>
          <p:sp>
            <p:nvSpPr>
              <p:cNvPr id="11" name="Rounded Rectangle 5">
                <a:extLst>
                  <a:ext uri="{FF2B5EF4-FFF2-40B4-BE49-F238E27FC236}">
                    <a16:creationId xmlns:a16="http://schemas.microsoft.com/office/drawing/2014/main" id="{25D7FD70-57E5-E29C-CD38-D192A12E9495}"/>
                  </a:ext>
                </a:extLst>
              </p:cNvPr>
              <p:cNvSpPr/>
              <p:nvPr/>
            </p:nvSpPr>
            <p:spPr>
              <a:xfrm>
                <a:off x="1828800" y="3558746"/>
                <a:ext cx="2891481" cy="1087395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0C23EE-3B89-0909-2F84-5AEE13B48C6F}"/>
                  </a:ext>
                </a:extLst>
              </p:cNvPr>
              <p:cNvSpPr/>
              <p:nvPr/>
            </p:nvSpPr>
            <p:spPr>
              <a:xfrm>
                <a:off x="2007938" y="3748500"/>
                <a:ext cx="2484335" cy="692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UTM Avo" panose="02040603050506020204" pitchFamily="18" charset="0"/>
                  </a:rPr>
                  <a:t>Cần </a:t>
                </a:r>
                <a:r>
                  <a:rPr lang="en-US" sz="2400" b="1" dirty="0" err="1">
                    <a:latin typeface="UTM Avo" panose="02040603050506020204" pitchFamily="18" charset="0"/>
                  </a:rPr>
                  <a:t>mua</a:t>
                </a:r>
                <a:endParaRPr lang="en-US" sz="2400" b="1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871A7F-8CD9-F075-7F35-A209B1CF174E}"/>
                </a:ext>
              </a:extLst>
            </p:cNvPr>
            <p:cNvSpPr/>
            <p:nvPr/>
          </p:nvSpPr>
          <p:spPr>
            <a:xfrm>
              <a:off x="1692873" y="5250306"/>
              <a:ext cx="7685903" cy="25137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</a:rPr>
                <a:t>Nhu cầu, thứ cần phải có vì bạn không thể sống thiếu nó (ví dụ: thực phẩm, nước uống,..)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8823EA-123E-5CBB-1AA1-1BA9E45E14A0}"/>
              </a:ext>
            </a:extLst>
          </p:cNvPr>
          <p:cNvGrpSpPr/>
          <p:nvPr/>
        </p:nvGrpSpPr>
        <p:grpSpPr>
          <a:xfrm>
            <a:off x="6271286" y="2877442"/>
            <a:ext cx="5551260" cy="1993599"/>
            <a:chOff x="1720583" y="4296775"/>
            <a:chExt cx="8326891" cy="299039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9D7CE9D-448E-48E4-0716-2DC49869EE00}"/>
                </a:ext>
              </a:extLst>
            </p:cNvPr>
            <p:cNvGrpSpPr/>
            <p:nvPr/>
          </p:nvGrpSpPr>
          <p:grpSpPr>
            <a:xfrm>
              <a:off x="3861485" y="4296775"/>
              <a:ext cx="3204489" cy="1087395"/>
              <a:chOff x="1600200" y="3741625"/>
              <a:chExt cx="3204489" cy="1087395"/>
            </a:xfrm>
          </p:grpSpPr>
          <p:sp>
            <p:nvSpPr>
              <p:cNvPr id="16" name="Rounded Rectangle 13">
                <a:extLst>
                  <a:ext uri="{FF2B5EF4-FFF2-40B4-BE49-F238E27FC236}">
                    <a16:creationId xmlns:a16="http://schemas.microsoft.com/office/drawing/2014/main" id="{5C382BBF-33D7-1AC5-2C85-2CF3D82DC34B}"/>
                  </a:ext>
                </a:extLst>
              </p:cNvPr>
              <p:cNvSpPr/>
              <p:nvPr/>
            </p:nvSpPr>
            <p:spPr>
              <a:xfrm>
                <a:off x="1600200" y="3741625"/>
                <a:ext cx="3204489" cy="1087395"/>
              </a:xfrm>
              <a:prstGeom prst="roundRect">
                <a:avLst/>
              </a:prstGeom>
              <a:solidFill>
                <a:srgbClr val="C3FD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CDFC27-B6CB-6CCA-B060-D4DBA69725CA}"/>
                  </a:ext>
                </a:extLst>
              </p:cNvPr>
              <p:cNvSpPr/>
              <p:nvPr/>
            </p:nvSpPr>
            <p:spPr>
              <a:xfrm>
                <a:off x="1839647" y="3961860"/>
                <a:ext cx="2799324" cy="692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err="1">
                    <a:latin typeface="UTM Avo" panose="02040603050506020204" pitchFamily="18" charset="0"/>
                  </a:rPr>
                  <a:t>Muốn</a:t>
                </a:r>
                <a:r>
                  <a:rPr lang="en-US" sz="2400" b="1" dirty="0">
                    <a:latin typeface="UTM Avo" panose="02040603050506020204" pitchFamily="18" charset="0"/>
                  </a:rPr>
                  <a:t> </a:t>
                </a:r>
                <a:r>
                  <a:rPr lang="en-US" sz="2400" b="1" dirty="0" err="1">
                    <a:latin typeface="UTM Avo" panose="02040603050506020204" pitchFamily="18" charset="0"/>
                  </a:rPr>
                  <a:t>mua</a:t>
                </a:r>
                <a:endParaRPr lang="en-US" sz="2400" b="1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8037DA-6A03-E73E-84D2-BA210BA1E309}"/>
                </a:ext>
              </a:extLst>
            </p:cNvPr>
            <p:cNvSpPr/>
            <p:nvPr/>
          </p:nvSpPr>
          <p:spPr>
            <a:xfrm>
              <a:off x="1720583" y="5604404"/>
              <a:ext cx="8326891" cy="16827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</a:rPr>
                <a:t>Thứ bạn muốn có để thoả mãn nhu cầu, sở thích (ví dụ: đồ chơi,…)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48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60018102-FC66-7C50-6C77-63D2F97FC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923ACC-CF55-DC74-7D48-AB4692834E3B}"/>
              </a:ext>
            </a:extLst>
          </p:cNvPr>
          <p:cNvSpPr/>
          <p:nvPr/>
        </p:nvSpPr>
        <p:spPr>
          <a:xfrm>
            <a:off x="68322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2F4F5F-EE24-7616-CE68-2A28B632393C}"/>
              </a:ext>
            </a:extLst>
          </p:cNvPr>
          <p:cNvGrpSpPr/>
          <p:nvPr/>
        </p:nvGrpSpPr>
        <p:grpSpPr>
          <a:xfrm>
            <a:off x="653259" y="2924738"/>
            <a:ext cx="5123935" cy="2482727"/>
            <a:chOff x="1692873" y="4134423"/>
            <a:chExt cx="7685903" cy="37240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48401EC-00E5-487F-17BA-5A351C1799EE}"/>
                </a:ext>
              </a:extLst>
            </p:cNvPr>
            <p:cNvGrpSpPr/>
            <p:nvPr/>
          </p:nvGrpSpPr>
          <p:grpSpPr>
            <a:xfrm>
              <a:off x="4065649" y="4134423"/>
              <a:ext cx="2891481" cy="1087395"/>
              <a:chOff x="1804364" y="3579273"/>
              <a:chExt cx="2891481" cy="1087395"/>
            </a:xfrm>
          </p:grpSpPr>
          <p:sp>
            <p:nvSpPr>
              <p:cNvPr id="11" name="Rounded Rectangle 5">
                <a:extLst>
                  <a:ext uri="{FF2B5EF4-FFF2-40B4-BE49-F238E27FC236}">
                    <a16:creationId xmlns:a16="http://schemas.microsoft.com/office/drawing/2014/main" id="{58D58436-761F-9346-6914-979A77CC8CFF}"/>
                  </a:ext>
                </a:extLst>
              </p:cNvPr>
              <p:cNvSpPr/>
              <p:nvPr/>
            </p:nvSpPr>
            <p:spPr>
              <a:xfrm>
                <a:off x="1804364" y="3579273"/>
                <a:ext cx="2891481" cy="1087395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F1CC60A-F012-3FEE-C6EB-BCC7B1445FAA}"/>
                  </a:ext>
                </a:extLst>
              </p:cNvPr>
              <p:cNvSpPr/>
              <p:nvPr/>
            </p:nvSpPr>
            <p:spPr>
              <a:xfrm>
                <a:off x="2007938" y="3748500"/>
                <a:ext cx="2484335" cy="692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 err="1">
                    <a:latin typeface="UTM Avo" panose="02040603050506020204" pitchFamily="18" charset="0"/>
                  </a:rPr>
                  <a:t>Tiết</a:t>
                </a:r>
                <a:r>
                  <a:rPr lang="en-US" sz="2400" b="1" dirty="0">
                    <a:latin typeface="UTM Avo" panose="02040603050506020204" pitchFamily="18" charset="0"/>
                  </a:rPr>
                  <a:t> </a:t>
                </a:r>
                <a:r>
                  <a:rPr lang="en-US" sz="2400" b="1" dirty="0" err="1">
                    <a:latin typeface="UTM Avo" panose="02040603050506020204" pitchFamily="18" charset="0"/>
                  </a:rPr>
                  <a:t>kiệm</a:t>
                </a:r>
                <a:endParaRPr lang="en-US" sz="2400" b="1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851F1D-20D7-E993-09D9-61ACC846A89D}"/>
                </a:ext>
              </a:extLst>
            </p:cNvPr>
            <p:cNvSpPr/>
            <p:nvPr/>
          </p:nvSpPr>
          <p:spPr>
            <a:xfrm>
              <a:off x="1692873" y="5344749"/>
              <a:ext cx="7685903" cy="25137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</a:rPr>
                <a:t>Phần tiền được bạn giữ lại, để dành (ví dụ:  dành ra 5000 đồng mỗi tuần để bỏ ống tiết kiệm)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A28C8E-8CF1-038E-9CDD-FBA274FF31AC}"/>
              </a:ext>
            </a:extLst>
          </p:cNvPr>
          <p:cNvGrpSpPr/>
          <p:nvPr/>
        </p:nvGrpSpPr>
        <p:grpSpPr>
          <a:xfrm>
            <a:off x="6252813" y="2892632"/>
            <a:ext cx="5123935" cy="2982419"/>
            <a:chOff x="1692873" y="4319560"/>
            <a:chExt cx="7685903" cy="447362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22B2A7D-8644-93ED-0E9D-43203489E0A8}"/>
                </a:ext>
              </a:extLst>
            </p:cNvPr>
            <p:cNvGrpSpPr/>
            <p:nvPr/>
          </p:nvGrpSpPr>
          <p:grpSpPr>
            <a:xfrm>
              <a:off x="3840926" y="4319560"/>
              <a:ext cx="3204489" cy="1087395"/>
              <a:chOff x="1579641" y="3764410"/>
              <a:chExt cx="3204489" cy="1087395"/>
            </a:xfrm>
          </p:grpSpPr>
          <p:sp>
            <p:nvSpPr>
              <p:cNvPr id="16" name="Rounded Rectangle 13">
                <a:extLst>
                  <a:ext uri="{FF2B5EF4-FFF2-40B4-BE49-F238E27FC236}">
                    <a16:creationId xmlns:a16="http://schemas.microsoft.com/office/drawing/2014/main" id="{269B6142-C508-712B-1E60-83A2FE1F161B}"/>
                  </a:ext>
                </a:extLst>
              </p:cNvPr>
              <p:cNvSpPr/>
              <p:nvPr/>
            </p:nvSpPr>
            <p:spPr>
              <a:xfrm>
                <a:off x="1579641" y="3764410"/>
                <a:ext cx="3204489" cy="1087395"/>
              </a:xfrm>
              <a:prstGeom prst="roundRect">
                <a:avLst/>
              </a:prstGeom>
              <a:solidFill>
                <a:srgbClr val="C3FD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E42338C-E9E3-3FD2-D9F6-C6DECF49323E}"/>
                  </a:ext>
                </a:extLst>
              </p:cNvPr>
              <p:cNvSpPr/>
              <p:nvPr/>
            </p:nvSpPr>
            <p:spPr>
              <a:xfrm>
                <a:off x="2159687" y="3961860"/>
                <a:ext cx="2116446" cy="692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err="1">
                    <a:latin typeface="UTM Avo" panose="02040603050506020204" pitchFamily="18" charset="0"/>
                  </a:rPr>
                  <a:t>Từ</a:t>
                </a:r>
                <a:r>
                  <a:rPr lang="en-US" sz="2400" b="1" dirty="0">
                    <a:latin typeface="UTM Avo" panose="02040603050506020204" pitchFamily="18" charset="0"/>
                  </a:rPr>
                  <a:t> </a:t>
                </a:r>
                <a:r>
                  <a:rPr lang="en-US" sz="2400" b="1" dirty="0" err="1">
                    <a:latin typeface="UTM Avo" panose="02040603050506020204" pitchFamily="18" charset="0"/>
                  </a:rPr>
                  <a:t>thiện</a:t>
                </a:r>
                <a:endParaRPr lang="en-US" sz="1200" b="1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CEDCD0-37E7-2C6F-BDF2-45FC9627CE64}"/>
                </a:ext>
              </a:extLst>
            </p:cNvPr>
            <p:cNvSpPr/>
            <p:nvPr/>
          </p:nvSpPr>
          <p:spPr>
            <a:xfrm>
              <a:off x="1692873" y="5448426"/>
              <a:ext cx="7685903" cy="33447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</a:rPr>
                <a:t>Hành động giúp đỡ người khác có hoàn cảnh khó khăn (ví dụ: quyên góp sách vở, quần áo tặng người nghèo,…)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7B29698-DAA3-38FC-93BC-3C9232885B43}"/>
              </a:ext>
            </a:extLst>
          </p:cNvPr>
          <p:cNvSpPr/>
          <p:nvPr/>
        </p:nvSpPr>
        <p:spPr>
          <a:xfrm>
            <a:off x="1944404" y="1720940"/>
            <a:ext cx="8616778" cy="1121846"/>
          </a:xfrm>
          <a:prstGeom prst="rect">
            <a:avLst/>
          </a:prstGeom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</a:rPr>
              <a:t>nêu quan điểm về những thứ cần mua, muốn mua, tiết kiệm, từ thiện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67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652</Words>
  <Application>Microsoft Office PowerPoint</Application>
  <PresentationFormat>Widescreen</PresentationFormat>
  <Paragraphs>78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UTM Avo</vt:lpstr>
      <vt:lpstr>Calibri Light</vt:lpstr>
      <vt:lpstr>Wingdings</vt:lpstr>
      <vt:lpstr>Calibri</vt:lpstr>
      <vt:lpstr>Arial</vt:lpstr>
      <vt:lpstr>1_Office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2023-10-24T04:45:10Z</dcterms:created>
  <dcterms:modified xsi:type="dcterms:W3CDTF">2024-02-20T02:53:33Z</dcterms:modified>
</cp:coreProperties>
</file>