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10" r:id="rId3"/>
    <p:sldMasterId id="2147483734" r:id="rId4"/>
    <p:sldMasterId id="2147483760" r:id="rId5"/>
    <p:sldMasterId id="2147483772" r:id="rId6"/>
  </p:sldMasterIdLst>
  <p:notesMasterIdLst>
    <p:notesMasterId r:id="rId19"/>
  </p:notesMasterIdLst>
  <p:sldIdLst>
    <p:sldId id="285" r:id="rId7"/>
    <p:sldId id="286" r:id="rId8"/>
    <p:sldId id="505" r:id="rId9"/>
    <p:sldId id="500" r:id="rId10"/>
    <p:sldId id="501" r:id="rId11"/>
    <p:sldId id="256" r:id="rId12"/>
    <p:sldId id="502" r:id="rId13"/>
    <p:sldId id="503" r:id="rId14"/>
    <p:sldId id="504" r:id="rId15"/>
    <p:sldId id="328" r:id="rId16"/>
    <p:sldId id="487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3" Type="http://schemas.openxmlformats.org/officeDocument/2006/relationships/image" Target="../media/image15.jpeg"/><Relationship Id="rId7" Type="http://schemas.openxmlformats.org/officeDocument/2006/relationships/slide" Target="slide7.xml"/><Relationship Id="rId12" Type="http://schemas.openxmlformats.org/officeDocument/2006/relationships/image" Target="../media/image21.png"/><Relationship Id="rId2" Type="http://schemas.openxmlformats.org/officeDocument/2006/relationships/image" Target="../media/image14.jpg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5.xml"/><Relationship Id="rId1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5.xml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5.xml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2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5.xml"/><Relationship Id="rId1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20" descr="logo">
            <a:extLst>
              <a:ext uri="{FF2B5EF4-FFF2-40B4-BE49-F238E27FC236}">
                <a16:creationId xmlns="" xmlns:a16="http://schemas.microsoft.com/office/drawing/2014/main" id="{4A8E2FBD-F0BF-40FF-AA39-6D91E2854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892" y="-249990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=""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3589020" y="1840230"/>
            <a:ext cx="4354830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20" descr="logo">
            <a:extLst>
              <a:ext uri="{FF2B5EF4-FFF2-40B4-BE49-F238E27FC236}">
                <a16:creationId xmlns="" xmlns:a16="http://schemas.microsoft.com/office/drawing/2014/main" id="{663172D5-DCDA-4E7F-BFFA-96275A19B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892" y="-249990"/>
            <a:ext cx="1564640" cy="1598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1BC347-3775-4456-A4B9-9504BABA2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434" y="2075497"/>
            <a:ext cx="7595235" cy="162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B80D0EB7-DF85-47E0-B213-35FEB9394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168" y="643466"/>
            <a:ext cx="698566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dỗi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hoe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191</Words>
  <Application>Microsoft Office PowerPoint</Application>
  <PresentationFormat>Custom</PresentationFormat>
  <Paragraphs>29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3_Office Theme</vt:lpstr>
      <vt:lpstr>2_Office 主题​​</vt:lpstr>
      <vt:lpstr>4_Office Theme</vt:lpstr>
      <vt:lpstr>5_Office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2021-05-27T07:23:15Z</dcterms:created>
  <dcterms:modified xsi:type="dcterms:W3CDTF">2024-12-19T14:54:09Z</dcterms:modified>
</cp:coreProperties>
</file>