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 id="2147483736" r:id="rId4"/>
    <p:sldMasterId id="2147483772" r:id="rId5"/>
  </p:sldMasterIdLst>
  <p:notesMasterIdLst>
    <p:notesMasterId r:id="rId14"/>
  </p:notesMasterIdLst>
  <p:sldIdLst>
    <p:sldId id="516" r:id="rId6"/>
    <p:sldId id="328" r:id="rId7"/>
    <p:sldId id="487" r:id="rId8"/>
    <p:sldId id="517" r:id="rId9"/>
    <p:sldId id="519" r:id="rId10"/>
    <p:sldId id="520" r:id="rId11"/>
    <p:sldId id="298"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062E-B235-4605-81C9-0F86DC032F2A}"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B003-E639-4AA7-A0B3-974266FCA134}" type="slidenum">
              <a:rPr lang="en-US" smtClean="0"/>
              <a:t>‹#›</a:t>
            </a:fld>
            <a:endParaRPr lang="en-US"/>
          </a:p>
        </p:txBody>
      </p:sp>
    </p:spTree>
    <p:extLst>
      <p:ext uri="{BB962C8B-B14F-4D97-AF65-F5344CB8AC3E}">
        <p14:creationId xmlns:p14="http://schemas.microsoft.com/office/powerpoint/2010/main" val="9517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2247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5189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96430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34209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9367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212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3277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28181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3306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494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8162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43617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666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5851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1027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48717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64618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91937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3231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9890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42668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12639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19720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26383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3671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38151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01611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143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031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768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254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0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4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911676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84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0361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4478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80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50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628579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96234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60230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47646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41015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36928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04080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119596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024797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789259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41688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99769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27840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3763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891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056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55051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64618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2560326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528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12/19/2024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427227108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1.png"/><Relationship Id="rId26" Type="http://schemas.microsoft.com/office/2007/relationships/hdphoto" Target="../media/hdphoto10.wdp"/><Relationship Id="rId3" Type="http://schemas.openxmlformats.org/officeDocument/2006/relationships/image" Target="../media/image12.png"/><Relationship Id="rId21" Type="http://schemas.openxmlformats.org/officeDocument/2006/relationships/image" Target="../media/image23.png"/><Relationship Id="rId7" Type="http://schemas.openxmlformats.org/officeDocument/2006/relationships/image" Target="../media/image14.png"/><Relationship Id="rId12" Type="http://schemas.openxmlformats.org/officeDocument/2006/relationships/image" Target="../media/image17.gif"/><Relationship Id="rId17" Type="http://schemas.openxmlformats.org/officeDocument/2006/relationships/image" Target="../media/image20.png"/><Relationship Id="rId25" Type="http://schemas.openxmlformats.org/officeDocument/2006/relationships/image" Target="../media/image25.png"/><Relationship Id="rId33" Type="http://schemas.microsoft.com/office/2007/relationships/hdphoto" Target="../media/hdphoto13.wdp"/><Relationship Id="rId2" Type="http://schemas.openxmlformats.org/officeDocument/2006/relationships/image" Target="../media/image11.gif"/><Relationship Id="rId16" Type="http://schemas.microsoft.com/office/2007/relationships/hdphoto" Target="../media/hdphoto6.wdp"/><Relationship Id="rId20" Type="http://schemas.openxmlformats.org/officeDocument/2006/relationships/image" Target="../media/image22.gif"/><Relationship Id="rId29" Type="http://schemas.openxmlformats.org/officeDocument/2006/relationships/image" Target="../media/image27.png"/><Relationship Id="rId1" Type="http://schemas.openxmlformats.org/officeDocument/2006/relationships/slideLayout" Target="../slideLayouts/slideLayout46.xml"/><Relationship Id="rId6" Type="http://schemas.microsoft.com/office/2007/relationships/hdphoto" Target="../media/hdphoto2.wdp"/><Relationship Id="rId11" Type="http://schemas.openxmlformats.org/officeDocument/2006/relationships/image" Target="../media/image16.gif"/><Relationship Id="rId24" Type="http://schemas.microsoft.com/office/2007/relationships/hdphoto" Target="../media/hdphoto9.wdp"/><Relationship Id="rId32" Type="http://schemas.openxmlformats.org/officeDocument/2006/relationships/image" Target="../media/image29.png"/><Relationship Id="rId5" Type="http://schemas.openxmlformats.org/officeDocument/2006/relationships/image" Target="../media/image13.png"/><Relationship Id="rId15" Type="http://schemas.openxmlformats.org/officeDocument/2006/relationships/image" Target="../media/image19.png"/><Relationship Id="rId23" Type="http://schemas.openxmlformats.org/officeDocument/2006/relationships/image" Target="../media/image24.png"/><Relationship Id="rId28" Type="http://schemas.microsoft.com/office/2007/relationships/hdphoto" Target="../media/hdphoto11.wdp"/><Relationship Id="rId10" Type="http://schemas.microsoft.com/office/2007/relationships/hdphoto" Target="../media/hdphoto4.wdp"/><Relationship Id="rId19" Type="http://schemas.microsoft.com/office/2007/relationships/hdphoto" Target="../media/hdphoto7.wdp"/><Relationship Id="rId31" Type="http://schemas.openxmlformats.org/officeDocument/2006/relationships/image" Target="../media/image28.gif"/><Relationship Id="rId4" Type="http://schemas.microsoft.com/office/2007/relationships/hdphoto" Target="../media/hdphoto1.wdp"/><Relationship Id="rId9" Type="http://schemas.openxmlformats.org/officeDocument/2006/relationships/image" Target="../media/image15.png"/><Relationship Id="rId14" Type="http://schemas.microsoft.com/office/2007/relationships/hdphoto" Target="../media/hdphoto5.wdp"/><Relationship Id="rId22" Type="http://schemas.microsoft.com/office/2007/relationships/hdphoto" Target="../media/hdphoto8.wdp"/><Relationship Id="rId27" Type="http://schemas.openxmlformats.org/officeDocument/2006/relationships/image" Target="../media/image26.png"/><Relationship Id="rId30" Type="http://schemas.microsoft.com/office/2007/relationships/hdphoto" Target="../media/hdphoto12.wdp"/><Relationship Id="rId8"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05111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20" descr="logo">
            <a:extLst>
              <a:ext uri="{FF2B5EF4-FFF2-40B4-BE49-F238E27FC236}">
                <a16:creationId xmlns:a16="http://schemas.microsoft.com/office/drawing/2014/main" xmlns="" id="{4A8E2FBD-F0BF-40FF-AA39-6D91E2854274}"/>
              </a:ext>
            </a:extLst>
          </p:cNvPr>
          <p:cNvPicPr>
            <a:picLocks noChangeAspect="1"/>
          </p:cNvPicPr>
          <p:nvPr/>
        </p:nvPicPr>
        <p:blipFill>
          <a:blip r:embed="rId2"/>
          <a:stretch>
            <a:fillRect/>
          </a:stretch>
        </p:blipFill>
        <p:spPr>
          <a:xfrm>
            <a:off x="10219892" y="-249990"/>
            <a:ext cx="1564640" cy="1598295"/>
          </a:xfrm>
          <a:prstGeom prst="rect">
            <a:avLst/>
          </a:prstGeom>
        </p:spPr>
      </p:pic>
      <p:sp>
        <p:nvSpPr>
          <p:cNvPr id="3" name="TextBox 2">
            <a:extLst>
              <a:ext uri="{FF2B5EF4-FFF2-40B4-BE49-F238E27FC236}">
                <a16:creationId xmlns:a16="http://schemas.microsoft.com/office/drawing/2014/main" xmlns="" id="{3B238581-AE36-4D4E-95D3-D0F676A6C02D}"/>
              </a:ext>
            </a:extLst>
          </p:cNvPr>
          <p:cNvSpPr txBox="1"/>
          <p:nvPr/>
        </p:nvSpPr>
        <p:spPr>
          <a:xfrm>
            <a:off x="1719284" y="549157"/>
            <a:ext cx="8229600" cy="4524315"/>
          </a:xfrm>
          <a:prstGeom prst="rect">
            <a:avLst/>
          </a:prstGeom>
          <a:noFill/>
        </p:spPr>
        <p:txBody>
          <a:bodyPr wrap="square" rtlCol="0">
            <a:spAutoFit/>
          </a:bodyPr>
          <a:lstStyle/>
          <a:p>
            <a:pPr marL="514350" indent="-514350" algn="l">
              <a:buAutoNum type="arabicPeriod"/>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 đoạn văn và trả lời câu hỏi:</a:t>
            </a:r>
            <a:endPar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rtl="0"/>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nhà, mẹ là người luôn ở bên tôi. Mỗi khi tôi ốm hay mệt, mẹ thức thâu đêm để chăm sóc tôi. Mỗi khi tôi gặp bài học khó, mẹ là người động viên giúp đỡ tôi. Được ai khen tôi nghĩ ngay đến mẹ. Tôi biết mẹ sẽ rất vui khi tôi làm được việc tốt. Tôi rất yêu mẹ tôi.</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xmlns="" id="{8F2B340A-78BE-44D7-9F5D-CBD2098327ED}"/>
              </a:ext>
            </a:extLst>
          </p:cNvPr>
          <p:cNvSpPr/>
          <p:nvPr/>
        </p:nvSpPr>
        <p:spPr>
          <a:xfrm>
            <a:off x="1063256" y="5114260"/>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a:extLst>
              <a:ext uri="{FF2B5EF4-FFF2-40B4-BE49-F238E27FC236}">
                <a16:creationId xmlns:a16="http://schemas.microsoft.com/office/drawing/2014/main" xmlns="" id="{19FE3EB5-F85F-4378-BBB7-3EEA564F0E84}"/>
              </a:ext>
            </a:extLst>
          </p:cNvPr>
          <p:cNvCxnSpPr>
            <a:cxnSpLocks/>
          </p:cNvCxnSpPr>
          <p:nvPr/>
        </p:nvCxnSpPr>
        <p:spPr>
          <a:xfrm>
            <a:off x="3753293" y="2052084"/>
            <a:ext cx="627321"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Rounded Corners 8">
            <a:extLst>
              <a:ext uri="{FF2B5EF4-FFF2-40B4-BE49-F238E27FC236}">
                <a16:creationId xmlns:a16="http://schemas.microsoft.com/office/drawing/2014/main" xmlns="" id="{A26595AB-DA5D-493A-9106-591EB2C057D4}"/>
              </a:ext>
            </a:extLst>
          </p:cNvPr>
          <p:cNvSpPr/>
          <p:nvPr/>
        </p:nvSpPr>
        <p:spPr>
          <a:xfrm>
            <a:off x="910856" y="5114260"/>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 Những câu nào thể hiện tình cảm của bạn nhỏ đối với người đó?</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xmlns="" id="{2DB36C79-6B10-4ADF-8999-51EB5DA3893D}"/>
              </a:ext>
            </a:extLst>
          </p:cNvPr>
          <p:cNvCxnSpPr>
            <a:cxnSpLocks/>
          </p:cNvCxnSpPr>
          <p:nvPr/>
        </p:nvCxnSpPr>
        <p:spPr>
          <a:xfrm>
            <a:off x="4398335" y="3965945"/>
            <a:ext cx="55505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xmlns="" id="{06B70D93-E513-4E04-887B-562DA5074768}"/>
              </a:ext>
            </a:extLst>
          </p:cNvPr>
          <p:cNvCxnSpPr>
            <a:cxnSpLocks/>
          </p:cNvCxnSpPr>
          <p:nvPr/>
        </p:nvCxnSpPr>
        <p:spPr>
          <a:xfrm>
            <a:off x="1867609" y="4561368"/>
            <a:ext cx="5306000"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Rectangle: Rounded Corners 15">
            <a:extLst>
              <a:ext uri="{FF2B5EF4-FFF2-40B4-BE49-F238E27FC236}">
                <a16:creationId xmlns:a16="http://schemas.microsoft.com/office/drawing/2014/main" xmlns="" id="{F28E98F0-FB49-46E3-9BBC-0085361EFDB6}"/>
              </a:ext>
            </a:extLst>
          </p:cNvPr>
          <p:cNvSpPr/>
          <p:nvPr/>
        </p:nvSpPr>
        <p:spPr>
          <a:xfrm>
            <a:off x="910856" y="5138137"/>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 Vì sao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nhỏ</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yêu</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xmlns="" id="{0D5C7F43-6A6A-45E3-94F4-EC0FAAED3ACF}"/>
              </a:ext>
            </a:extLst>
          </p:cNvPr>
          <p:cNvSpPr/>
          <p:nvPr/>
        </p:nvSpPr>
        <p:spPr>
          <a:xfrm>
            <a:off x="9154633" y="4125433"/>
            <a:ext cx="2732567" cy="17969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Vì</a:t>
            </a:r>
            <a:r>
              <a:rPr lang="en-US" dirty="0"/>
              <a:t> </a:t>
            </a:r>
            <a:r>
              <a:rPr lang="en-US" dirty="0" err="1"/>
              <a:t>mẹ</a:t>
            </a:r>
            <a:r>
              <a:rPr lang="en-US" dirty="0"/>
              <a:t> </a:t>
            </a:r>
            <a:r>
              <a:rPr lang="en-US" dirty="0" err="1"/>
              <a:t>luôn</a:t>
            </a:r>
            <a:r>
              <a:rPr lang="en-US" dirty="0"/>
              <a:t> ở </a:t>
            </a:r>
            <a:r>
              <a:rPr lang="en-US" dirty="0" err="1"/>
              <a:t>bên</a:t>
            </a:r>
            <a:r>
              <a:rPr lang="en-US" dirty="0"/>
              <a:t>, </a:t>
            </a:r>
            <a:r>
              <a:rPr lang="en-US" dirty="0" err="1"/>
              <a:t>chăm</a:t>
            </a:r>
            <a:r>
              <a:rPr lang="en-US" dirty="0"/>
              <a:t> </a:t>
            </a:r>
            <a:r>
              <a:rPr lang="en-US" dirty="0" err="1"/>
              <a:t>sóc</a:t>
            </a:r>
            <a:r>
              <a:rPr lang="en-US" dirty="0"/>
              <a:t> </a:t>
            </a:r>
            <a:r>
              <a:rPr lang="en-US" dirty="0" err="1"/>
              <a:t>và</a:t>
            </a:r>
            <a:r>
              <a:rPr lang="en-US" dirty="0"/>
              <a:t> </a:t>
            </a:r>
            <a:r>
              <a:rPr lang="en-US" dirty="0" err="1"/>
              <a:t>giúp</a:t>
            </a:r>
            <a:r>
              <a:rPr lang="en-US" dirty="0"/>
              <a:t> </a:t>
            </a:r>
            <a:r>
              <a:rPr lang="en-US" dirty="0" err="1"/>
              <a:t>đỡ</a:t>
            </a:r>
            <a:r>
              <a:rPr lang="en-US" dirty="0"/>
              <a:t> </a:t>
            </a:r>
            <a:r>
              <a:rPr lang="en-US" dirty="0" err="1"/>
              <a:t>bạn</a:t>
            </a:r>
            <a:r>
              <a:rPr lang="en-US" dirty="0"/>
              <a:t> </a:t>
            </a:r>
            <a:r>
              <a:rPr lang="en-US" dirty="0" err="1"/>
              <a:t>nhỏ</a:t>
            </a:r>
            <a:endParaRPr lang="en-US" dirty="0"/>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9"/>
                                        </p:tgtEl>
                                        <p:attrNameLst>
                                          <p:attrName>ppt_x</p:attrName>
                                        </p:attrNameLst>
                                      </p:cBhvr>
                                      <p:tavLst>
                                        <p:tav tm="0">
                                          <p:val>
                                            <p:strVal val="ppt_x"/>
                                          </p:val>
                                        </p:tav>
                                        <p:tav tm="100000">
                                          <p:val>
                                            <p:strVal val="ppt_x"/>
                                          </p:val>
                                        </p:tav>
                                      </p:tavLst>
                                    </p:anim>
                                    <p:anim calcmode="lin" valueType="num">
                                      <p:cBhvr additive="base">
                                        <p:cTn id="32" dur="500"/>
                                        <p:tgtEl>
                                          <p:spTgt spid="9"/>
                                        </p:tgtEl>
                                        <p:attrNameLst>
                                          <p:attrName>ppt_y</p:attrName>
                                        </p:attrNameLst>
                                      </p:cBhvr>
                                      <p:tavLst>
                                        <p:tav tm="0">
                                          <p:val>
                                            <p:strVal val="ppt_y"/>
                                          </p:val>
                                        </p:tav>
                                        <p:tav tm="100000">
                                          <p:val>
                                            <p:strVal val="1+ppt_h/2"/>
                                          </p:val>
                                        </p:tav>
                                      </p:tavLst>
                                    </p:anim>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2" nodeType="clickEffect">
                                  <p:stCondLst>
                                    <p:cond delay="0"/>
                                  </p:stCondLst>
                                  <p:childTnLst>
                                    <p:anim calcmode="lin" valueType="num">
                                      <p:cBhvr additive="base">
                                        <p:cTn id="47" dur="500"/>
                                        <p:tgtEl>
                                          <p:spTgt spid="9"/>
                                        </p:tgtEl>
                                        <p:attrNameLst>
                                          <p:attrName>ppt_x</p:attrName>
                                        </p:attrNameLst>
                                      </p:cBhvr>
                                      <p:tavLst>
                                        <p:tav tm="0">
                                          <p:val>
                                            <p:strVal val="ppt_x"/>
                                          </p:val>
                                        </p:tav>
                                        <p:tav tm="100000">
                                          <p:val>
                                            <p:strVal val="ppt_x"/>
                                          </p:val>
                                        </p:tav>
                                      </p:tavLst>
                                    </p:anim>
                                    <p:anim calcmode="lin" valueType="num">
                                      <p:cBhvr additive="base">
                                        <p:cTn id="48" dur="500"/>
                                        <p:tgtEl>
                                          <p:spTgt spid="9"/>
                                        </p:tgtEl>
                                        <p:attrNameLst>
                                          <p:attrName>ppt_y</p:attrName>
                                        </p:attrNameLst>
                                      </p:cBhvr>
                                      <p:tavLst>
                                        <p:tav tm="0">
                                          <p:val>
                                            <p:strVal val="ppt_y"/>
                                          </p:val>
                                        </p:tav>
                                        <p:tav tm="100000">
                                          <p:val>
                                            <p:strVal val="1+ppt_h/2"/>
                                          </p:val>
                                        </p:tav>
                                      </p:tavLst>
                                    </p:anim>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16"/>
                                        </p:tgtEl>
                                        <p:attrNameLst>
                                          <p:attrName>ppt_x</p:attrName>
                                        </p:attrNameLst>
                                      </p:cBhvr>
                                      <p:tavLst>
                                        <p:tav tm="0">
                                          <p:val>
                                            <p:strVal val="ppt_x"/>
                                          </p:val>
                                        </p:tav>
                                        <p:tav tm="100000">
                                          <p:val>
                                            <p:strVal val="ppt_x"/>
                                          </p:val>
                                        </p:tav>
                                      </p:tavLst>
                                    </p:anim>
                                    <p:anim calcmode="lin" valueType="num">
                                      <p:cBhvr additive="base">
                                        <p:cTn id="67" dur="500"/>
                                        <p:tgtEl>
                                          <p:spTgt spid="16"/>
                                        </p:tgtEl>
                                        <p:attrNameLst>
                                          <p:attrName>ppt_y</p:attrName>
                                        </p:attrNameLst>
                                      </p:cBhvr>
                                      <p:tavLst>
                                        <p:tav tm="0">
                                          <p:val>
                                            <p:strVal val="ppt_y"/>
                                          </p:val>
                                        </p:tav>
                                        <p:tav tm="100000">
                                          <p:val>
                                            <p:strVal val="1+ppt_h/2"/>
                                          </p:val>
                                        </p:tav>
                                      </p:tavLst>
                                    </p:anim>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Effect transition="in" filter="wipe(down)">
                                      <p:cBhvr>
                                        <p:cTn id="7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9" grpId="2" animBg="1"/>
      <p:bldP spid="16" grpId="0" animBg="1"/>
      <p:bldP spid="16" grpId="1" animBg="1"/>
      <p:bldP spid="1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20" descr="logo">
            <a:extLst>
              <a:ext uri="{FF2B5EF4-FFF2-40B4-BE49-F238E27FC236}">
                <a16:creationId xmlns:a16="http://schemas.microsoft.com/office/drawing/2014/main" xmlns="" id="{663172D5-DCDA-4E7F-BFFA-96275A19B8AE}"/>
              </a:ext>
            </a:extLst>
          </p:cNvPr>
          <p:cNvPicPr>
            <a:picLocks noChangeAspect="1"/>
          </p:cNvPicPr>
          <p:nvPr/>
        </p:nvPicPr>
        <p:blipFill>
          <a:blip r:embed="rId2"/>
          <a:stretch>
            <a:fillRect/>
          </a:stretch>
        </p:blipFill>
        <p:spPr>
          <a:xfrm>
            <a:off x="10219892" y="-249990"/>
            <a:ext cx="1564640" cy="1598295"/>
          </a:xfrm>
          <a:prstGeom prst="rect">
            <a:avLst/>
          </a:prstGeom>
        </p:spPr>
      </p:pic>
      <p:sp>
        <p:nvSpPr>
          <p:cNvPr id="2" name="TextBox 1">
            <a:extLst>
              <a:ext uri="{FF2B5EF4-FFF2-40B4-BE49-F238E27FC236}">
                <a16:creationId xmlns:a16="http://schemas.microsoft.com/office/drawing/2014/main" xmlns="" id="{907A1402-0154-4D3C-B0A6-402C0E28C252}"/>
              </a:ext>
            </a:extLst>
          </p:cNvPr>
          <p:cNvSpPr txBox="1"/>
          <p:nvPr/>
        </p:nvSpPr>
        <p:spPr>
          <a:xfrm>
            <a:off x="1467293" y="467833"/>
            <a:ext cx="8878186" cy="1200329"/>
          </a:xfrm>
          <a:prstGeom prst="rect">
            <a:avLst/>
          </a:prstGeom>
          <a:noFill/>
        </p:spPr>
        <p:txBody>
          <a:bodyPr wrap="square" rtlCol="0">
            <a:spAutoFit/>
          </a:bodyPr>
          <a:lstStyle/>
          <a:p>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 3-4 câu thể hiện tình cảm của em đối với người thân.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Speech Bubble: Rectangle with Corners Rounded 2">
            <a:extLst>
              <a:ext uri="{FF2B5EF4-FFF2-40B4-BE49-F238E27FC236}">
                <a16:creationId xmlns:a16="http://schemas.microsoft.com/office/drawing/2014/main" xmlns="" id="{0073B39B-2185-4E72-94A4-3A56DBC98290}"/>
              </a:ext>
            </a:extLst>
          </p:cNvPr>
          <p:cNvSpPr/>
          <p:nvPr/>
        </p:nvSpPr>
        <p:spPr>
          <a:xfrm>
            <a:off x="1754372" y="2041451"/>
            <a:ext cx="8304028" cy="36788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0" i="0" dirty="0">
                <a:effectLst/>
                <a:latin typeface="Arial-Rounded" panose="020B0500000000000000" pitchFamily="34" charset="0"/>
                <a:ea typeface="Arial-Rounded" panose="020B0500000000000000" pitchFamily="34" charset="0"/>
                <a:cs typeface="Arial-Rounded" panose="020B0500000000000000" pitchFamily="34" charset="0"/>
              </a:rPr>
              <a:t>Ngoài mẹ, bố là người gần gũi với em nhất. Bố rất yêu em. Bố đi làm cả ngày ở nhà máy, tối mới về đến nhà. Cơm nước xong là bố kèm em học. Bố dạy cho em từng cách viết để trình bày bài làm ở nhà. Bố giảng giải cho em từng bài toán khó, dạy từng câu văn. Nhờ có bố, em học hành tiến bộ và đạt nhiều điểm chín, điểm mười hơn. Em rất tự hào về bố, người đã dạy dỗ em rất chu đáo, đầy tình yêu thương.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56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Đọc</a:t>
            </a:r>
            <a:r>
              <a:rPr lang="en-US" sz="9600" b="1" i="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mở</a:t>
            </a:r>
            <a:r>
              <a:rPr lang="en-US" sz="9600" b="1" i="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rộng</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339976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4B6A6-4658-4695-94E7-4DFE2DE7802A}"/>
              </a:ext>
            </a:extLst>
          </p:cNvPr>
          <p:cNvSpPr>
            <a:spLocks noGrp="1"/>
          </p:cNvSpPr>
          <p:nvPr>
            <p:ph type="title"/>
          </p:nvPr>
        </p:nvSpPr>
        <p:spPr>
          <a:xfrm>
            <a:off x="838200" y="18255"/>
            <a:ext cx="10515600" cy="1325563"/>
          </a:xfrm>
        </p:spPr>
        <p:txBody>
          <a:bodyPr>
            <a:norm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thơ</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đình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Content Placeholder 5" descr="Map&#10;&#10;Description automatically generated">
            <a:extLst>
              <a:ext uri="{FF2B5EF4-FFF2-40B4-BE49-F238E27FC236}">
                <a16:creationId xmlns:a16="http://schemas.microsoft.com/office/drawing/2014/main" xmlns="" id="{249DC3BE-9582-466C-AE61-C2DBF63A802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1191" y="1343818"/>
            <a:ext cx="6427357" cy="4964851"/>
          </a:xfrm>
        </p:spPr>
      </p:pic>
    </p:spTree>
    <p:extLst>
      <p:ext uri="{BB962C8B-B14F-4D97-AF65-F5344CB8AC3E}">
        <p14:creationId xmlns:p14="http://schemas.microsoft.com/office/powerpoint/2010/main" val="40795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80EEE-ED8F-4B25-B65C-F22F78A25387}"/>
              </a:ext>
            </a:extLst>
          </p:cNvPr>
          <p:cNvSpPr>
            <a:spLocks noGrp="1"/>
          </p:cNvSpPr>
          <p:nvPr>
            <p:ph type="title"/>
          </p:nvPr>
        </p:nvSpPr>
        <p:spPr/>
        <p:txBody>
          <a:bodyPr/>
          <a:lstStyle/>
          <a:p>
            <a:r>
              <a:rPr lang="en-US" dirty="0">
                <a:latin typeface="Arial-Rounded" panose="020B0500000000000000" pitchFamily="34" charset="0"/>
                <a:ea typeface="Arial-Rounded" panose="020B0500000000000000" pitchFamily="34" charset="0"/>
                <a:cs typeface="Arial-Rounded" panose="020B0500000000000000" pitchFamily="34" charset="0"/>
              </a:rPr>
              <a:t>Chia </a:t>
            </a:r>
            <a:r>
              <a:rPr lang="en-US" dirty="0" err="1">
                <a:latin typeface="Arial-Rounded" panose="020B0500000000000000" pitchFamily="34" charset="0"/>
                <a:ea typeface="Arial-Rounded" panose="020B0500000000000000" pitchFamily="34" charset="0"/>
                <a:cs typeface="Arial-Rounded" panose="020B0500000000000000" pitchFamily="34" charset="0"/>
              </a:rPr>
              <a:t>sẻ</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xúc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của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bài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thơ</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xmlns="" id="{ABE07EA3-2E0B-4ACD-8BD4-2E1165980522}"/>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xmlns="" id="{AC373453-5586-476B-AD2F-753D5F9506CC}"/>
              </a:ext>
            </a:extLst>
          </p:cNvPr>
          <p:cNvPicPr>
            <a:picLocks noChangeAspect="1"/>
          </p:cNvPicPr>
          <p:nvPr/>
        </p:nvPicPr>
        <p:blipFill>
          <a:blip r:embed="rId2"/>
          <a:stretch>
            <a:fillRect/>
          </a:stretch>
        </p:blipFill>
        <p:spPr>
          <a:xfrm>
            <a:off x="1249547" y="1820309"/>
            <a:ext cx="9544050" cy="4600575"/>
          </a:xfrm>
          <a:prstGeom prst="rect">
            <a:avLst/>
          </a:prstGeom>
        </p:spPr>
      </p:pic>
    </p:spTree>
    <p:extLst>
      <p:ext uri="{BB962C8B-B14F-4D97-AF65-F5344CB8AC3E}">
        <p14:creationId xmlns:p14="http://schemas.microsoft.com/office/powerpoint/2010/main" val="6140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21" cstate="print">
            <a:extLst>
              <a:ext uri="{BEBA8EAE-BF5A-486C-A8C5-ECC9F3942E4B}">
                <a14:imgProps xmlns:a14="http://schemas.microsoft.com/office/drawing/2010/main">
                  <a14:imgLayer r:embed="rId22">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5" cstate="print">
            <a:extLst>
              <a:ext uri="{BEBA8EAE-BF5A-486C-A8C5-ECC9F3942E4B}">
                <a14:imgProps xmlns:a14="http://schemas.microsoft.com/office/drawing/2010/main">
                  <a14:imgLayer r:embed="rId26">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7">
            <a:extLst>
              <a:ext uri="{BEBA8EAE-BF5A-486C-A8C5-ECC9F3942E4B}">
                <a14:imgProps xmlns:a14="http://schemas.microsoft.com/office/drawing/2010/main">
                  <a14:imgLayer r:embed="rId28">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2A hẹn gặp lại các bạn ở bài sau nhé</a:t>
            </a:r>
          </a:p>
        </p:txBody>
      </p:sp>
      <p:pic>
        <p:nvPicPr>
          <p:cNvPr id="28" name="Picture 27"/>
          <p:cNvPicPr>
            <a:picLocks noChangeAspect="1"/>
          </p:cNvPicPr>
          <p:nvPr/>
        </p:nvPicPr>
        <p:blipFill>
          <a:blip r:embed="rId29">
            <a:extLst>
              <a:ext uri="{BEBA8EAE-BF5A-486C-A8C5-ECC9F3942E4B}">
                <a14:imgProps xmlns:a14="http://schemas.microsoft.com/office/drawing/2010/main">
                  <a14:imgLayer r:embed="rId30">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2">
            <a:extLst>
              <a:ext uri="{BEBA8EAE-BF5A-486C-A8C5-ECC9F3942E4B}">
                <a14:imgProps xmlns:a14="http://schemas.microsoft.com/office/drawing/2010/main">
                  <a14:imgLayer r:embed="rId33">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303</Words>
  <Application>Microsoft Office PowerPoint</Application>
  <PresentationFormat>Custom</PresentationFormat>
  <Paragraphs>20</Paragraphs>
  <Slides>8</Slides>
  <Notes>1</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1_Office Theme</vt:lpstr>
      <vt:lpstr>2_Office 主题​​</vt:lpstr>
      <vt:lpstr>4_Office Theme</vt:lpstr>
      <vt:lpstr>8_Office Theme</vt:lpstr>
      <vt:lpstr>Office Theme</vt:lpstr>
      <vt:lpstr>PowerPoint Presentation</vt:lpstr>
      <vt:lpstr>PowerPoint Presentation</vt:lpstr>
      <vt:lpstr>PowerPoint Presentation</vt:lpstr>
      <vt:lpstr>PowerPoint Presentation</vt:lpstr>
      <vt:lpstr>Tìm đọc một bài thơ, câu chuyện về tình cảm gia đình</vt:lpstr>
      <vt:lpstr>Chia sẻ cảm xúc của em về bài thơ</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14</cp:revision>
  <dcterms:created xsi:type="dcterms:W3CDTF">2021-05-27T08:02:03Z</dcterms:created>
  <dcterms:modified xsi:type="dcterms:W3CDTF">2024-12-19T14:59:24Z</dcterms:modified>
</cp:coreProperties>
</file>