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14"/>
  </p:notesMasterIdLst>
  <p:sldIdLst>
    <p:sldId id="256" r:id="rId3"/>
    <p:sldId id="313" r:id="rId4"/>
    <p:sldId id="312" r:id="rId5"/>
    <p:sldId id="395" r:id="rId6"/>
    <p:sldId id="403" r:id="rId7"/>
    <p:sldId id="405" r:id="rId8"/>
    <p:sldId id="404" r:id="rId9"/>
    <p:sldId id="407" r:id="rId10"/>
    <p:sldId id="410" r:id="rId11"/>
    <p:sldId id="263" r:id="rId12"/>
    <p:sldId id="279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474747"/>
    <a:srgbClr val="5F1F3E"/>
    <a:srgbClr val="333289"/>
    <a:srgbClr val="FFD944"/>
    <a:srgbClr val="310A0D"/>
    <a:srgbClr val="FFFAF7"/>
    <a:srgbClr val="123C12"/>
    <a:srgbClr val="FFCCCC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66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7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41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97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47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9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31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31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31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VIỆT 5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0" y="992221"/>
            <a:ext cx="12192000" cy="230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Thứ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Sáu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ngày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20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tháng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12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năm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lang="en-US" sz="3600" b="1" kern="0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Góc sáng tạo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BDA81F8-4AFE-05D0-A9D1-629ACDF2DAA8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xmlns="" id="{96D7EE0B-A4A6-B011-E1C5-C53D4D45E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0577BFC-6F05-3DD3-0132-781A3C43A931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326947F-6260-AD8E-3BEE-4FF9417BBDF7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xmlns="" id="{1EE5CC34-CC0B-D888-5239-A90989F2D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33A4C80-124D-8453-E3E8-F04401DE7680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40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46;p3">
            <a:extLst>
              <a:ext uri="{FF2B5EF4-FFF2-40B4-BE49-F238E27FC236}">
                <a16:creationId xmlns:a16="http://schemas.microsoft.com/office/drawing/2014/main" xmlns="" id="{EBA1B2FB-EDFB-EC11-931E-3CDA72E684D6}"/>
              </a:ext>
            </a:extLst>
          </p:cNvPr>
          <p:cNvSpPr txBox="1"/>
          <p:nvPr/>
        </p:nvSpPr>
        <p:spPr>
          <a:xfrm>
            <a:off x="864008" y="1131088"/>
            <a:ext cx="101032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Hát và nhảy theo nhạc.</a:t>
            </a:r>
            <a:endParaRPr lang="en-US" sz="24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xmlns="" id="{BFBBA139-D048-9CBA-B04A-4C5114811B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23476"/>
            <a:ext cx="12192000" cy="523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247A0D-3DCC-A2CF-6C00-D9147657C599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xmlns="" id="{A3FA97CB-207C-3188-962F-1978971C2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45DB8C7-424F-48CF-70E6-84431AFEFB3A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5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1;p5">
            <a:extLst>
              <a:ext uri="{FF2B5EF4-FFF2-40B4-BE49-F238E27FC236}">
                <a16:creationId xmlns:a16="http://schemas.microsoft.com/office/drawing/2014/main" xmlns="" id="{19A30E6B-7058-3929-3A6B-5A39CEF16756}"/>
              </a:ext>
            </a:extLst>
          </p:cNvPr>
          <p:cNvSpPr/>
          <p:nvPr/>
        </p:nvSpPr>
        <p:spPr>
          <a:xfrm flipH="1">
            <a:off x="987978" y="596584"/>
            <a:ext cx="1538133" cy="42860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0" name="Google Shape;412;p5">
            <a:extLst>
              <a:ext uri="{FF2B5EF4-FFF2-40B4-BE49-F238E27FC236}">
                <a16:creationId xmlns:a16="http://schemas.microsoft.com/office/drawing/2014/main" xmlns="" id="{84545016-9E87-11E2-A92D-B199007AA7F7}"/>
              </a:ext>
            </a:extLst>
          </p:cNvPr>
          <p:cNvGrpSpPr/>
          <p:nvPr/>
        </p:nvGrpSpPr>
        <p:grpSpPr>
          <a:xfrm flipH="1">
            <a:off x="342242" y="2123715"/>
            <a:ext cx="1808063" cy="1084805"/>
            <a:chOff x="6798725" y="2381225"/>
            <a:chExt cx="560350" cy="336200"/>
          </a:xfrm>
        </p:grpSpPr>
        <p:sp>
          <p:nvSpPr>
            <p:cNvPr id="11" name="Google Shape;413;p5">
              <a:extLst>
                <a:ext uri="{FF2B5EF4-FFF2-40B4-BE49-F238E27FC236}">
                  <a16:creationId xmlns:a16="http://schemas.microsoft.com/office/drawing/2014/main" xmlns="" id="{4E20E344-A4B6-7CC2-E891-F95A62B8E7A6}"/>
                </a:ext>
              </a:extLst>
            </p:cNvPr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414;p5">
              <a:extLst>
                <a:ext uri="{FF2B5EF4-FFF2-40B4-BE49-F238E27FC236}">
                  <a16:creationId xmlns:a16="http://schemas.microsoft.com/office/drawing/2014/main" xmlns="" id="{296B362D-9D79-0286-FFB5-07EE2A7161DE}"/>
                </a:ext>
              </a:extLst>
            </p:cNvPr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3" name="Google Shape;415;p5">
            <a:extLst>
              <a:ext uri="{FF2B5EF4-FFF2-40B4-BE49-F238E27FC236}">
                <a16:creationId xmlns:a16="http://schemas.microsoft.com/office/drawing/2014/main" xmlns="" id="{2F87FB9C-DDCB-EEE6-61C6-E54518AAAC3B}"/>
              </a:ext>
            </a:extLst>
          </p:cNvPr>
          <p:cNvSpPr/>
          <p:nvPr/>
        </p:nvSpPr>
        <p:spPr>
          <a:xfrm flipH="1">
            <a:off x="2353926" y="1999394"/>
            <a:ext cx="257060" cy="32688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EFA3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Google Shape;416;p5">
            <a:extLst>
              <a:ext uri="{FF2B5EF4-FFF2-40B4-BE49-F238E27FC236}">
                <a16:creationId xmlns:a16="http://schemas.microsoft.com/office/drawing/2014/main" xmlns="" id="{C8E79ED7-1200-B047-EF57-13322C374F01}"/>
              </a:ext>
            </a:extLst>
          </p:cNvPr>
          <p:cNvSpPr/>
          <p:nvPr/>
        </p:nvSpPr>
        <p:spPr>
          <a:xfrm>
            <a:off x="506977" y="3393800"/>
            <a:ext cx="391617" cy="49800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4DB3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5" name="Google Shape;417;p5">
            <a:extLst>
              <a:ext uri="{FF2B5EF4-FFF2-40B4-BE49-F238E27FC236}">
                <a16:creationId xmlns:a16="http://schemas.microsoft.com/office/drawing/2014/main" xmlns="" id="{F56A69EE-F5B2-8F9F-96B1-1D6495394843}"/>
              </a:ext>
            </a:extLst>
          </p:cNvPr>
          <p:cNvGrpSpPr/>
          <p:nvPr/>
        </p:nvGrpSpPr>
        <p:grpSpPr>
          <a:xfrm>
            <a:off x="1786476" y="5251773"/>
            <a:ext cx="1134899" cy="1227369"/>
            <a:chOff x="-3072100" y="1722825"/>
            <a:chExt cx="1906325" cy="2061650"/>
          </a:xfrm>
        </p:grpSpPr>
        <p:sp>
          <p:nvSpPr>
            <p:cNvPr id="16" name="Google Shape;418;p5">
              <a:extLst>
                <a:ext uri="{FF2B5EF4-FFF2-40B4-BE49-F238E27FC236}">
                  <a16:creationId xmlns:a16="http://schemas.microsoft.com/office/drawing/2014/main" xmlns="" id="{C992F303-842B-3D02-9B72-093D62882D90}"/>
                </a:ext>
              </a:extLst>
            </p:cNvPr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419;p5">
              <a:extLst>
                <a:ext uri="{FF2B5EF4-FFF2-40B4-BE49-F238E27FC236}">
                  <a16:creationId xmlns:a16="http://schemas.microsoft.com/office/drawing/2014/main" xmlns="" id="{C2680B79-6422-49A4-6895-C68C609A7005}"/>
                </a:ext>
              </a:extLst>
            </p:cNvPr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420;p5">
              <a:extLst>
                <a:ext uri="{FF2B5EF4-FFF2-40B4-BE49-F238E27FC236}">
                  <a16:creationId xmlns:a16="http://schemas.microsoft.com/office/drawing/2014/main" xmlns="" id="{35EA2610-10B8-5224-CE7E-34AC2D092579}"/>
                </a:ext>
              </a:extLst>
            </p:cNvPr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421;p5">
              <a:extLst>
                <a:ext uri="{FF2B5EF4-FFF2-40B4-BE49-F238E27FC236}">
                  <a16:creationId xmlns:a16="http://schemas.microsoft.com/office/drawing/2014/main" xmlns="" id="{3EA6C9D9-353E-3D3A-8F79-5EB19446A1FA}"/>
                </a:ext>
              </a:extLst>
            </p:cNvPr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22;p5">
              <a:extLst>
                <a:ext uri="{FF2B5EF4-FFF2-40B4-BE49-F238E27FC236}">
                  <a16:creationId xmlns:a16="http://schemas.microsoft.com/office/drawing/2014/main" xmlns="" id="{19F6F99B-3E47-28ED-E0CA-DA7329E0B6C6}"/>
                </a:ext>
              </a:extLst>
            </p:cNvPr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23;p5">
              <a:extLst>
                <a:ext uri="{FF2B5EF4-FFF2-40B4-BE49-F238E27FC236}">
                  <a16:creationId xmlns:a16="http://schemas.microsoft.com/office/drawing/2014/main" xmlns="" id="{3A657A5F-AF97-BEEB-29F5-745A64B33C6D}"/>
                </a:ext>
              </a:extLst>
            </p:cNvPr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rgbClr val="8DCE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24;p5">
              <a:extLst>
                <a:ext uri="{FF2B5EF4-FFF2-40B4-BE49-F238E27FC236}">
                  <a16:creationId xmlns:a16="http://schemas.microsoft.com/office/drawing/2014/main" xmlns="" id="{16955346-8DD8-D79A-5769-21A5E385EEE7}"/>
                </a:ext>
              </a:extLst>
            </p:cNvPr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25;p5">
              <a:extLst>
                <a:ext uri="{FF2B5EF4-FFF2-40B4-BE49-F238E27FC236}">
                  <a16:creationId xmlns:a16="http://schemas.microsoft.com/office/drawing/2014/main" xmlns="" id="{36297371-CEA5-1609-4E8F-67E35A24867F}"/>
                </a:ext>
              </a:extLst>
            </p:cNvPr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26;p5">
              <a:extLst>
                <a:ext uri="{FF2B5EF4-FFF2-40B4-BE49-F238E27FC236}">
                  <a16:creationId xmlns:a16="http://schemas.microsoft.com/office/drawing/2014/main" xmlns="" id="{39BBF357-1D99-1AC8-C3DA-54B81C1F1D5D}"/>
                </a:ext>
              </a:extLst>
            </p:cNvPr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27;p5">
              <a:extLst>
                <a:ext uri="{FF2B5EF4-FFF2-40B4-BE49-F238E27FC236}">
                  <a16:creationId xmlns:a16="http://schemas.microsoft.com/office/drawing/2014/main" xmlns="" id="{828691E4-5250-805A-2E67-B834CC006454}"/>
                </a:ext>
              </a:extLst>
            </p:cNvPr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28;p5">
              <a:extLst>
                <a:ext uri="{FF2B5EF4-FFF2-40B4-BE49-F238E27FC236}">
                  <a16:creationId xmlns:a16="http://schemas.microsoft.com/office/drawing/2014/main" xmlns="" id="{7D7C2FCD-EF4A-E2A0-FEC7-8EABB997155E}"/>
                </a:ext>
              </a:extLst>
            </p:cNvPr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29;p5">
              <a:extLst>
                <a:ext uri="{FF2B5EF4-FFF2-40B4-BE49-F238E27FC236}">
                  <a16:creationId xmlns:a16="http://schemas.microsoft.com/office/drawing/2014/main" xmlns="" id="{D32F8513-95A7-500F-BD4E-8AA52C092D84}"/>
                </a:ext>
              </a:extLst>
            </p:cNvPr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rgbClr val="8DCE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30;p5">
              <a:extLst>
                <a:ext uri="{FF2B5EF4-FFF2-40B4-BE49-F238E27FC236}">
                  <a16:creationId xmlns:a16="http://schemas.microsoft.com/office/drawing/2014/main" xmlns="" id="{B9BC1A62-608B-7B89-C1D7-D77E7C207151}"/>
                </a:ext>
              </a:extLst>
            </p:cNvPr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31;p5">
              <a:extLst>
                <a:ext uri="{FF2B5EF4-FFF2-40B4-BE49-F238E27FC236}">
                  <a16:creationId xmlns:a16="http://schemas.microsoft.com/office/drawing/2014/main" xmlns="" id="{CA0D1253-14D1-CAF4-F01B-4AA9C9F34A2B}"/>
                </a:ext>
              </a:extLst>
            </p:cNvPr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32;p5">
              <a:extLst>
                <a:ext uri="{FF2B5EF4-FFF2-40B4-BE49-F238E27FC236}">
                  <a16:creationId xmlns:a16="http://schemas.microsoft.com/office/drawing/2014/main" xmlns="" id="{656DA43C-E7ED-0D62-7EC4-D6F59AE97669}"/>
                </a:ext>
              </a:extLst>
            </p:cNvPr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33;p5">
              <a:extLst>
                <a:ext uri="{FF2B5EF4-FFF2-40B4-BE49-F238E27FC236}">
                  <a16:creationId xmlns:a16="http://schemas.microsoft.com/office/drawing/2014/main" xmlns="" id="{D1240F13-14A4-DD47-F7C7-66EB2AB7BB3D}"/>
                </a:ext>
              </a:extLst>
            </p:cNvPr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435;p5">
            <a:extLst>
              <a:ext uri="{FF2B5EF4-FFF2-40B4-BE49-F238E27FC236}">
                <a16:creationId xmlns:a16="http://schemas.microsoft.com/office/drawing/2014/main" xmlns="" id="{55D37D4E-6BE5-8986-A3D4-AD31334EBBE2}"/>
              </a:ext>
            </a:extLst>
          </p:cNvPr>
          <p:cNvGrpSpPr/>
          <p:nvPr/>
        </p:nvGrpSpPr>
        <p:grpSpPr>
          <a:xfrm>
            <a:off x="725122" y="4404419"/>
            <a:ext cx="813075" cy="763573"/>
            <a:chOff x="10900125" y="2923225"/>
            <a:chExt cx="484550" cy="455050"/>
          </a:xfrm>
        </p:grpSpPr>
        <p:sp>
          <p:nvSpPr>
            <p:cNvPr id="34" name="Google Shape;436;p5">
              <a:extLst>
                <a:ext uri="{FF2B5EF4-FFF2-40B4-BE49-F238E27FC236}">
                  <a16:creationId xmlns:a16="http://schemas.microsoft.com/office/drawing/2014/main" xmlns="" id="{160695E0-3713-8F04-2E1F-13142D9C6B25}"/>
                </a:ext>
              </a:extLst>
            </p:cNvPr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37;p5">
              <a:extLst>
                <a:ext uri="{FF2B5EF4-FFF2-40B4-BE49-F238E27FC236}">
                  <a16:creationId xmlns:a16="http://schemas.microsoft.com/office/drawing/2014/main" xmlns="" id="{7510584F-5D30-007E-3CDB-014C2B74ADC1}"/>
                </a:ext>
              </a:extLst>
            </p:cNvPr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438;p5">
              <a:extLst>
                <a:ext uri="{FF2B5EF4-FFF2-40B4-BE49-F238E27FC236}">
                  <a16:creationId xmlns:a16="http://schemas.microsoft.com/office/drawing/2014/main" xmlns="" id="{83B3295F-E9A8-C767-B0D5-826EAAD29106}"/>
                </a:ext>
              </a:extLst>
            </p:cNvPr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439;p5">
              <a:extLst>
                <a:ext uri="{FF2B5EF4-FFF2-40B4-BE49-F238E27FC236}">
                  <a16:creationId xmlns:a16="http://schemas.microsoft.com/office/drawing/2014/main" xmlns="" id="{A0FBD574-A883-BAC9-4C74-C4E17D63B149}"/>
                </a:ext>
              </a:extLst>
            </p:cNvPr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440;p5">
              <a:extLst>
                <a:ext uri="{FF2B5EF4-FFF2-40B4-BE49-F238E27FC236}">
                  <a16:creationId xmlns:a16="http://schemas.microsoft.com/office/drawing/2014/main" xmlns="" id="{FA8C60CF-C30A-0002-C3FB-3C88F7D345FB}"/>
                </a:ext>
              </a:extLst>
            </p:cNvPr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441;p5">
              <a:extLst>
                <a:ext uri="{FF2B5EF4-FFF2-40B4-BE49-F238E27FC236}">
                  <a16:creationId xmlns:a16="http://schemas.microsoft.com/office/drawing/2014/main" xmlns="" id="{88C7C38D-C993-4751-B438-2DD6E08726FE}"/>
                </a:ext>
              </a:extLst>
            </p:cNvPr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442;p5">
              <a:extLst>
                <a:ext uri="{FF2B5EF4-FFF2-40B4-BE49-F238E27FC236}">
                  <a16:creationId xmlns:a16="http://schemas.microsoft.com/office/drawing/2014/main" xmlns="" id="{1E664A05-92D5-D371-D567-5F16D4464551}"/>
                </a:ext>
              </a:extLst>
            </p:cNvPr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1" name="Google Shape;443;p5">
            <a:extLst>
              <a:ext uri="{FF2B5EF4-FFF2-40B4-BE49-F238E27FC236}">
                <a16:creationId xmlns:a16="http://schemas.microsoft.com/office/drawing/2014/main" xmlns="" id="{F0E68C94-BAA8-01C8-0684-A1FCD8BF34AF}"/>
              </a:ext>
            </a:extLst>
          </p:cNvPr>
          <p:cNvSpPr/>
          <p:nvPr/>
        </p:nvSpPr>
        <p:spPr>
          <a:xfrm>
            <a:off x="1525969" y="3878067"/>
            <a:ext cx="391617" cy="49800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2" name="Google Shape;444;p5">
            <a:extLst>
              <a:ext uri="{FF2B5EF4-FFF2-40B4-BE49-F238E27FC236}">
                <a16:creationId xmlns:a16="http://schemas.microsoft.com/office/drawing/2014/main" xmlns="" id="{CA9A9F66-AC0B-69F3-883E-CEFA1105A66A}"/>
              </a:ext>
            </a:extLst>
          </p:cNvPr>
          <p:cNvSpPr/>
          <p:nvPr/>
        </p:nvSpPr>
        <p:spPr>
          <a:xfrm>
            <a:off x="822435" y="5975228"/>
            <a:ext cx="257060" cy="32688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FF56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43" name="Google Shape;445;p5">
            <a:extLst>
              <a:ext uri="{FF2B5EF4-FFF2-40B4-BE49-F238E27FC236}">
                <a16:creationId xmlns:a16="http://schemas.microsoft.com/office/drawing/2014/main" xmlns="" id="{36F8D23F-26FD-FE21-0E05-B44A62A42ED8}"/>
              </a:ext>
            </a:extLst>
          </p:cNvPr>
          <p:cNvGrpSpPr/>
          <p:nvPr/>
        </p:nvGrpSpPr>
        <p:grpSpPr>
          <a:xfrm>
            <a:off x="8486042" y="5793740"/>
            <a:ext cx="1888088" cy="763547"/>
            <a:chOff x="2174906" y="4114344"/>
            <a:chExt cx="2243450" cy="907400"/>
          </a:xfrm>
        </p:grpSpPr>
        <p:sp>
          <p:nvSpPr>
            <p:cNvPr id="44" name="Google Shape;446;p5">
              <a:extLst>
                <a:ext uri="{FF2B5EF4-FFF2-40B4-BE49-F238E27FC236}">
                  <a16:creationId xmlns:a16="http://schemas.microsoft.com/office/drawing/2014/main" xmlns="" id="{DBEC7E6E-F9E9-FDB8-9425-8B353EB19B56}"/>
                </a:ext>
              </a:extLst>
            </p:cNvPr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447;p5">
              <a:extLst>
                <a:ext uri="{FF2B5EF4-FFF2-40B4-BE49-F238E27FC236}">
                  <a16:creationId xmlns:a16="http://schemas.microsoft.com/office/drawing/2014/main" xmlns="" id="{8EB717B9-59ED-0E17-5F7E-BDB8A2F21874}"/>
                </a:ext>
              </a:extLst>
            </p:cNvPr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448;p5">
              <a:extLst>
                <a:ext uri="{FF2B5EF4-FFF2-40B4-BE49-F238E27FC236}">
                  <a16:creationId xmlns:a16="http://schemas.microsoft.com/office/drawing/2014/main" xmlns="" id="{6F75D676-9AAE-1A1A-4313-14C0DAD7534B}"/>
                </a:ext>
              </a:extLst>
            </p:cNvPr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449;p5">
              <a:extLst>
                <a:ext uri="{FF2B5EF4-FFF2-40B4-BE49-F238E27FC236}">
                  <a16:creationId xmlns:a16="http://schemas.microsoft.com/office/drawing/2014/main" xmlns="" id="{930DE9BF-E084-D29D-3903-5056464B3A13}"/>
                </a:ext>
              </a:extLst>
            </p:cNvPr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450;p5">
              <a:extLst>
                <a:ext uri="{FF2B5EF4-FFF2-40B4-BE49-F238E27FC236}">
                  <a16:creationId xmlns:a16="http://schemas.microsoft.com/office/drawing/2014/main" xmlns="" id="{37D9E9B2-A507-526E-850E-AC563A8867DB}"/>
                </a:ext>
              </a:extLst>
            </p:cNvPr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451;p5">
              <a:extLst>
                <a:ext uri="{FF2B5EF4-FFF2-40B4-BE49-F238E27FC236}">
                  <a16:creationId xmlns:a16="http://schemas.microsoft.com/office/drawing/2014/main" xmlns="" id="{AC8756DC-77FF-09F0-85EB-BC9ADC4E2D37}"/>
                </a:ext>
              </a:extLst>
            </p:cNvPr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452;p5">
              <a:extLst>
                <a:ext uri="{FF2B5EF4-FFF2-40B4-BE49-F238E27FC236}">
                  <a16:creationId xmlns:a16="http://schemas.microsoft.com/office/drawing/2014/main" xmlns="" id="{764EB4A8-9C92-B29D-6695-D0EA385E08CB}"/>
                </a:ext>
              </a:extLst>
            </p:cNvPr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453;p5">
              <a:extLst>
                <a:ext uri="{FF2B5EF4-FFF2-40B4-BE49-F238E27FC236}">
                  <a16:creationId xmlns:a16="http://schemas.microsoft.com/office/drawing/2014/main" xmlns="" id="{40B96EA3-C4DA-D841-5FCA-81337A5BD5B4}"/>
                </a:ext>
              </a:extLst>
            </p:cNvPr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454;p5">
              <a:extLst>
                <a:ext uri="{FF2B5EF4-FFF2-40B4-BE49-F238E27FC236}">
                  <a16:creationId xmlns:a16="http://schemas.microsoft.com/office/drawing/2014/main" xmlns="" id="{FC4DBD2B-5C8C-BDCF-9E6D-6012FCB0CD9B}"/>
                </a:ext>
              </a:extLst>
            </p:cNvPr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455;p5">
              <a:extLst>
                <a:ext uri="{FF2B5EF4-FFF2-40B4-BE49-F238E27FC236}">
                  <a16:creationId xmlns:a16="http://schemas.microsoft.com/office/drawing/2014/main" xmlns="" id="{38523667-1A6D-C87C-E667-B1DA78CE9376}"/>
                </a:ext>
              </a:extLst>
            </p:cNvPr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456;p5">
              <a:extLst>
                <a:ext uri="{FF2B5EF4-FFF2-40B4-BE49-F238E27FC236}">
                  <a16:creationId xmlns:a16="http://schemas.microsoft.com/office/drawing/2014/main" xmlns="" id="{C8BC4105-C11A-B9CD-43C0-BB4A35023437}"/>
                </a:ext>
              </a:extLst>
            </p:cNvPr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457;p5">
              <a:extLst>
                <a:ext uri="{FF2B5EF4-FFF2-40B4-BE49-F238E27FC236}">
                  <a16:creationId xmlns:a16="http://schemas.microsoft.com/office/drawing/2014/main" xmlns="" id="{3B16920E-03EE-4207-B5DA-37F23DFB6BA1}"/>
                </a:ext>
              </a:extLst>
            </p:cNvPr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458;p5">
              <a:extLst>
                <a:ext uri="{FF2B5EF4-FFF2-40B4-BE49-F238E27FC236}">
                  <a16:creationId xmlns:a16="http://schemas.microsoft.com/office/drawing/2014/main" xmlns="" id="{0420717D-466C-1E2E-027E-63918AE6C41F}"/>
                </a:ext>
              </a:extLst>
            </p:cNvPr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459;p5">
              <a:extLst>
                <a:ext uri="{FF2B5EF4-FFF2-40B4-BE49-F238E27FC236}">
                  <a16:creationId xmlns:a16="http://schemas.microsoft.com/office/drawing/2014/main" xmlns="" id="{33E5F3A5-3852-C0CF-4189-212804BD8F7A}"/>
                </a:ext>
              </a:extLst>
            </p:cNvPr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460;p5">
              <a:extLst>
                <a:ext uri="{FF2B5EF4-FFF2-40B4-BE49-F238E27FC236}">
                  <a16:creationId xmlns:a16="http://schemas.microsoft.com/office/drawing/2014/main" xmlns="" id="{0117C049-F4A2-930C-0458-B1297D339321}"/>
                </a:ext>
              </a:extLst>
            </p:cNvPr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461;p5">
              <a:extLst>
                <a:ext uri="{FF2B5EF4-FFF2-40B4-BE49-F238E27FC236}">
                  <a16:creationId xmlns:a16="http://schemas.microsoft.com/office/drawing/2014/main" xmlns="" id="{4D0F1F69-FDA2-D7C4-9A56-3C6194DAEB8A}"/>
                </a:ext>
              </a:extLst>
            </p:cNvPr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462;p5">
              <a:extLst>
                <a:ext uri="{FF2B5EF4-FFF2-40B4-BE49-F238E27FC236}">
                  <a16:creationId xmlns:a16="http://schemas.microsoft.com/office/drawing/2014/main" xmlns="" id="{50617F75-B181-2BE8-7AED-A195C1D7080C}"/>
                </a:ext>
              </a:extLst>
            </p:cNvPr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463;p5">
              <a:extLst>
                <a:ext uri="{FF2B5EF4-FFF2-40B4-BE49-F238E27FC236}">
                  <a16:creationId xmlns:a16="http://schemas.microsoft.com/office/drawing/2014/main" xmlns="" id="{3548FA5E-49CA-F03F-7B45-0506FFDC7647}"/>
                </a:ext>
              </a:extLst>
            </p:cNvPr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464;p5">
              <a:extLst>
                <a:ext uri="{FF2B5EF4-FFF2-40B4-BE49-F238E27FC236}">
                  <a16:creationId xmlns:a16="http://schemas.microsoft.com/office/drawing/2014/main" xmlns="" id="{435947CA-AFAE-6330-4FEB-AF8FE1253F92}"/>
                </a:ext>
              </a:extLst>
            </p:cNvPr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465;p5">
              <a:extLst>
                <a:ext uri="{FF2B5EF4-FFF2-40B4-BE49-F238E27FC236}">
                  <a16:creationId xmlns:a16="http://schemas.microsoft.com/office/drawing/2014/main" xmlns="" id="{09AE5D1C-A842-D7A7-0FF4-C6F4D8ECDD36}"/>
                </a:ext>
              </a:extLst>
            </p:cNvPr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466;p5">
              <a:extLst>
                <a:ext uri="{FF2B5EF4-FFF2-40B4-BE49-F238E27FC236}">
                  <a16:creationId xmlns:a16="http://schemas.microsoft.com/office/drawing/2014/main" xmlns="" id="{FF720E01-E716-DE30-AD47-05BBF2BCF020}"/>
                </a:ext>
              </a:extLst>
            </p:cNvPr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5" name="Google Shape;467;p5">
            <a:extLst>
              <a:ext uri="{FF2B5EF4-FFF2-40B4-BE49-F238E27FC236}">
                <a16:creationId xmlns:a16="http://schemas.microsoft.com/office/drawing/2014/main" xmlns="" id="{55A36362-6707-2430-295D-26A6CA5FF5A8}"/>
              </a:ext>
            </a:extLst>
          </p:cNvPr>
          <p:cNvSpPr/>
          <p:nvPr/>
        </p:nvSpPr>
        <p:spPr>
          <a:xfrm flipH="1">
            <a:off x="9965269" y="4620150"/>
            <a:ext cx="391617" cy="4980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EFA3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66" name="Google Shape;468;p5">
            <a:extLst>
              <a:ext uri="{FF2B5EF4-FFF2-40B4-BE49-F238E27FC236}">
                <a16:creationId xmlns:a16="http://schemas.microsoft.com/office/drawing/2014/main" xmlns="" id="{83863100-AB1A-594B-5FE5-AB78B9DFFF0F}"/>
              </a:ext>
            </a:extLst>
          </p:cNvPr>
          <p:cNvGrpSpPr/>
          <p:nvPr/>
        </p:nvGrpSpPr>
        <p:grpSpPr>
          <a:xfrm rot="2700000">
            <a:off x="10009637" y="2579392"/>
            <a:ext cx="1709585" cy="1148259"/>
            <a:chOff x="133625" y="4024950"/>
            <a:chExt cx="1244878" cy="836133"/>
          </a:xfrm>
        </p:grpSpPr>
        <p:sp>
          <p:nvSpPr>
            <p:cNvPr id="67" name="Google Shape;469;p5">
              <a:extLst>
                <a:ext uri="{FF2B5EF4-FFF2-40B4-BE49-F238E27FC236}">
                  <a16:creationId xmlns:a16="http://schemas.microsoft.com/office/drawing/2014/main" xmlns="" id="{3D41877A-CCB3-EC06-A81C-33ADE246827D}"/>
                </a:ext>
              </a:extLst>
            </p:cNvPr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470;p5">
              <a:extLst>
                <a:ext uri="{FF2B5EF4-FFF2-40B4-BE49-F238E27FC236}">
                  <a16:creationId xmlns:a16="http://schemas.microsoft.com/office/drawing/2014/main" xmlns="" id="{AE7FB710-A9F3-A6C4-B7BD-E17572F82F75}"/>
                </a:ext>
              </a:extLst>
            </p:cNvPr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471;p5">
              <a:extLst>
                <a:ext uri="{FF2B5EF4-FFF2-40B4-BE49-F238E27FC236}">
                  <a16:creationId xmlns:a16="http://schemas.microsoft.com/office/drawing/2014/main" xmlns="" id="{BBF74DCB-D2E9-BCBF-0E11-E0E507D39F64}"/>
                </a:ext>
              </a:extLst>
            </p:cNvPr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472;p5">
              <a:extLst>
                <a:ext uri="{FF2B5EF4-FFF2-40B4-BE49-F238E27FC236}">
                  <a16:creationId xmlns:a16="http://schemas.microsoft.com/office/drawing/2014/main" xmlns="" id="{1FC3C5C1-0B26-E2BA-0C5E-29DB4D6636D3}"/>
                </a:ext>
              </a:extLst>
            </p:cNvPr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473;p5">
              <a:extLst>
                <a:ext uri="{FF2B5EF4-FFF2-40B4-BE49-F238E27FC236}">
                  <a16:creationId xmlns:a16="http://schemas.microsoft.com/office/drawing/2014/main" xmlns="" id="{156869F1-EE0C-30B3-6652-571AF0488881}"/>
                </a:ext>
              </a:extLst>
            </p:cNvPr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474;p5">
              <a:extLst>
                <a:ext uri="{FF2B5EF4-FFF2-40B4-BE49-F238E27FC236}">
                  <a16:creationId xmlns:a16="http://schemas.microsoft.com/office/drawing/2014/main" xmlns="" id="{245FC73C-3B45-698E-8252-9B6097D39FD1}"/>
                </a:ext>
              </a:extLst>
            </p:cNvPr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475;p5">
              <a:extLst>
                <a:ext uri="{FF2B5EF4-FFF2-40B4-BE49-F238E27FC236}">
                  <a16:creationId xmlns:a16="http://schemas.microsoft.com/office/drawing/2014/main" xmlns="" id="{B79DB4B1-E89A-52E5-7EE6-ABC50BDE8EC6}"/>
                </a:ext>
              </a:extLst>
            </p:cNvPr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476;p5">
              <a:extLst>
                <a:ext uri="{FF2B5EF4-FFF2-40B4-BE49-F238E27FC236}">
                  <a16:creationId xmlns:a16="http://schemas.microsoft.com/office/drawing/2014/main" xmlns="" id="{6ADE9D1F-B47F-5E27-2C3C-7BC6AF728423}"/>
                </a:ext>
              </a:extLst>
            </p:cNvPr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477;p5">
              <a:extLst>
                <a:ext uri="{FF2B5EF4-FFF2-40B4-BE49-F238E27FC236}">
                  <a16:creationId xmlns:a16="http://schemas.microsoft.com/office/drawing/2014/main" xmlns="" id="{A8F75161-55B0-60E6-01E0-C1AF5AF2FAF4}"/>
                </a:ext>
              </a:extLst>
            </p:cNvPr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478;p5">
              <a:extLst>
                <a:ext uri="{FF2B5EF4-FFF2-40B4-BE49-F238E27FC236}">
                  <a16:creationId xmlns:a16="http://schemas.microsoft.com/office/drawing/2014/main" xmlns="" id="{2934087C-0510-A1B3-5D99-41AB4DA5827D}"/>
                </a:ext>
              </a:extLst>
            </p:cNvPr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479;p5">
              <a:extLst>
                <a:ext uri="{FF2B5EF4-FFF2-40B4-BE49-F238E27FC236}">
                  <a16:creationId xmlns:a16="http://schemas.microsoft.com/office/drawing/2014/main" xmlns="" id="{A688A163-8B64-D397-6516-7E40A5BE6382}"/>
                </a:ext>
              </a:extLst>
            </p:cNvPr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rgbClr val="8DCE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480;p5">
              <a:extLst>
                <a:ext uri="{FF2B5EF4-FFF2-40B4-BE49-F238E27FC236}">
                  <a16:creationId xmlns:a16="http://schemas.microsoft.com/office/drawing/2014/main" xmlns="" id="{C257EE88-45BB-3B18-02D2-781E3559D415}"/>
                </a:ext>
              </a:extLst>
            </p:cNvPr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481;p5">
              <a:extLst>
                <a:ext uri="{FF2B5EF4-FFF2-40B4-BE49-F238E27FC236}">
                  <a16:creationId xmlns:a16="http://schemas.microsoft.com/office/drawing/2014/main" xmlns="" id="{68265818-5531-283F-CBD6-3261D6B0C44F}"/>
                </a:ext>
              </a:extLst>
            </p:cNvPr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482;p5">
              <a:extLst>
                <a:ext uri="{FF2B5EF4-FFF2-40B4-BE49-F238E27FC236}">
                  <a16:creationId xmlns:a16="http://schemas.microsoft.com/office/drawing/2014/main" xmlns="" id="{5B753568-BB6F-FF6F-4A3C-A3B48C335933}"/>
                </a:ext>
              </a:extLst>
            </p:cNvPr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483;p5">
              <a:extLst>
                <a:ext uri="{FF2B5EF4-FFF2-40B4-BE49-F238E27FC236}">
                  <a16:creationId xmlns:a16="http://schemas.microsoft.com/office/drawing/2014/main" xmlns="" id="{6425D8ED-55BE-7E23-28BA-C311D6468EC4}"/>
                </a:ext>
              </a:extLst>
            </p:cNvPr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484;p5">
              <a:extLst>
                <a:ext uri="{FF2B5EF4-FFF2-40B4-BE49-F238E27FC236}">
                  <a16:creationId xmlns:a16="http://schemas.microsoft.com/office/drawing/2014/main" xmlns="" id="{F5A8259B-5E5D-87CF-1346-A789309452E5}"/>
                </a:ext>
              </a:extLst>
            </p:cNvPr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485;p5">
              <a:extLst>
                <a:ext uri="{FF2B5EF4-FFF2-40B4-BE49-F238E27FC236}">
                  <a16:creationId xmlns:a16="http://schemas.microsoft.com/office/drawing/2014/main" xmlns="" id="{4DEB584C-D716-BFE0-1A28-CA86317EAD3F}"/>
                </a:ext>
              </a:extLst>
            </p:cNvPr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486;p5">
              <a:extLst>
                <a:ext uri="{FF2B5EF4-FFF2-40B4-BE49-F238E27FC236}">
                  <a16:creationId xmlns:a16="http://schemas.microsoft.com/office/drawing/2014/main" xmlns="" id="{3B24C519-E3EA-A8CC-D753-39ACB0CA3793}"/>
                </a:ext>
              </a:extLst>
            </p:cNvPr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5" name="Google Shape;487;p5">
            <a:extLst>
              <a:ext uri="{FF2B5EF4-FFF2-40B4-BE49-F238E27FC236}">
                <a16:creationId xmlns:a16="http://schemas.microsoft.com/office/drawing/2014/main" xmlns="" id="{A1FC77E1-435F-5F43-03EA-62B76D597893}"/>
              </a:ext>
            </a:extLst>
          </p:cNvPr>
          <p:cNvSpPr/>
          <p:nvPr/>
        </p:nvSpPr>
        <p:spPr>
          <a:xfrm flipH="1">
            <a:off x="11122571" y="1538921"/>
            <a:ext cx="193036" cy="24545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FF56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6" name="Google Shape;488;p5">
            <a:extLst>
              <a:ext uri="{FF2B5EF4-FFF2-40B4-BE49-F238E27FC236}">
                <a16:creationId xmlns:a16="http://schemas.microsoft.com/office/drawing/2014/main" xmlns="" id="{AF502A05-9898-56FF-C5E7-C7A0BBFEA04B}"/>
              </a:ext>
            </a:extLst>
          </p:cNvPr>
          <p:cNvSpPr/>
          <p:nvPr/>
        </p:nvSpPr>
        <p:spPr>
          <a:xfrm flipH="1">
            <a:off x="9723811" y="1210521"/>
            <a:ext cx="257060" cy="32688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4DB3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87" name="Google Shape;489;p5">
            <a:extLst>
              <a:ext uri="{FF2B5EF4-FFF2-40B4-BE49-F238E27FC236}">
                <a16:creationId xmlns:a16="http://schemas.microsoft.com/office/drawing/2014/main" xmlns="" id="{2D2C18A9-0B55-DE0F-0913-E2345C8F58E8}"/>
              </a:ext>
            </a:extLst>
          </p:cNvPr>
          <p:cNvGrpSpPr/>
          <p:nvPr/>
        </p:nvGrpSpPr>
        <p:grpSpPr>
          <a:xfrm rot="-2700000">
            <a:off x="10830912" y="4370378"/>
            <a:ext cx="1198276" cy="1021724"/>
            <a:chOff x="10024450" y="2274100"/>
            <a:chExt cx="762700" cy="650325"/>
          </a:xfrm>
        </p:grpSpPr>
        <p:sp>
          <p:nvSpPr>
            <p:cNvPr id="88" name="Google Shape;490;p5">
              <a:extLst>
                <a:ext uri="{FF2B5EF4-FFF2-40B4-BE49-F238E27FC236}">
                  <a16:creationId xmlns:a16="http://schemas.microsoft.com/office/drawing/2014/main" xmlns="" id="{E4AB920D-854D-A71F-8B25-25428A46C4B7}"/>
                </a:ext>
              </a:extLst>
            </p:cNvPr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491;p5">
              <a:extLst>
                <a:ext uri="{FF2B5EF4-FFF2-40B4-BE49-F238E27FC236}">
                  <a16:creationId xmlns:a16="http://schemas.microsoft.com/office/drawing/2014/main" xmlns="" id="{EEFF8FF5-8F54-F4EF-D38F-7EA700AEFBF5}"/>
                </a:ext>
              </a:extLst>
            </p:cNvPr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492;p5">
              <a:extLst>
                <a:ext uri="{FF2B5EF4-FFF2-40B4-BE49-F238E27FC236}">
                  <a16:creationId xmlns:a16="http://schemas.microsoft.com/office/drawing/2014/main" xmlns="" id="{36F4EDA7-2EC0-25BC-AEA4-32F1081D6636}"/>
                </a:ext>
              </a:extLst>
            </p:cNvPr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493;p5">
              <a:extLst>
                <a:ext uri="{FF2B5EF4-FFF2-40B4-BE49-F238E27FC236}">
                  <a16:creationId xmlns:a16="http://schemas.microsoft.com/office/drawing/2014/main" xmlns="" id="{7210A61F-2B20-8793-5359-E058096B14DE}"/>
                </a:ext>
              </a:extLst>
            </p:cNvPr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494;p5">
              <a:extLst>
                <a:ext uri="{FF2B5EF4-FFF2-40B4-BE49-F238E27FC236}">
                  <a16:creationId xmlns:a16="http://schemas.microsoft.com/office/drawing/2014/main" xmlns="" id="{1E843871-665A-B6BA-06FA-79B20ADE50D9}"/>
                </a:ext>
              </a:extLst>
            </p:cNvPr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495;p5">
              <a:extLst>
                <a:ext uri="{FF2B5EF4-FFF2-40B4-BE49-F238E27FC236}">
                  <a16:creationId xmlns:a16="http://schemas.microsoft.com/office/drawing/2014/main" xmlns="" id="{943CAE8A-4BBC-8821-9F7C-8748D251717C}"/>
                </a:ext>
              </a:extLst>
            </p:cNvPr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496;p5">
              <a:extLst>
                <a:ext uri="{FF2B5EF4-FFF2-40B4-BE49-F238E27FC236}">
                  <a16:creationId xmlns:a16="http://schemas.microsoft.com/office/drawing/2014/main" xmlns="" id="{AF1F6500-4A9A-9B9C-E0F9-00CB636FEB0C}"/>
                </a:ext>
              </a:extLst>
            </p:cNvPr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5" name="Google Shape;497;p5">
            <a:extLst>
              <a:ext uri="{FF2B5EF4-FFF2-40B4-BE49-F238E27FC236}">
                <a16:creationId xmlns:a16="http://schemas.microsoft.com/office/drawing/2014/main" xmlns="" id="{560D8796-94D0-E597-D620-00EDFBC4DF72}"/>
              </a:ext>
            </a:extLst>
          </p:cNvPr>
          <p:cNvSpPr txBox="1">
            <a:spLocks/>
          </p:cNvSpPr>
          <p:nvPr/>
        </p:nvSpPr>
        <p:spPr>
          <a:xfrm>
            <a:off x="4184693" y="3154432"/>
            <a:ext cx="5946000" cy="833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umbh Sans"/>
              <a:buNone/>
              <a:defRPr sz="8000" b="1" i="0" u="none" strike="noStrike" cap="none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6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6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6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6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6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6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6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None/>
              <a:defRPr sz="6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l"/>
            <a:r>
              <a:rPr lang="vi-VN" sz="4400" kern="0" dirty="0">
                <a:solidFill>
                  <a:srgbClr val="C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CHUẨN BỊ CÂU ĐỐ</a:t>
            </a:r>
          </a:p>
        </p:txBody>
      </p:sp>
      <p:sp>
        <p:nvSpPr>
          <p:cNvPr id="96" name="Google Shape;498;p5">
            <a:extLst>
              <a:ext uri="{FF2B5EF4-FFF2-40B4-BE49-F238E27FC236}">
                <a16:creationId xmlns:a16="http://schemas.microsoft.com/office/drawing/2014/main" xmlns="" id="{380F6C13-8F9E-DA21-47A7-0FB16A634BCF}"/>
              </a:ext>
            </a:extLst>
          </p:cNvPr>
          <p:cNvSpPr txBox="1"/>
          <p:nvPr/>
        </p:nvSpPr>
        <p:spPr>
          <a:xfrm>
            <a:off x="2753545" y="3023600"/>
            <a:ext cx="1254467" cy="1025397"/>
          </a:xfrm>
          <a:prstGeom prst="rect">
            <a:avLst/>
          </a:prstGeom>
          <a:solidFill>
            <a:srgbClr val="EFA329"/>
          </a:solidFill>
          <a:ln w="38100" cap="rnd" cmpd="sng">
            <a:solidFill>
              <a:srgbClr val="EFA32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242424">
                <a:alpha val="49803"/>
              </a:srgbClr>
            </a:outerShdw>
          </a:effectLst>
        </p:spPr>
        <p:txBody>
          <a:bodyPr spcFirstLastPara="1" wrap="square" lIns="121900" tIns="304800" rIns="121900" bIns="121900" anchor="b" anchorCtr="0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600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90541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14;p7">
            <a:extLst>
              <a:ext uri="{FF2B5EF4-FFF2-40B4-BE49-F238E27FC236}">
                <a16:creationId xmlns:a16="http://schemas.microsoft.com/office/drawing/2014/main" xmlns="" id="{1DE560E9-0C38-847A-E940-4E7035C951C3}"/>
              </a:ext>
            </a:extLst>
          </p:cNvPr>
          <p:cNvGrpSpPr/>
          <p:nvPr/>
        </p:nvGrpSpPr>
        <p:grpSpPr>
          <a:xfrm rot="2974562">
            <a:off x="10849769" y="5524717"/>
            <a:ext cx="813289" cy="1024699"/>
            <a:chOff x="11435300" y="1056650"/>
            <a:chExt cx="568775" cy="716675"/>
          </a:xfrm>
        </p:grpSpPr>
        <p:sp>
          <p:nvSpPr>
            <p:cNvPr id="10" name="Google Shape;515;p7">
              <a:extLst>
                <a:ext uri="{FF2B5EF4-FFF2-40B4-BE49-F238E27FC236}">
                  <a16:creationId xmlns:a16="http://schemas.microsoft.com/office/drawing/2014/main" xmlns="" id="{5FBB5A92-9DC8-D1F9-8623-363FC71A1EEB}"/>
                </a:ext>
              </a:extLst>
            </p:cNvPr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516;p7">
              <a:extLst>
                <a:ext uri="{FF2B5EF4-FFF2-40B4-BE49-F238E27FC236}">
                  <a16:creationId xmlns:a16="http://schemas.microsoft.com/office/drawing/2014/main" xmlns="" id="{8E4D9108-400A-B7DB-197A-F96AF6C52A05}"/>
                </a:ext>
              </a:extLst>
            </p:cNvPr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517;p7">
              <a:extLst>
                <a:ext uri="{FF2B5EF4-FFF2-40B4-BE49-F238E27FC236}">
                  <a16:creationId xmlns:a16="http://schemas.microsoft.com/office/drawing/2014/main" xmlns="" id="{33C7F9C0-56ED-4637-F436-9A428E1F7E69}"/>
                </a:ext>
              </a:extLst>
            </p:cNvPr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518;p7">
              <a:extLst>
                <a:ext uri="{FF2B5EF4-FFF2-40B4-BE49-F238E27FC236}">
                  <a16:creationId xmlns:a16="http://schemas.microsoft.com/office/drawing/2014/main" xmlns="" id="{84F0B086-3BDA-82C7-80D2-9A5A17A6A013}"/>
                </a:ext>
              </a:extLst>
            </p:cNvPr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519;p7">
              <a:extLst>
                <a:ext uri="{FF2B5EF4-FFF2-40B4-BE49-F238E27FC236}">
                  <a16:creationId xmlns:a16="http://schemas.microsoft.com/office/drawing/2014/main" xmlns="" id="{C0AAD6FF-5058-4951-D4E8-EEE0991B7BF4}"/>
                </a:ext>
              </a:extLst>
            </p:cNvPr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520;p7">
              <a:extLst>
                <a:ext uri="{FF2B5EF4-FFF2-40B4-BE49-F238E27FC236}">
                  <a16:creationId xmlns:a16="http://schemas.microsoft.com/office/drawing/2014/main" xmlns="" id="{03E18743-E36A-7AF0-07E5-F11892610D53}"/>
                </a:ext>
              </a:extLst>
            </p:cNvPr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521;p7">
              <a:extLst>
                <a:ext uri="{FF2B5EF4-FFF2-40B4-BE49-F238E27FC236}">
                  <a16:creationId xmlns:a16="http://schemas.microsoft.com/office/drawing/2014/main" xmlns="" id="{1A46EBFC-63EC-1EC7-F83D-F10CA23DA898}"/>
                </a:ext>
              </a:extLst>
            </p:cNvPr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522;p7">
              <a:extLst>
                <a:ext uri="{FF2B5EF4-FFF2-40B4-BE49-F238E27FC236}">
                  <a16:creationId xmlns:a16="http://schemas.microsoft.com/office/drawing/2014/main" xmlns="" id="{EB30FEAE-9AD3-5B94-D147-9A1BD3230CBF}"/>
                </a:ext>
              </a:extLst>
            </p:cNvPr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523;p7">
              <a:extLst>
                <a:ext uri="{FF2B5EF4-FFF2-40B4-BE49-F238E27FC236}">
                  <a16:creationId xmlns:a16="http://schemas.microsoft.com/office/drawing/2014/main" xmlns="" id="{D447F8CF-A434-6C0F-1283-190039498211}"/>
                </a:ext>
              </a:extLst>
            </p:cNvPr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524;p7">
              <a:extLst>
                <a:ext uri="{FF2B5EF4-FFF2-40B4-BE49-F238E27FC236}">
                  <a16:creationId xmlns:a16="http://schemas.microsoft.com/office/drawing/2014/main" xmlns="" id="{A56A87F3-5699-B08B-2338-40D84F39D900}"/>
                </a:ext>
              </a:extLst>
            </p:cNvPr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0" name="Google Shape;525;p7">
            <a:extLst>
              <a:ext uri="{FF2B5EF4-FFF2-40B4-BE49-F238E27FC236}">
                <a16:creationId xmlns:a16="http://schemas.microsoft.com/office/drawing/2014/main" xmlns="" id="{5316B4A8-BFC3-93EE-0A7A-1F4AA556BD14}"/>
              </a:ext>
            </a:extLst>
          </p:cNvPr>
          <p:cNvSpPr/>
          <p:nvPr/>
        </p:nvSpPr>
        <p:spPr>
          <a:xfrm>
            <a:off x="1579232" y="1742520"/>
            <a:ext cx="9033536" cy="1106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 1: Thảo luận nhóm 5</a:t>
            </a: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en-US">
                <a:solidFill>
                  <a:schemeClr val="bg1"/>
                </a:solidFill>
              </a:rPr>
              <a:t>a) Lựa chọn tình huống ở một trong hai bài đọc Chuyện nhỏ trong lớp học (trang 112 – 113) và Tấm bìa các tông (trang 114 – 115) để diễn kịch.</a:t>
            </a:r>
            <a:endParaRPr lang="vi-VN"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1" name="Google Shape;526;p7">
            <a:extLst>
              <a:ext uri="{FF2B5EF4-FFF2-40B4-BE49-F238E27FC236}">
                <a16:creationId xmlns:a16="http://schemas.microsoft.com/office/drawing/2014/main" xmlns="" id="{F2DC63CF-04BA-A9F8-C43E-81F8C37A7882}"/>
              </a:ext>
            </a:extLst>
          </p:cNvPr>
          <p:cNvSpPr/>
          <p:nvPr/>
        </p:nvSpPr>
        <p:spPr>
          <a:xfrm>
            <a:off x="2997742" y="3006089"/>
            <a:ext cx="7224971" cy="2721915"/>
          </a:xfrm>
          <a:prstGeom prst="wedgeRoundRectCallout">
            <a:avLst>
              <a:gd name="adj1" fmla="val -65404"/>
              <a:gd name="adj2" fmla="val 8066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B968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just">
              <a:lnSpc>
                <a:spcPct val="125000"/>
              </a:lnSpc>
              <a:buClr>
                <a:srgbClr val="000000"/>
              </a:buClr>
            </a:pPr>
            <a:endParaRPr lang="en-US" sz="2400" kern="0">
              <a:solidFill>
                <a:srgbClr val="242424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endParaRPr lang="en-US" sz="2400" kern="0">
              <a:solidFill>
                <a:srgbClr val="242424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en-US" kern="0">
                <a:solidFill>
                  <a:srgbClr val="242424"/>
                </a:solidFill>
                <a:latin typeface="UTM Avo" panose="02040603050506020204" pitchFamily="18" charset="0"/>
                <a:cs typeface="Arial"/>
                <a:sym typeface="Arial"/>
              </a:rPr>
              <a:t>b) Phân vai:</a:t>
            </a: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endParaRPr lang="en-US" kern="0">
              <a:solidFill>
                <a:srgbClr val="242424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endParaRPr lang="en-US" sz="2400" kern="0">
              <a:solidFill>
                <a:srgbClr val="242424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endParaRPr lang="en-US" sz="2400" kern="0">
              <a:solidFill>
                <a:srgbClr val="242424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endParaRPr lang="en-US" sz="2400" kern="0">
              <a:solidFill>
                <a:srgbClr val="242424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endParaRPr lang="en-US" sz="2400" kern="0">
              <a:solidFill>
                <a:srgbClr val="242424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endParaRPr lang="en-US" sz="2400" kern="0">
              <a:solidFill>
                <a:srgbClr val="242424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endParaRPr lang="vi-VN" sz="2400" kern="0" dirty="0">
              <a:solidFill>
                <a:srgbClr val="242424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2" name="Google Shape;527;p7">
            <a:extLst>
              <a:ext uri="{FF2B5EF4-FFF2-40B4-BE49-F238E27FC236}">
                <a16:creationId xmlns:a16="http://schemas.microsoft.com/office/drawing/2014/main" xmlns="" id="{EEE11569-AE00-09A6-FB88-2D140C674B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4" y="3149600"/>
            <a:ext cx="2289937" cy="37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960A6C5-8E56-00E3-257A-30B58CF15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61" y="-3804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10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  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Diễn kịch: Có lí có tình trang 117 lớp 5 | Cánh diều Giải Tiếng Việt lớp 5">
            <a:extLst>
              <a:ext uri="{FF2B5EF4-FFF2-40B4-BE49-F238E27FC236}">
                <a16:creationId xmlns:a16="http://schemas.microsoft.com/office/drawing/2014/main" xmlns="" id="{1D241F74-9DFD-E8D0-0858-20666340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30" y="3429000"/>
            <a:ext cx="6686550" cy="217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0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4;p6">
            <a:extLst>
              <a:ext uri="{FF2B5EF4-FFF2-40B4-BE49-F238E27FC236}">
                <a16:creationId xmlns:a16="http://schemas.microsoft.com/office/drawing/2014/main" xmlns="" id="{9BD16264-16A8-E46A-59E3-115B7FA81B1D}"/>
              </a:ext>
            </a:extLst>
          </p:cNvPr>
          <p:cNvSpPr/>
          <p:nvPr/>
        </p:nvSpPr>
        <p:spPr>
          <a:xfrm>
            <a:off x="1815394" y="2818645"/>
            <a:ext cx="3591278" cy="1856991"/>
          </a:xfrm>
          <a:prstGeom prst="homePlate">
            <a:avLst>
              <a:gd name="adj" fmla="val 50000"/>
            </a:avLst>
          </a:prstGeom>
          <a:solidFill>
            <a:srgbClr val="FED0CD"/>
          </a:solidFill>
          <a:ln w="25400" cap="flat" cmpd="sng">
            <a:solidFill>
              <a:srgbClr val="B968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Thảo luận nhóm</a:t>
            </a:r>
            <a:endParaRPr lang="en-US"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Google Shape;505;p6">
            <a:extLst>
              <a:ext uri="{FF2B5EF4-FFF2-40B4-BE49-F238E27FC236}">
                <a16:creationId xmlns:a16="http://schemas.microsoft.com/office/drawing/2014/main" xmlns="" id="{E4FDF4B8-19AC-F480-C6DF-21954FF7E1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0726" y="4303011"/>
            <a:ext cx="2311012" cy="2516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506;p6">
            <a:extLst>
              <a:ext uri="{FF2B5EF4-FFF2-40B4-BE49-F238E27FC236}">
                <a16:creationId xmlns:a16="http://schemas.microsoft.com/office/drawing/2014/main" xmlns="" id="{DDB88B67-0F73-17ED-EA03-98460E3DE9B7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532965" y="2362200"/>
            <a:ext cx="1669346" cy="1348196"/>
          </a:xfrm>
          <a:prstGeom prst="straightConnector1">
            <a:avLst/>
          </a:prstGeom>
          <a:noFill/>
          <a:ln w="38100" cap="flat" cmpd="sng">
            <a:solidFill>
              <a:srgbClr val="FF564B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7" name="Google Shape;507;p6">
            <a:extLst>
              <a:ext uri="{FF2B5EF4-FFF2-40B4-BE49-F238E27FC236}">
                <a16:creationId xmlns:a16="http://schemas.microsoft.com/office/drawing/2014/main" xmlns="" id="{60AC7CDD-34C7-E1B6-A9BE-E6035E7C8468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532965" y="3710396"/>
            <a:ext cx="1669345" cy="1254535"/>
          </a:xfrm>
          <a:prstGeom prst="straightConnector1">
            <a:avLst/>
          </a:prstGeom>
          <a:noFill/>
          <a:ln w="38100" cap="flat" cmpd="sng">
            <a:solidFill>
              <a:srgbClr val="FF564B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8" name="Google Shape;508;p6">
            <a:extLst>
              <a:ext uri="{FF2B5EF4-FFF2-40B4-BE49-F238E27FC236}">
                <a16:creationId xmlns:a16="http://schemas.microsoft.com/office/drawing/2014/main" xmlns="" id="{A77065B4-1A1E-06CB-8014-3908836A8BE4}"/>
              </a:ext>
            </a:extLst>
          </p:cNvPr>
          <p:cNvSpPr/>
          <p:nvPr/>
        </p:nvSpPr>
        <p:spPr>
          <a:xfrm>
            <a:off x="7202311" y="1295400"/>
            <a:ext cx="4888090" cy="213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vi-VN" sz="2400">
                <a:solidFill>
                  <a:schemeClr val="bg1"/>
                </a:solidFill>
              </a:rPr>
              <a:t>c) Tập thoại theo lời nhân vật:</a:t>
            </a:r>
          </a:p>
          <a:p>
            <a:r>
              <a:rPr lang="vi-VN" sz="2400">
                <a:solidFill>
                  <a:schemeClr val="bg1"/>
                </a:solidFill>
              </a:rPr>
              <a:t>– Các vai diễn nhớ lời thoại.</a:t>
            </a:r>
          </a:p>
          <a:p>
            <a:r>
              <a:rPr lang="vi-VN" sz="2400">
                <a:solidFill>
                  <a:schemeClr val="bg1"/>
                </a:solidFill>
              </a:rPr>
              <a:t>– Người nhắc vở nhắc khẽ lời thoại nếu các vai diễn quên lời.</a:t>
            </a:r>
          </a:p>
        </p:txBody>
      </p:sp>
      <p:sp>
        <p:nvSpPr>
          <p:cNvPr id="9" name="Google Shape;509;p6">
            <a:extLst>
              <a:ext uri="{FF2B5EF4-FFF2-40B4-BE49-F238E27FC236}">
                <a16:creationId xmlns:a16="http://schemas.microsoft.com/office/drawing/2014/main" xmlns="" id="{E268DB85-F389-AC71-0CD6-9D85FC9437F8}"/>
              </a:ext>
            </a:extLst>
          </p:cNvPr>
          <p:cNvSpPr/>
          <p:nvPr/>
        </p:nvSpPr>
        <p:spPr>
          <a:xfrm>
            <a:off x="7202310" y="3747141"/>
            <a:ext cx="4888090" cy="24355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vi-VN" sz="2400">
                <a:solidFill>
                  <a:schemeClr val="bg1"/>
                </a:solidFill>
              </a:rPr>
              <a:t>d) Đạo diễn hướng dẫn các vai thể hiện nét mặt, cử chỉ, giọng nói phù hợp.</a:t>
            </a:r>
          </a:p>
        </p:txBody>
      </p:sp>
    </p:spTree>
    <p:extLst>
      <p:ext uri="{BB962C8B-B14F-4D97-AF65-F5344CB8AC3E}">
        <p14:creationId xmlns:p14="http://schemas.microsoft.com/office/powerpoint/2010/main" val="31258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0;p9">
            <a:extLst>
              <a:ext uri="{FF2B5EF4-FFF2-40B4-BE49-F238E27FC236}">
                <a16:creationId xmlns:a16="http://schemas.microsoft.com/office/drawing/2014/main" xmlns="" id="{2719AC97-8B2D-B00A-798E-4F5ACBA9B70A}"/>
              </a:ext>
            </a:extLst>
          </p:cNvPr>
          <p:cNvSpPr/>
          <p:nvPr/>
        </p:nvSpPr>
        <p:spPr>
          <a:xfrm>
            <a:off x="1308584" y="5922918"/>
            <a:ext cx="1696467" cy="463033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551;p9">
            <a:extLst>
              <a:ext uri="{FF2B5EF4-FFF2-40B4-BE49-F238E27FC236}">
                <a16:creationId xmlns:a16="http://schemas.microsoft.com/office/drawing/2014/main" xmlns="" id="{4E34003B-EE99-E7E2-D3BE-16675F37258B}"/>
              </a:ext>
            </a:extLst>
          </p:cNvPr>
          <p:cNvSpPr/>
          <p:nvPr/>
        </p:nvSpPr>
        <p:spPr>
          <a:xfrm>
            <a:off x="9951018" y="5186867"/>
            <a:ext cx="1538133" cy="42860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553;p9">
            <a:extLst>
              <a:ext uri="{FF2B5EF4-FFF2-40B4-BE49-F238E27FC236}">
                <a16:creationId xmlns:a16="http://schemas.microsoft.com/office/drawing/2014/main" xmlns="" id="{4BFC92D7-72F8-9551-9FDC-95784F5355B5}"/>
              </a:ext>
            </a:extLst>
          </p:cNvPr>
          <p:cNvSpPr/>
          <p:nvPr/>
        </p:nvSpPr>
        <p:spPr>
          <a:xfrm>
            <a:off x="10631751" y="1796728"/>
            <a:ext cx="257060" cy="32688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FBBC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554;p9">
            <a:extLst>
              <a:ext uri="{FF2B5EF4-FFF2-40B4-BE49-F238E27FC236}">
                <a16:creationId xmlns:a16="http://schemas.microsoft.com/office/drawing/2014/main" xmlns="" id="{ADB01E38-352A-8A68-D3B1-9D5FEF4997F0}"/>
              </a:ext>
            </a:extLst>
          </p:cNvPr>
          <p:cNvSpPr/>
          <p:nvPr/>
        </p:nvSpPr>
        <p:spPr>
          <a:xfrm>
            <a:off x="2179021" y="2985469"/>
            <a:ext cx="377979" cy="48061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EFA3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555;p9">
            <a:extLst>
              <a:ext uri="{FF2B5EF4-FFF2-40B4-BE49-F238E27FC236}">
                <a16:creationId xmlns:a16="http://schemas.microsoft.com/office/drawing/2014/main" xmlns="" id="{C96FC334-43FF-0271-E747-ABE244C6C28E}"/>
              </a:ext>
            </a:extLst>
          </p:cNvPr>
          <p:cNvSpPr/>
          <p:nvPr/>
        </p:nvSpPr>
        <p:spPr>
          <a:xfrm>
            <a:off x="422834" y="1796728"/>
            <a:ext cx="257060" cy="32688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556;p9">
            <a:extLst>
              <a:ext uri="{FF2B5EF4-FFF2-40B4-BE49-F238E27FC236}">
                <a16:creationId xmlns:a16="http://schemas.microsoft.com/office/drawing/2014/main" xmlns="" id="{49FC6332-7491-8E69-18CC-E9DF59EF8425}"/>
              </a:ext>
            </a:extLst>
          </p:cNvPr>
          <p:cNvSpPr/>
          <p:nvPr/>
        </p:nvSpPr>
        <p:spPr>
          <a:xfrm>
            <a:off x="1233733" y="3466086"/>
            <a:ext cx="377979" cy="48057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FE8F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9" name="Google Shape;557;p9">
            <a:extLst>
              <a:ext uri="{FF2B5EF4-FFF2-40B4-BE49-F238E27FC236}">
                <a16:creationId xmlns:a16="http://schemas.microsoft.com/office/drawing/2014/main" xmlns="" id="{7DB3CA77-CB9E-6FF9-523B-D7CE7A15B451}"/>
              </a:ext>
            </a:extLst>
          </p:cNvPr>
          <p:cNvGrpSpPr/>
          <p:nvPr/>
        </p:nvGrpSpPr>
        <p:grpSpPr>
          <a:xfrm flipH="1">
            <a:off x="353157" y="4159767"/>
            <a:ext cx="1807983" cy="2459431"/>
            <a:chOff x="9898625" y="1841950"/>
            <a:chExt cx="2427040" cy="3301545"/>
          </a:xfrm>
        </p:grpSpPr>
        <p:sp>
          <p:nvSpPr>
            <p:cNvPr id="10" name="Google Shape;558;p9">
              <a:extLst>
                <a:ext uri="{FF2B5EF4-FFF2-40B4-BE49-F238E27FC236}">
                  <a16:creationId xmlns:a16="http://schemas.microsoft.com/office/drawing/2014/main" xmlns="" id="{4A0397C9-CFFE-9AFC-3854-E9FF495DEBAF}"/>
                </a:ext>
              </a:extLst>
            </p:cNvPr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559;p9">
              <a:extLst>
                <a:ext uri="{FF2B5EF4-FFF2-40B4-BE49-F238E27FC236}">
                  <a16:creationId xmlns:a16="http://schemas.microsoft.com/office/drawing/2014/main" xmlns="" id="{FE61E3E7-C26C-363C-FB57-CEEE5D077CF3}"/>
                </a:ext>
              </a:extLst>
            </p:cNvPr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560;p9">
              <a:extLst>
                <a:ext uri="{FF2B5EF4-FFF2-40B4-BE49-F238E27FC236}">
                  <a16:creationId xmlns:a16="http://schemas.microsoft.com/office/drawing/2014/main" xmlns="" id="{226CAD0D-3255-C2BA-AE86-DB1AE9F3B784}"/>
                </a:ext>
              </a:extLst>
            </p:cNvPr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561;p9">
              <a:extLst>
                <a:ext uri="{FF2B5EF4-FFF2-40B4-BE49-F238E27FC236}">
                  <a16:creationId xmlns:a16="http://schemas.microsoft.com/office/drawing/2014/main" xmlns="" id="{26E7FC30-ADEF-9745-AFF6-6D940FA1E7B9}"/>
                </a:ext>
              </a:extLst>
            </p:cNvPr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562;p9">
              <a:extLst>
                <a:ext uri="{FF2B5EF4-FFF2-40B4-BE49-F238E27FC236}">
                  <a16:creationId xmlns:a16="http://schemas.microsoft.com/office/drawing/2014/main" xmlns="" id="{6B5A7167-BCFE-41C4-2DCB-41A261664072}"/>
                </a:ext>
              </a:extLst>
            </p:cNvPr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rgbClr val="8DCE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563;p9">
              <a:extLst>
                <a:ext uri="{FF2B5EF4-FFF2-40B4-BE49-F238E27FC236}">
                  <a16:creationId xmlns:a16="http://schemas.microsoft.com/office/drawing/2014/main" xmlns="" id="{8E1B5C8B-6047-D112-0BF1-488E5124B011}"/>
                </a:ext>
              </a:extLst>
            </p:cNvPr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564;p9">
              <a:extLst>
                <a:ext uri="{FF2B5EF4-FFF2-40B4-BE49-F238E27FC236}">
                  <a16:creationId xmlns:a16="http://schemas.microsoft.com/office/drawing/2014/main" xmlns="" id="{3C60302A-5928-22B4-C911-E12D07C94804}"/>
                </a:ext>
              </a:extLst>
            </p:cNvPr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565;p9">
              <a:extLst>
                <a:ext uri="{FF2B5EF4-FFF2-40B4-BE49-F238E27FC236}">
                  <a16:creationId xmlns:a16="http://schemas.microsoft.com/office/drawing/2014/main" xmlns="" id="{280C3D7A-5B69-EB16-8109-D9F20375793C}"/>
                </a:ext>
              </a:extLst>
            </p:cNvPr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566;p9">
              <a:extLst>
                <a:ext uri="{FF2B5EF4-FFF2-40B4-BE49-F238E27FC236}">
                  <a16:creationId xmlns:a16="http://schemas.microsoft.com/office/drawing/2014/main" xmlns="" id="{9E45E167-4A68-4F6D-9659-D224D2958F1F}"/>
                </a:ext>
              </a:extLst>
            </p:cNvPr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567;p9">
              <a:extLst>
                <a:ext uri="{FF2B5EF4-FFF2-40B4-BE49-F238E27FC236}">
                  <a16:creationId xmlns:a16="http://schemas.microsoft.com/office/drawing/2014/main" xmlns="" id="{75E773AA-4243-14A6-92B5-57A4CE52AF38}"/>
                </a:ext>
              </a:extLst>
            </p:cNvPr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568;p9">
              <a:extLst>
                <a:ext uri="{FF2B5EF4-FFF2-40B4-BE49-F238E27FC236}">
                  <a16:creationId xmlns:a16="http://schemas.microsoft.com/office/drawing/2014/main" xmlns="" id="{34D6C47A-8DA0-A108-9F39-D2FFED053C57}"/>
                </a:ext>
              </a:extLst>
            </p:cNvPr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8DCE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569;p9">
              <a:extLst>
                <a:ext uri="{FF2B5EF4-FFF2-40B4-BE49-F238E27FC236}">
                  <a16:creationId xmlns:a16="http://schemas.microsoft.com/office/drawing/2014/main" xmlns="" id="{FC495C65-FC66-BEC8-B950-19FDCDCCB56F}"/>
                </a:ext>
              </a:extLst>
            </p:cNvPr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570;p9">
              <a:extLst>
                <a:ext uri="{FF2B5EF4-FFF2-40B4-BE49-F238E27FC236}">
                  <a16:creationId xmlns:a16="http://schemas.microsoft.com/office/drawing/2014/main" xmlns="" id="{D035F546-BC9B-6CE7-77AF-2FF5D290E570}"/>
                </a:ext>
              </a:extLst>
            </p:cNvPr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571;p9">
              <a:extLst>
                <a:ext uri="{FF2B5EF4-FFF2-40B4-BE49-F238E27FC236}">
                  <a16:creationId xmlns:a16="http://schemas.microsoft.com/office/drawing/2014/main" xmlns="" id="{024D3A8E-58F0-F2E3-4EF2-AD26FCF88447}"/>
                </a:ext>
              </a:extLst>
            </p:cNvPr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572;p9">
              <a:extLst>
                <a:ext uri="{FF2B5EF4-FFF2-40B4-BE49-F238E27FC236}">
                  <a16:creationId xmlns:a16="http://schemas.microsoft.com/office/drawing/2014/main" xmlns="" id="{1B999128-846C-C94A-07D9-894B66FB87EF}"/>
                </a:ext>
              </a:extLst>
            </p:cNvPr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573;p9">
              <a:extLst>
                <a:ext uri="{FF2B5EF4-FFF2-40B4-BE49-F238E27FC236}">
                  <a16:creationId xmlns:a16="http://schemas.microsoft.com/office/drawing/2014/main" xmlns="" id="{DE2D5D99-8293-D100-7D43-C3BB4C794A92}"/>
                </a:ext>
              </a:extLst>
            </p:cNvPr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574;p9">
              <a:extLst>
                <a:ext uri="{FF2B5EF4-FFF2-40B4-BE49-F238E27FC236}">
                  <a16:creationId xmlns:a16="http://schemas.microsoft.com/office/drawing/2014/main" xmlns="" id="{70D642AC-0DDF-A2A6-DD80-24C834B936A7}"/>
                </a:ext>
              </a:extLst>
            </p:cNvPr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575;p9">
              <a:extLst>
                <a:ext uri="{FF2B5EF4-FFF2-40B4-BE49-F238E27FC236}">
                  <a16:creationId xmlns:a16="http://schemas.microsoft.com/office/drawing/2014/main" xmlns="" id="{AB5B9F5C-F935-0509-509B-44DDF7EB63CF}"/>
                </a:ext>
              </a:extLst>
            </p:cNvPr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576;p9">
              <a:extLst>
                <a:ext uri="{FF2B5EF4-FFF2-40B4-BE49-F238E27FC236}">
                  <a16:creationId xmlns:a16="http://schemas.microsoft.com/office/drawing/2014/main" xmlns="" id="{3AED77D7-1D09-D795-C20B-7EBA4C1DAE6D}"/>
                </a:ext>
              </a:extLst>
            </p:cNvPr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577;p9">
              <a:extLst>
                <a:ext uri="{FF2B5EF4-FFF2-40B4-BE49-F238E27FC236}">
                  <a16:creationId xmlns:a16="http://schemas.microsoft.com/office/drawing/2014/main" xmlns="" id="{22818C83-5B91-ADC6-7BCC-24075574520D}"/>
                </a:ext>
              </a:extLst>
            </p:cNvPr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578;p9">
              <a:extLst>
                <a:ext uri="{FF2B5EF4-FFF2-40B4-BE49-F238E27FC236}">
                  <a16:creationId xmlns:a16="http://schemas.microsoft.com/office/drawing/2014/main" xmlns="" id="{0A2ED74D-AF35-D636-9B31-F9819C0E6D35}"/>
                </a:ext>
              </a:extLst>
            </p:cNvPr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579;p9">
              <a:extLst>
                <a:ext uri="{FF2B5EF4-FFF2-40B4-BE49-F238E27FC236}">
                  <a16:creationId xmlns:a16="http://schemas.microsoft.com/office/drawing/2014/main" xmlns="" id="{FCC47B6E-EECD-1C53-5660-989F8157633A}"/>
                </a:ext>
              </a:extLst>
            </p:cNvPr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580;p9">
              <a:extLst>
                <a:ext uri="{FF2B5EF4-FFF2-40B4-BE49-F238E27FC236}">
                  <a16:creationId xmlns:a16="http://schemas.microsoft.com/office/drawing/2014/main" xmlns="" id="{FDD85556-E7F6-EFA6-5CDB-1A081BB60AC1}"/>
                </a:ext>
              </a:extLst>
            </p:cNvPr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581;p9">
              <a:extLst>
                <a:ext uri="{FF2B5EF4-FFF2-40B4-BE49-F238E27FC236}">
                  <a16:creationId xmlns:a16="http://schemas.microsoft.com/office/drawing/2014/main" xmlns="" id="{D2AC84A0-FC80-26B1-3FCD-46BFDB3B6738}"/>
                </a:ext>
              </a:extLst>
            </p:cNvPr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582;p9">
              <a:extLst>
                <a:ext uri="{FF2B5EF4-FFF2-40B4-BE49-F238E27FC236}">
                  <a16:creationId xmlns:a16="http://schemas.microsoft.com/office/drawing/2014/main" xmlns="" id="{B9CB184F-430B-B0D7-CEE0-BC0B643F5257}"/>
                </a:ext>
              </a:extLst>
            </p:cNvPr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583;p9">
              <a:extLst>
                <a:ext uri="{FF2B5EF4-FFF2-40B4-BE49-F238E27FC236}">
                  <a16:creationId xmlns:a16="http://schemas.microsoft.com/office/drawing/2014/main" xmlns="" id="{FBAC4997-EA99-BA49-7E65-93F4F094C7E7}"/>
                </a:ext>
              </a:extLst>
            </p:cNvPr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584;p9">
              <a:extLst>
                <a:ext uri="{FF2B5EF4-FFF2-40B4-BE49-F238E27FC236}">
                  <a16:creationId xmlns:a16="http://schemas.microsoft.com/office/drawing/2014/main" xmlns="" id="{353F85B7-88BD-C78C-F81F-E712CDC62DD6}"/>
                </a:ext>
              </a:extLst>
            </p:cNvPr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rgbClr val="8DCE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585;p9">
              <a:extLst>
                <a:ext uri="{FF2B5EF4-FFF2-40B4-BE49-F238E27FC236}">
                  <a16:creationId xmlns:a16="http://schemas.microsoft.com/office/drawing/2014/main" xmlns="" id="{8F378326-63B0-091E-D718-1D1E15FBDD3A}"/>
                </a:ext>
              </a:extLst>
            </p:cNvPr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586;p9">
              <a:extLst>
                <a:ext uri="{FF2B5EF4-FFF2-40B4-BE49-F238E27FC236}">
                  <a16:creationId xmlns:a16="http://schemas.microsoft.com/office/drawing/2014/main" xmlns="" id="{FADB86AE-16CD-4C7B-2757-618CED32AF08}"/>
                </a:ext>
              </a:extLst>
            </p:cNvPr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587;p9">
              <a:extLst>
                <a:ext uri="{FF2B5EF4-FFF2-40B4-BE49-F238E27FC236}">
                  <a16:creationId xmlns:a16="http://schemas.microsoft.com/office/drawing/2014/main" xmlns="" id="{F1B72927-5ADC-4C06-A9BA-7CC2F66B53AC}"/>
                </a:ext>
              </a:extLst>
            </p:cNvPr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588;p9">
              <a:extLst>
                <a:ext uri="{FF2B5EF4-FFF2-40B4-BE49-F238E27FC236}">
                  <a16:creationId xmlns:a16="http://schemas.microsoft.com/office/drawing/2014/main" xmlns="" id="{0FB8BECF-C5E2-098A-C9F2-A2C7136EC3B8}"/>
                </a:ext>
              </a:extLst>
            </p:cNvPr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589;p9">
              <a:extLst>
                <a:ext uri="{FF2B5EF4-FFF2-40B4-BE49-F238E27FC236}">
                  <a16:creationId xmlns:a16="http://schemas.microsoft.com/office/drawing/2014/main" xmlns="" id="{DE04BB5C-2DE8-84C0-0C58-9B010B5F672E}"/>
                </a:ext>
              </a:extLst>
            </p:cNvPr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590;p9">
              <a:extLst>
                <a:ext uri="{FF2B5EF4-FFF2-40B4-BE49-F238E27FC236}">
                  <a16:creationId xmlns:a16="http://schemas.microsoft.com/office/drawing/2014/main" xmlns="" id="{EBE998C0-1F77-9E86-7C73-932BA863CAB2}"/>
                </a:ext>
              </a:extLst>
            </p:cNvPr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591;p9">
              <a:extLst>
                <a:ext uri="{FF2B5EF4-FFF2-40B4-BE49-F238E27FC236}">
                  <a16:creationId xmlns:a16="http://schemas.microsoft.com/office/drawing/2014/main" xmlns="" id="{F6536325-D3AB-49AF-BFF1-855218E93BDA}"/>
                </a:ext>
              </a:extLst>
            </p:cNvPr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592;p9">
              <a:extLst>
                <a:ext uri="{FF2B5EF4-FFF2-40B4-BE49-F238E27FC236}">
                  <a16:creationId xmlns:a16="http://schemas.microsoft.com/office/drawing/2014/main" xmlns="" id="{E2D9EFC4-DD62-2F62-F5CB-5D2206140E55}"/>
                </a:ext>
              </a:extLst>
            </p:cNvPr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593;p9">
              <a:extLst>
                <a:ext uri="{FF2B5EF4-FFF2-40B4-BE49-F238E27FC236}">
                  <a16:creationId xmlns:a16="http://schemas.microsoft.com/office/drawing/2014/main" xmlns="" id="{4823060E-FE52-2632-E7C9-2B0C93A139FD}"/>
                </a:ext>
              </a:extLst>
            </p:cNvPr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594;p9">
              <a:extLst>
                <a:ext uri="{FF2B5EF4-FFF2-40B4-BE49-F238E27FC236}">
                  <a16:creationId xmlns:a16="http://schemas.microsoft.com/office/drawing/2014/main" xmlns="" id="{C4C2C44A-95E3-9852-7A5D-98FD92BF561B}"/>
                </a:ext>
              </a:extLst>
            </p:cNvPr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595;p9">
              <a:extLst>
                <a:ext uri="{FF2B5EF4-FFF2-40B4-BE49-F238E27FC236}">
                  <a16:creationId xmlns:a16="http://schemas.microsoft.com/office/drawing/2014/main" xmlns="" id="{E77922B1-988D-A1FD-5F78-74DEF647CD1C}"/>
                </a:ext>
              </a:extLst>
            </p:cNvPr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596;p9">
              <a:extLst>
                <a:ext uri="{FF2B5EF4-FFF2-40B4-BE49-F238E27FC236}">
                  <a16:creationId xmlns:a16="http://schemas.microsoft.com/office/drawing/2014/main" xmlns="" id="{B10DD3DA-5595-4E92-5A65-71F7799E7ED2}"/>
                </a:ext>
              </a:extLst>
            </p:cNvPr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597;p9">
              <a:extLst>
                <a:ext uri="{FF2B5EF4-FFF2-40B4-BE49-F238E27FC236}">
                  <a16:creationId xmlns:a16="http://schemas.microsoft.com/office/drawing/2014/main" xmlns="" id="{AEF2D87B-5677-7B0F-5982-ABD188576B17}"/>
                </a:ext>
              </a:extLst>
            </p:cNvPr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598;p9">
              <a:extLst>
                <a:ext uri="{FF2B5EF4-FFF2-40B4-BE49-F238E27FC236}">
                  <a16:creationId xmlns:a16="http://schemas.microsoft.com/office/drawing/2014/main" xmlns="" id="{B5883BF4-5B4B-8CB1-880C-713549FA7206}"/>
                </a:ext>
              </a:extLst>
            </p:cNvPr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5" name="Google Shape;599;p9">
              <a:extLst>
                <a:ext uri="{FF2B5EF4-FFF2-40B4-BE49-F238E27FC236}">
                  <a16:creationId xmlns:a16="http://schemas.microsoft.com/office/drawing/2014/main" xmlns="" id="{8E65E9AE-0DF3-B1D5-7C3B-69A0CECDFBE9}"/>
                </a:ext>
              </a:extLst>
            </p:cNvPr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600;p9">
              <a:extLst>
                <a:ext uri="{FF2B5EF4-FFF2-40B4-BE49-F238E27FC236}">
                  <a16:creationId xmlns:a16="http://schemas.microsoft.com/office/drawing/2014/main" xmlns="" id="{71151F99-7AA5-D2D9-B76C-5BF4DF559C83}"/>
                </a:ext>
              </a:extLst>
            </p:cNvPr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601;p9">
              <a:extLst>
                <a:ext uri="{FF2B5EF4-FFF2-40B4-BE49-F238E27FC236}">
                  <a16:creationId xmlns:a16="http://schemas.microsoft.com/office/drawing/2014/main" xmlns="" id="{431619CA-8BBA-843A-9F5E-B688C6DEE302}"/>
                </a:ext>
              </a:extLst>
            </p:cNvPr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602;p9">
              <a:extLst>
                <a:ext uri="{FF2B5EF4-FFF2-40B4-BE49-F238E27FC236}">
                  <a16:creationId xmlns:a16="http://schemas.microsoft.com/office/drawing/2014/main" xmlns="" id="{B89AC859-2D67-C0B2-DA4D-247ABFBF2592}"/>
                </a:ext>
              </a:extLst>
            </p:cNvPr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603;p9">
              <a:extLst>
                <a:ext uri="{FF2B5EF4-FFF2-40B4-BE49-F238E27FC236}">
                  <a16:creationId xmlns:a16="http://schemas.microsoft.com/office/drawing/2014/main" xmlns="" id="{877CA3A1-3355-7444-FC9B-CF87E9E1641B}"/>
                </a:ext>
              </a:extLst>
            </p:cNvPr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604;p9">
              <a:extLst>
                <a:ext uri="{FF2B5EF4-FFF2-40B4-BE49-F238E27FC236}">
                  <a16:creationId xmlns:a16="http://schemas.microsoft.com/office/drawing/2014/main" xmlns="" id="{90EDB60D-70F4-13BF-0658-E936B4BE7702}"/>
                </a:ext>
              </a:extLst>
            </p:cNvPr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605;p9">
              <a:extLst>
                <a:ext uri="{FF2B5EF4-FFF2-40B4-BE49-F238E27FC236}">
                  <a16:creationId xmlns:a16="http://schemas.microsoft.com/office/drawing/2014/main" xmlns="" id="{8891FE55-3C3B-9156-7D80-EABB2403E59F}"/>
                </a:ext>
              </a:extLst>
            </p:cNvPr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606;p9">
              <a:extLst>
                <a:ext uri="{FF2B5EF4-FFF2-40B4-BE49-F238E27FC236}">
                  <a16:creationId xmlns:a16="http://schemas.microsoft.com/office/drawing/2014/main" xmlns="" id="{F25BBE19-6476-62D5-88AC-9A3DB6465B8B}"/>
                </a:ext>
              </a:extLst>
            </p:cNvPr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607;p9">
              <a:extLst>
                <a:ext uri="{FF2B5EF4-FFF2-40B4-BE49-F238E27FC236}">
                  <a16:creationId xmlns:a16="http://schemas.microsoft.com/office/drawing/2014/main" xmlns="" id="{F76629DA-B0FA-AFEB-0448-62F781BA4F95}"/>
                </a:ext>
              </a:extLst>
            </p:cNvPr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608;p9">
              <a:extLst>
                <a:ext uri="{FF2B5EF4-FFF2-40B4-BE49-F238E27FC236}">
                  <a16:creationId xmlns:a16="http://schemas.microsoft.com/office/drawing/2014/main" xmlns="" id="{4A9AA89A-03DA-F938-87F0-174627DF7DAF}"/>
                </a:ext>
              </a:extLst>
            </p:cNvPr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609;p9">
              <a:extLst>
                <a:ext uri="{FF2B5EF4-FFF2-40B4-BE49-F238E27FC236}">
                  <a16:creationId xmlns:a16="http://schemas.microsoft.com/office/drawing/2014/main" xmlns="" id="{9F549271-446A-F5CD-BB5F-2A534076BB3E}"/>
                </a:ext>
              </a:extLst>
            </p:cNvPr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610;p9">
              <a:extLst>
                <a:ext uri="{FF2B5EF4-FFF2-40B4-BE49-F238E27FC236}">
                  <a16:creationId xmlns:a16="http://schemas.microsoft.com/office/drawing/2014/main" xmlns="" id="{689B3834-D19A-7205-1A2C-450CC6151CEF}"/>
                </a:ext>
              </a:extLst>
            </p:cNvPr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611;p9">
              <a:extLst>
                <a:ext uri="{FF2B5EF4-FFF2-40B4-BE49-F238E27FC236}">
                  <a16:creationId xmlns:a16="http://schemas.microsoft.com/office/drawing/2014/main" xmlns="" id="{9D899026-7627-9D4E-7F61-9168C4959884}"/>
                </a:ext>
              </a:extLst>
            </p:cNvPr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612;p9">
              <a:extLst>
                <a:ext uri="{FF2B5EF4-FFF2-40B4-BE49-F238E27FC236}">
                  <a16:creationId xmlns:a16="http://schemas.microsoft.com/office/drawing/2014/main" xmlns="" id="{F314FA86-0F4A-074A-A66B-07958A2BCA2D}"/>
                </a:ext>
              </a:extLst>
            </p:cNvPr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613;p9">
              <a:extLst>
                <a:ext uri="{FF2B5EF4-FFF2-40B4-BE49-F238E27FC236}">
                  <a16:creationId xmlns:a16="http://schemas.microsoft.com/office/drawing/2014/main" xmlns="" id="{23DB26A8-6A86-342F-B90E-490B30BCA821}"/>
                </a:ext>
              </a:extLst>
            </p:cNvPr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614;p9">
              <a:extLst>
                <a:ext uri="{FF2B5EF4-FFF2-40B4-BE49-F238E27FC236}">
                  <a16:creationId xmlns:a16="http://schemas.microsoft.com/office/drawing/2014/main" xmlns="" id="{4B5A2261-B9F7-19B0-7349-756906B046EF}"/>
                </a:ext>
              </a:extLst>
            </p:cNvPr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615;p9">
              <a:extLst>
                <a:ext uri="{FF2B5EF4-FFF2-40B4-BE49-F238E27FC236}">
                  <a16:creationId xmlns:a16="http://schemas.microsoft.com/office/drawing/2014/main" xmlns="" id="{63B2CDCF-6D5A-8389-7B4E-912A9B674CF2}"/>
                </a:ext>
              </a:extLst>
            </p:cNvPr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616;p9">
              <a:extLst>
                <a:ext uri="{FF2B5EF4-FFF2-40B4-BE49-F238E27FC236}">
                  <a16:creationId xmlns:a16="http://schemas.microsoft.com/office/drawing/2014/main" xmlns="" id="{C1604C14-F91F-911B-321B-968387BD2BCF}"/>
                </a:ext>
              </a:extLst>
            </p:cNvPr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617;p9">
              <a:extLst>
                <a:ext uri="{FF2B5EF4-FFF2-40B4-BE49-F238E27FC236}">
                  <a16:creationId xmlns:a16="http://schemas.microsoft.com/office/drawing/2014/main" xmlns="" id="{424BB615-666E-889F-5225-B4CDD34BC3EC}"/>
                </a:ext>
              </a:extLst>
            </p:cNvPr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618;p9">
              <a:extLst>
                <a:ext uri="{FF2B5EF4-FFF2-40B4-BE49-F238E27FC236}">
                  <a16:creationId xmlns:a16="http://schemas.microsoft.com/office/drawing/2014/main" xmlns="" id="{49E9BCE1-B83B-1A3F-6E54-74DB0AD65873}"/>
                </a:ext>
              </a:extLst>
            </p:cNvPr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5" name="Google Shape;619;p9">
            <a:extLst>
              <a:ext uri="{FF2B5EF4-FFF2-40B4-BE49-F238E27FC236}">
                <a16:creationId xmlns:a16="http://schemas.microsoft.com/office/drawing/2014/main" xmlns="" id="{C2A7F8D4-3102-5EA9-41F2-95CED4888CA0}"/>
              </a:ext>
            </a:extLst>
          </p:cNvPr>
          <p:cNvGrpSpPr/>
          <p:nvPr/>
        </p:nvGrpSpPr>
        <p:grpSpPr>
          <a:xfrm rot="2700000">
            <a:off x="10218547" y="2317987"/>
            <a:ext cx="787317" cy="992044"/>
            <a:chOff x="11435300" y="1056650"/>
            <a:chExt cx="568775" cy="716675"/>
          </a:xfrm>
        </p:grpSpPr>
        <p:sp>
          <p:nvSpPr>
            <p:cNvPr id="86" name="Google Shape;620;p9">
              <a:extLst>
                <a:ext uri="{FF2B5EF4-FFF2-40B4-BE49-F238E27FC236}">
                  <a16:creationId xmlns:a16="http://schemas.microsoft.com/office/drawing/2014/main" xmlns="" id="{D4D90888-66E2-1349-84FC-23F931EA9835}"/>
                </a:ext>
              </a:extLst>
            </p:cNvPr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621;p9">
              <a:extLst>
                <a:ext uri="{FF2B5EF4-FFF2-40B4-BE49-F238E27FC236}">
                  <a16:creationId xmlns:a16="http://schemas.microsoft.com/office/drawing/2014/main" xmlns="" id="{DED77E7C-8892-8651-EA0C-77763B97499F}"/>
                </a:ext>
              </a:extLst>
            </p:cNvPr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622;p9">
              <a:extLst>
                <a:ext uri="{FF2B5EF4-FFF2-40B4-BE49-F238E27FC236}">
                  <a16:creationId xmlns:a16="http://schemas.microsoft.com/office/drawing/2014/main" xmlns="" id="{023CAA65-592C-6604-9B2E-1AFDACF8DFB9}"/>
                </a:ext>
              </a:extLst>
            </p:cNvPr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623;p9">
              <a:extLst>
                <a:ext uri="{FF2B5EF4-FFF2-40B4-BE49-F238E27FC236}">
                  <a16:creationId xmlns:a16="http://schemas.microsoft.com/office/drawing/2014/main" xmlns="" id="{AEFEC319-5E35-905A-7FFB-70301944F980}"/>
                </a:ext>
              </a:extLst>
            </p:cNvPr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624;p9">
              <a:extLst>
                <a:ext uri="{FF2B5EF4-FFF2-40B4-BE49-F238E27FC236}">
                  <a16:creationId xmlns:a16="http://schemas.microsoft.com/office/drawing/2014/main" xmlns="" id="{13DF97F9-6DF6-4B0B-F11A-C798D27F4E21}"/>
                </a:ext>
              </a:extLst>
            </p:cNvPr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625;p9">
              <a:extLst>
                <a:ext uri="{FF2B5EF4-FFF2-40B4-BE49-F238E27FC236}">
                  <a16:creationId xmlns:a16="http://schemas.microsoft.com/office/drawing/2014/main" xmlns="" id="{2C9A0664-1FA3-2CA9-C1D7-A2CDB8B577D8}"/>
                </a:ext>
              </a:extLst>
            </p:cNvPr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626;p9">
              <a:extLst>
                <a:ext uri="{FF2B5EF4-FFF2-40B4-BE49-F238E27FC236}">
                  <a16:creationId xmlns:a16="http://schemas.microsoft.com/office/drawing/2014/main" xmlns="" id="{4508FA9D-5596-8BE2-0DED-2500A43EDBD8}"/>
                </a:ext>
              </a:extLst>
            </p:cNvPr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627;p9">
              <a:extLst>
                <a:ext uri="{FF2B5EF4-FFF2-40B4-BE49-F238E27FC236}">
                  <a16:creationId xmlns:a16="http://schemas.microsoft.com/office/drawing/2014/main" xmlns="" id="{1042ABF7-482B-6494-4E31-C6BFA2FF6659}"/>
                </a:ext>
              </a:extLst>
            </p:cNvPr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628;p9">
              <a:extLst>
                <a:ext uri="{FF2B5EF4-FFF2-40B4-BE49-F238E27FC236}">
                  <a16:creationId xmlns:a16="http://schemas.microsoft.com/office/drawing/2014/main" xmlns="" id="{43250BDB-4E0F-2F78-B0C6-FD3776F641FA}"/>
                </a:ext>
              </a:extLst>
            </p:cNvPr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5" name="Google Shape;629;p9">
              <a:extLst>
                <a:ext uri="{FF2B5EF4-FFF2-40B4-BE49-F238E27FC236}">
                  <a16:creationId xmlns:a16="http://schemas.microsoft.com/office/drawing/2014/main" xmlns="" id="{475E0FA5-25D8-2AD4-6D6A-B55BED48D87A}"/>
                </a:ext>
              </a:extLst>
            </p:cNvPr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96" name="Google Shape;630;p9">
            <a:extLst>
              <a:ext uri="{FF2B5EF4-FFF2-40B4-BE49-F238E27FC236}">
                <a16:creationId xmlns:a16="http://schemas.microsoft.com/office/drawing/2014/main" xmlns="" id="{F43E88E9-6C43-A3C9-B2F0-056516492D14}"/>
              </a:ext>
            </a:extLst>
          </p:cNvPr>
          <p:cNvGrpSpPr/>
          <p:nvPr/>
        </p:nvGrpSpPr>
        <p:grpSpPr>
          <a:xfrm rot="-2700000">
            <a:off x="824816" y="2054864"/>
            <a:ext cx="1198276" cy="1021724"/>
            <a:chOff x="10024450" y="2274100"/>
            <a:chExt cx="762700" cy="650325"/>
          </a:xfrm>
        </p:grpSpPr>
        <p:sp>
          <p:nvSpPr>
            <p:cNvPr id="97" name="Google Shape;631;p9">
              <a:extLst>
                <a:ext uri="{FF2B5EF4-FFF2-40B4-BE49-F238E27FC236}">
                  <a16:creationId xmlns:a16="http://schemas.microsoft.com/office/drawing/2014/main" xmlns="" id="{4E95EBA1-92F6-8582-A678-A0DB0F845CB0}"/>
                </a:ext>
              </a:extLst>
            </p:cNvPr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8" name="Google Shape;632;p9">
              <a:extLst>
                <a:ext uri="{FF2B5EF4-FFF2-40B4-BE49-F238E27FC236}">
                  <a16:creationId xmlns:a16="http://schemas.microsoft.com/office/drawing/2014/main" xmlns="" id="{4A93B5B2-2062-1A93-9CE6-9C5ACFF816C7}"/>
                </a:ext>
              </a:extLst>
            </p:cNvPr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9" name="Google Shape;633;p9">
              <a:extLst>
                <a:ext uri="{FF2B5EF4-FFF2-40B4-BE49-F238E27FC236}">
                  <a16:creationId xmlns:a16="http://schemas.microsoft.com/office/drawing/2014/main" xmlns="" id="{B8BA8094-861C-5409-305D-91D7893E1BDF}"/>
                </a:ext>
              </a:extLst>
            </p:cNvPr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0" name="Google Shape;634;p9">
              <a:extLst>
                <a:ext uri="{FF2B5EF4-FFF2-40B4-BE49-F238E27FC236}">
                  <a16:creationId xmlns:a16="http://schemas.microsoft.com/office/drawing/2014/main" xmlns="" id="{EFFC8E6F-FEC5-F01D-D1EC-67058D873F81}"/>
                </a:ext>
              </a:extLst>
            </p:cNvPr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1" name="Google Shape;635;p9">
              <a:extLst>
                <a:ext uri="{FF2B5EF4-FFF2-40B4-BE49-F238E27FC236}">
                  <a16:creationId xmlns:a16="http://schemas.microsoft.com/office/drawing/2014/main" xmlns="" id="{E7C5F5AF-3650-FFB4-40E0-EBF27A4F20E9}"/>
                </a:ext>
              </a:extLst>
            </p:cNvPr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2" name="Google Shape;636;p9">
              <a:extLst>
                <a:ext uri="{FF2B5EF4-FFF2-40B4-BE49-F238E27FC236}">
                  <a16:creationId xmlns:a16="http://schemas.microsoft.com/office/drawing/2014/main" xmlns="" id="{67CE24CE-6F8E-1CBC-741F-5A65BC91110E}"/>
                </a:ext>
              </a:extLst>
            </p:cNvPr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3" name="Google Shape;637;p9">
              <a:extLst>
                <a:ext uri="{FF2B5EF4-FFF2-40B4-BE49-F238E27FC236}">
                  <a16:creationId xmlns:a16="http://schemas.microsoft.com/office/drawing/2014/main" xmlns="" id="{D52C5FA5-2D27-B5AE-298E-E6D2122DCDE1}"/>
                </a:ext>
              </a:extLst>
            </p:cNvPr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04" name="Google Shape;638;p9">
            <a:extLst>
              <a:ext uri="{FF2B5EF4-FFF2-40B4-BE49-F238E27FC236}">
                <a16:creationId xmlns:a16="http://schemas.microsoft.com/office/drawing/2014/main" xmlns="" id="{19F9E979-B957-7B5D-2E91-2D948662F430}"/>
              </a:ext>
            </a:extLst>
          </p:cNvPr>
          <p:cNvGrpSpPr/>
          <p:nvPr/>
        </p:nvGrpSpPr>
        <p:grpSpPr>
          <a:xfrm rot="-2700000" flipH="1">
            <a:off x="10743535" y="4338700"/>
            <a:ext cx="1090528" cy="1084773"/>
            <a:chOff x="10440625" y="1291025"/>
            <a:chExt cx="630000" cy="626675"/>
          </a:xfrm>
        </p:grpSpPr>
        <p:sp>
          <p:nvSpPr>
            <p:cNvPr id="105" name="Google Shape;639;p9">
              <a:extLst>
                <a:ext uri="{FF2B5EF4-FFF2-40B4-BE49-F238E27FC236}">
                  <a16:creationId xmlns:a16="http://schemas.microsoft.com/office/drawing/2014/main" xmlns="" id="{9EA556DD-9CC4-7ECD-C769-862009DC5555}"/>
                </a:ext>
              </a:extLst>
            </p:cNvPr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6" name="Google Shape;640;p9">
              <a:extLst>
                <a:ext uri="{FF2B5EF4-FFF2-40B4-BE49-F238E27FC236}">
                  <a16:creationId xmlns:a16="http://schemas.microsoft.com/office/drawing/2014/main" xmlns="" id="{A1974AE5-2054-582E-2B62-D5CB2EAEA01D}"/>
                </a:ext>
              </a:extLst>
            </p:cNvPr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7" name="Google Shape;641;p9">
              <a:extLst>
                <a:ext uri="{FF2B5EF4-FFF2-40B4-BE49-F238E27FC236}">
                  <a16:creationId xmlns:a16="http://schemas.microsoft.com/office/drawing/2014/main" xmlns="" id="{D7C4CC0C-4810-655D-4A84-40E5860E6007}"/>
                </a:ext>
              </a:extLst>
            </p:cNvPr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rgbClr val="8DCE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8" name="Google Shape;642;p9">
              <a:extLst>
                <a:ext uri="{FF2B5EF4-FFF2-40B4-BE49-F238E27FC236}">
                  <a16:creationId xmlns:a16="http://schemas.microsoft.com/office/drawing/2014/main" xmlns="" id="{44E50123-49B0-05F8-F894-1B4B735CC61D}"/>
                </a:ext>
              </a:extLst>
            </p:cNvPr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9" name="Google Shape;643;p9">
              <a:extLst>
                <a:ext uri="{FF2B5EF4-FFF2-40B4-BE49-F238E27FC236}">
                  <a16:creationId xmlns:a16="http://schemas.microsoft.com/office/drawing/2014/main" xmlns="" id="{1F842832-3FDF-2BC5-0116-DB6CA1D172BB}"/>
                </a:ext>
              </a:extLst>
            </p:cNvPr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0" name="Google Shape;644;p9">
              <a:extLst>
                <a:ext uri="{FF2B5EF4-FFF2-40B4-BE49-F238E27FC236}">
                  <a16:creationId xmlns:a16="http://schemas.microsoft.com/office/drawing/2014/main" xmlns="" id="{AC92AC58-7019-11E4-78CA-8DA79908AA92}"/>
                </a:ext>
              </a:extLst>
            </p:cNvPr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1" name="Google Shape;645;p9">
              <a:extLst>
                <a:ext uri="{FF2B5EF4-FFF2-40B4-BE49-F238E27FC236}">
                  <a16:creationId xmlns:a16="http://schemas.microsoft.com/office/drawing/2014/main" xmlns="" id="{6CD74AC3-AF1E-2E77-9804-C068B0A3EF42}"/>
                </a:ext>
              </a:extLst>
            </p:cNvPr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2" name="Google Shape;646;p9">
              <a:extLst>
                <a:ext uri="{FF2B5EF4-FFF2-40B4-BE49-F238E27FC236}">
                  <a16:creationId xmlns:a16="http://schemas.microsoft.com/office/drawing/2014/main" xmlns="" id="{4227A639-800C-E67E-F55D-270E20FF8662}"/>
                </a:ext>
              </a:extLst>
            </p:cNvPr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3" name="Google Shape;647;p9">
            <a:extLst>
              <a:ext uri="{FF2B5EF4-FFF2-40B4-BE49-F238E27FC236}">
                <a16:creationId xmlns:a16="http://schemas.microsoft.com/office/drawing/2014/main" xmlns="" id="{6A2ABD9C-F9C7-266E-317D-236528B32BE0}"/>
              </a:ext>
            </a:extLst>
          </p:cNvPr>
          <p:cNvGrpSpPr/>
          <p:nvPr/>
        </p:nvGrpSpPr>
        <p:grpSpPr>
          <a:xfrm rot="2700000">
            <a:off x="11022181" y="1319565"/>
            <a:ext cx="1161241" cy="779957"/>
            <a:chOff x="133625" y="4024950"/>
            <a:chExt cx="1244878" cy="836133"/>
          </a:xfrm>
        </p:grpSpPr>
        <p:sp>
          <p:nvSpPr>
            <p:cNvPr id="114" name="Google Shape;648;p9">
              <a:extLst>
                <a:ext uri="{FF2B5EF4-FFF2-40B4-BE49-F238E27FC236}">
                  <a16:creationId xmlns:a16="http://schemas.microsoft.com/office/drawing/2014/main" xmlns="" id="{95A99C5A-703A-94EC-E6F6-53CC510AB812}"/>
                </a:ext>
              </a:extLst>
            </p:cNvPr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5" name="Google Shape;649;p9">
              <a:extLst>
                <a:ext uri="{FF2B5EF4-FFF2-40B4-BE49-F238E27FC236}">
                  <a16:creationId xmlns:a16="http://schemas.microsoft.com/office/drawing/2014/main" xmlns="" id="{A3841189-CA1C-8629-6430-B4523106CE02}"/>
                </a:ext>
              </a:extLst>
            </p:cNvPr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6" name="Google Shape;650;p9">
              <a:extLst>
                <a:ext uri="{FF2B5EF4-FFF2-40B4-BE49-F238E27FC236}">
                  <a16:creationId xmlns:a16="http://schemas.microsoft.com/office/drawing/2014/main" xmlns="" id="{C9307A4A-BB44-70F7-260B-01123BCDC198}"/>
                </a:ext>
              </a:extLst>
            </p:cNvPr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7" name="Google Shape;651;p9">
              <a:extLst>
                <a:ext uri="{FF2B5EF4-FFF2-40B4-BE49-F238E27FC236}">
                  <a16:creationId xmlns:a16="http://schemas.microsoft.com/office/drawing/2014/main" xmlns="" id="{1F9EFF88-459A-251A-EB7A-869460154CC7}"/>
                </a:ext>
              </a:extLst>
            </p:cNvPr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8" name="Google Shape;652;p9">
              <a:extLst>
                <a:ext uri="{FF2B5EF4-FFF2-40B4-BE49-F238E27FC236}">
                  <a16:creationId xmlns:a16="http://schemas.microsoft.com/office/drawing/2014/main" xmlns="" id="{F934A8A3-6473-6F55-B3A9-83137E209078}"/>
                </a:ext>
              </a:extLst>
            </p:cNvPr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9" name="Google Shape;653;p9">
              <a:extLst>
                <a:ext uri="{FF2B5EF4-FFF2-40B4-BE49-F238E27FC236}">
                  <a16:creationId xmlns:a16="http://schemas.microsoft.com/office/drawing/2014/main" xmlns="" id="{D2EAE7D7-F4D3-F77B-D8A7-A77B66640190}"/>
                </a:ext>
              </a:extLst>
            </p:cNvPr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0" name="Google Shape;654;p9">
              <a:extLst>
                <a:ext uri="{FF2B5EF4-FFF2-40B4-BE49-F238E27FC236}">
                  <a16:creationId xmlns:a16="http://schemas.microsoft.com/office/drawing/2014/main" xmlns="" id="{3F79F82E-CD72-FB47-9C28-D4520D22C920}"/>
                </a:ext>
              </a:extLst>
            </p:cNvPr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655;p9">
              <a:extLst>
                <a:ext uri="{FF2B5EF4-FFF2-40B4-BE49-F238E27FC236}">
                  <a16:creationId xmlns:a16="http://schemas.microsoft.com/office/drawing/2014/main" xmlns="" id="{985B59C0-666D-426F-9D3F-52AE9FD81551}"/>
                </a:ext>
              </a:extLst>
            </p:cNvPr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656;p9">
              <a:extLst>
                <a:ext uri="{FF2B5EF4-FFF2-40B4-BE49-F238E27FC236}">
                  <a16:creationId xmlns:a16="http://schemas.microsoft.com/office/drawing/2014/main" xmlns="" id="{0642A19F-EAE4-F177-F9DE-9984FE732430}"/>
                </a:ext>
              </a:extLst>
            </p:cNvPr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657;p9">
              <a:extLst>
                <a:ext uri="{FF2B5EF4-FFF2-40B4-BE49-F238E27FC236}">
                  <a16:creationId xmlns:a16="http://schemas.microsoft.com/office/drawing/2014/main" xmlns="" id="{48C455E6-3BA3-7ADD-23FF-FA4C04DCE094}"/>
                </a:ext>
              </a:extLst>
            </p:cNvPr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658;p9">
              <a:extLst>
                <a:ext uri="{FF2B5EF4-FFF2-40B4-BE49-F238E27FC236}">
                  <a16:creationId xmlns:a16="http://schemas.microsoft.com/office/drawing/2014/main" xmlns="" id="{566B01D1-B3AD-11A2-61E3-43F953079BAA}"/>
                </a:ext>
              </a:extLst>
            </p:cNvPr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5" name="Google Shape;659;p9">
              <a:extLst>
                <a:ext uri="{FF2B5EF4-FFF2-40B4-BE49-F238E27FC236}">
                  <a16:creationId xmlns:a16="http://schemas.microsoft.com/office/drawing/2014/main" xmlns="" id="{B74E014E-8C6C-A7CF-4981-F00F07B9DAC8}"/>
                </a:ext>
              </a:extLst>
            </p:cNvPr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6" name="Google Shape;660;p9">
              <a:extLst>
                <a:ext uri="{FF2B5EF4-FFF2-40B4-BE49-F238E27FC236}">
                  <a16:creationId xmlns:a16="http://schemas.microsoft.com/office/drawing/2014/main" xmlns="" id="{667DEDCC-F803-DBE3-C79F-7116DDC44A85}"/>
                </a:ext>
              </a:extLst>
            </p:cNvPr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661;p9">
              <a:extLst>
                <a:ext uri="{FF2B5EF4-FFF2-40B4-BE49-F238E27FC236}">
                  <a16:creationId xmlns:a16="http://schemas.microsoft.com/office/drawing/2014/main" xmlns="" id="{79C88D3B-90AF-9F12-EF55-8334A6F35FD9}"/>
                </a:ext>
              </a:extLst>
            </p:cNvPr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662;p9">
              <a:extLst>
                <a:ext uri="{FF2B5EF4-FFF2-40B4-BE49-F238E27FC236}">
                  <a16:creationId xmlns:a16="http://schemas.microsoft.com/office/drawing/2014/main" xmlns="" id="{8B173297-E966-414E-9D8D-B5362168847A}"/>
                </a:ext>
              </a:extLst>
            </p:cNvPr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663;p9">
              <a:extLst>
                <a:ext uri="{FF2B5EF4-FFF2-40B4-BE49-F238E27FC236}">
                  <a16:creationId xmlns:a16="http://schemas.microsoft.com/office/drawing/2014/main" xmlns="" id="{6385ECA3-0F71-263B-18F5-B60E08CEE5BC}"/>
                </a:ext>
              </a:extLst>
            </p:cNvPr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664;p9">
              <a:extLst>
                <a:ext uri="{FF2B5EF4-FFF2-40B4-BE49-F238E27FC236}">
                  <a16:creationId xmlns:a16="http://schemas.microsoft.com/office/drawing/2014/main" xmlns="" id="{A6884E8C-ADFE-3775-541C-BF9CE40E9AC4}"/>
                </a:ext>
              </a:extLst>
            </p:cNvPr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1" name="Google Shape;665;p9">
              <a:extLst>
                <a:ext uri="{FF2B5EF4-FFF2-40B4-BE49-F238E27FC236}">
                  <a16:creationId xmlns:a16="http://schemas.microsoft.com/office/drawing/2014/main" xmlns="" id="{1EB1CE31-82FD-E8EA-9B40-24E9FB10D3C2}"/>
                </a:ext>
              </a:extLst>
            </p:cNvPr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33" name="Google Shape;667;p9">
            <a:extLst>
              <a:ext uri="{FF2B5EF4-FFF2-40B4-BE49-F238E27FC236}">
                <a16:creationId xmlns:a16="http://schemas.microsoft.com/office/drawing/2014/main" xmlns="" id="{5DC37804-B2D7-839F-375A-5F41111EC256}"/>
              </a:ext>
            </a:extLst>
          </p:cNvPr>
          <p:cNvSpPr txBox="1"/>
          <p:nvPr/>
        </p:nvSpPr>
        <p:spPr>
          <a:xfrm>
            <a:off x="2364669" y="2449012"/>
            <a:ext cx="8453500" cy="1766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25000"/>
              </a:lnSpc>
              <a:buClr>
                <a:srgbClr val="EFA329"/>
              </a:buClr>
              <a:buSzPts val="2400"/>
              <a:buFont typeface="Arial"/>
              <a:buNone/>
            </a:pPr>
            <a:r>
              <a:rPr lang="en-US" sz="5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NHÓM BIỂU DIỄN</a:t>
            </a:r>
            <a:endParaRPr lang="en-US" sz="5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75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87;p11">
            <a:extLst>
              <a:ext uri="{FF2B5EF4-FFF2-40B4-BE49-F238E27FC236}">
                <a16:creationId xmlns:a16="http://schemas.microsoft.com/office/drawing/2014/main" xmlns="" id="{74F01C1F-704E-16C9-534F-E7CA9EA796CE}"/>
              </a:ext>
            </a:extLst>
          </p:cNvPr>
          <p:cNvSpPr/>
          <p:nvPr/>
        </p:nvSpPr>
        <p:spPr>
          <a:xfrm>
            <a:off x="9482534" y="596584"/>
            <a:ext cx="1538133" cy="42860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" name="Google Shape;732;p12">
            <a:extLst>
              <a:ext uri="{FF2B5EF4-FFF2-40B4-BE49-F238E27FC236}">
                <a16:creationId xmlns:a16="http://schemas.microsoft.com/office/drawing/2014/main" xmlns="" id="{DE9F5A5C-A279-82F4-8A7B-DF2568286732}"/>
              </a:ext>
            </a:extLst>
          </p:cNvPr>
          <p:cNvSpPr/>
          <p:nvPr/>
        </p:nvSpPr>
        <p:spPr>
          <a:xfrm>
            <a:off x="1308584" y="5922918"/>
            <a:ext cx="1696467" cy="463033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Google Shape;733;p12">
            <a:extLst>
              <a:ext uri="{FF2B5EF4-FFF2-40B4-BE49-F238E27FC236}">
                <a16:creationId xmlns:a16="http://schemas.microsoft.com/office/drawing/2014/main" xmlns="" id="{6FB052A9-D6C8-357E-8A7B-E87C9C3C8104}"/>
              </a:ext>
            </a:extLst>
          </p:cNvPr>
          <p:cNvSpPr/>
          <p:nvPr/>
        </p:nvSpPr>
        <p:spPr>
          <a:xfrm>
            <a:off x="9951018" y="5186867"/>
            <a:ext cx="1538133" cy="42860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1" name="Google Shape;735;p12">
            <a:extLst>
              <a:ext uri="{FF2B5EF4-FFF2-40B4-BE49-F238E27FC236}">
                <a16:creationId xmlns:a16="http://schemas.microsoft.com/office/drawing/2014/main" xmlns="" id="{2E586F2C-2B66-7911-547D-9C6FF2DB110E}"/>
              </a:ext>
            </a:extLst>
          </p:cNvPr>
          <p:cNvSpPr/>
          <p:nvPr/>
        </p:nvSpPr>
        <p:spPr>
          <a:xfrm>
            <a:off x="10631751" y="1796728"/>
            <a:ext cx="257060" cy="32688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FBBC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2" name="Google Shape;736;p12">
            <a:extLst>
              <a:ext uri="{FF2B5EF4-FFF2-40B4-BE49-F238E27FC236}">
                <a16:creationId xmlns:a16="http://schemas.microsoft.com/office/drawing/2014/main" xmlns="" id="{57B2C361-9450-5581-D5D4-E76A553BD29F}"/>
              </a:ext>
            </a:extLst>
          </p:cNvPr>
          <p:cNvSpPr/>
          <p:nvPr/>
        </p:nvSpPr>
        <p:spPr>
          <a:xfrm>
            <a:off x="409128" y="1876893"/>
            <a:ext cx="377979" cy="48061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EFA3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3" name="Google Shape;737;p12">
            <a:extLst>
              <a:ext uri="{FF2B5EF4-FFF2-40B4-BE49-F238E27FC236}">
                <a16:creationId xmlns:a16="http://schemas.microsoft.com/office/drawing/2014/main" xmlns="" id="{BF476BBC-C200-A2DE-1244-718A89B3DCBB}"/>
              </a:ext>
            </a:extLst>
          </p:cNvPr>
          <p:cNvSpPr/>
          <p:nvPr/>
        </p:nvSpPr>
        <p:spPr>
          <a:xfrm>
            <a:off x="422834" y="1796728"/>
            <a:ext cx="257060" cy="32688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4" name="Google Shape;738;p12">
            <a:extLst>
              <a:ext uri="{FF2B5EF4-FFF2-40B4-BE49-F238E27FC236}">
                <a16:creationId xmlns:a16="http://schemas.microsoft.com/office/drawing/2014/main" xmlns="" id="{A5E5FA3B-8459-4C17-BBB3-28C4502D2140}"/>
              </a:ext>
            </a:extLst>
          </p:cNvPr>
          <p:cNvSpPr/>
          <p:nvPr/>
        </p:nvSpPr>
        <p:spPr>
          <a:xfrm>
            <a:off x="1233733" y="3466086"/>
            <a:ext cx="377979" cy="48057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rgbClr val="FE8F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35" name="Google Shape;739;p12">
            <a:extLst>
              <a:ext uri="{FF2B5EF4-FFF2-40B4-BE49-F238E27FC236}">
                <a16:creationId xmlns:a16="http://schemas.microsoft.com/office/drawing/2014/main" xmlns="" id="{D9F77415-46BE-FAC3-8B67-9387737B8F36}"/>
              </a:ext>
            </a:extLst>
          </p:cNvPr>
          <p:cNvGrpSpPr/>
          <p:nvPr/>
        </p:nvGrpSpPr>
        <p:grpSpPr>
          <a:xfrm flipH="1">
            <a:off x="353157" y="4159767"/>
            <a:ext cx="1807983" cy="2459431"/>
            <a:chOff x="9898625" y="1841950"/>
            <a:chExt cx="2427040" cy="3301545"/>
          </a:xfrm>
        </p:grpSpPr>
        <p:sp>
          <p:nvSpPr>
            <p:cNvPr id="36" name="Google Shape;740;p12">
              <a:extLst>
                <a:ext uri="{FF2B5EF4-FFF2-40B4-BE49-F238E27FC236}">
                  <a16:creationId xmlns:a16="http://schemas.microsoft.com/office/drawing/2014/main" xmlns="" id="{76382FAA-3C7A-9198-1B01-B09F7EE6FDED}"/>
                </a:ext>
              </a:extLst>
            </p:cNvPr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741;p12">
              <a:extLst>
                <a:ext uri="{FF2B5EF4-FFF2-40B4-BE49-F238E27FC236}">
                  <a16:creationId xmlns:a16="http://schemas.microsoft.com/office/drawing/2014/main" xmlns="" id="{E15B2439-9AAD-96EA-F84C-7CA94AF036E7}"/>
                </a:ext>
              </a:extLst>
            </p:cNvPr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742;p12">
              <a:extLst>
                <a:ext uri="{FF2B5EF4-FFF2-40B4-BE49-F238E27FC236}">
                  <a16:creationId xmlns:a16="http://schemas.microsoft.com/office/drawing/2014/main" xmlns="" id="{8D79FE3C-B427-69F6-A3ED-C0B429FB0AE5}"/>
                </a:ext>
              </a:extLst>
            </p:cNvPr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743;p12">
              <a:extLst>
                <a:ext uri="{FF2B5EF4-FFF2-40B4-BE49-F238E27FC236}">
                  <a16:creationId xmlns:a16="http://schemas.microsoft.com/office/drawing/2014/main" xmlns="" id="{B33F9DA9-3FA9-9248-16AD-3ED47CBBFDDC}"/>
                </a:ext>
              </a:extLst>
            </p:cNvPr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744;p12">
              <a:extLst>
                <a:ext uri="{FF2B5EF4-FFF2-40B4-BE49-F238E27FC236}">
                  <a16:creationId xmlns:a16="http://schemas.microsoft.com/office/drawing/2014/main" xmlns="" id="{635F9E7A-C6D6-177F-99F0-51E533BA5D76}"/>
                </a:ext>
              </a:extLst>
            </p:cNvPr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rgbClr val="8DCE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745;p12">
              <a:extLst>
                <a:ext uri="{FF2B5EF4-FFF2-40B4-BE49-F238E27FC236}">
                  <a16:creationId xmlns:a16="http://schemas.microsoft.com/office/drawing/2014/main" xmlns="" id="{1405B752-6690-4996-D8CB-98AA0CCB789A}"/>
                </a:ext>
              </a:extLst>
            </p:cNvPr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746;p12">
              <a:extLst>
                <a:ext uri="{FF2B5EF4-FFF2-40B4-BE49-F238E27FC236}">
                  <a16:creationId xmlns:a16="http://schemas.microsoft.com/office/drawing/2014/main" xmlns="" id="{70FB76A9-D890-05CD-3BD4-24A5F60BCE3E}"/>
                </a:ext>
              </a:extLst>
            </p:cNvPr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747;p12">
              <a:extLst>
                <a:ext uri="{FF2B5EF4-FFF2-40B4-BE49-F238E27FC236}">
                  <a16:creationId xmlns:a16="http://schemas.microsoft.com/office/drawing/2014/main" xmlns="" id="{F0B05803-1AA3-3DB3-F557-531095FAE2F9}"/>
                </a:ext>
              </a:extLst>
            </p:cNvPr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748;p12">
              <a:extLst>
                <a:ext uri="{FF2B5EF4-FFF2-40B4-BE49-F238E27FC236}">
                  <a16:creationId xmlns:a16="http://schemas.microsoft.com/office/drawing/2014/main" xmlns="" id="{1CC3EF94-59B3-4523-C653-C083D864A874}"/>
                </a:ext>
              </a:extLst>
            </p:cNvPr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749;p12">
              <a:extLst>
                <a:ext uri="{FF2B5EF4-FFF2-40B4-BE49-F238E27FC236}">
                  <a16:creationId xmlns:a16="http://schemas.microsoft.com/office/drawing/2014/main" xmlns="" id="{917C3AB7-00C9-3ED0-4107-411301317455}"/>
                </a:ext>
              </a:extLst>
            </p:cNvPr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750;p12">
              <a:extLst>
                <a:ext uri="{FF2B5EF4-FFF2-40B4-BE49-F238E27FC236}">
                  <a16:creationId xmlns:a16="http://schemas.microsoft.com/office/drawing/2014/main" xmlns="" id="{75C100F6-F680-EAA0-B08A-F6D7C901B65A}"/>
                </a:ext>
              </a:extLst>
            </p:cNvPr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8DCE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51;p12">
              <a:extLst>
                <a:ext uri="{FF2B5EF4-FFF2-40B4-BE49-F238E27FC236}">
                  <a16:creationId xmlns:a16="http://schemas.microsoft.com/office/drawing/2014/main" xmlns="" id="{7456BC66-89E2-DCE6-31A8-2997B67F3EC5}"/>
                </a:ext>
              </a:extLst>
            </p:cNvPr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752;p12">
              <a:extLst>
                <a:ext uri="{FF2B5EF4-FFF2-40B4-BE49-F238E27FC236}">
                  <a16:creationId xmlns:a16="http://schemas.microsoft.com/office/drawing/2014/main" xmlns="" id="{4C60193C-2A2A-CC3C-7FD5-F75D2CEA28EC}"/>
                </a:ext>
              </a:extLst>
            </p:cNvPr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753;p12">
              <a:extLst>
                <a:ext uri="{FF2B5EF4-FFF2-40B4-BE49-F238E27FC236}">
                  <a16:creationId xmlns:a16="http://schemas.microsoft.com/office/drawing/2014/main" xmlns="" id="{B7B5FA0B-1CF6-E9A0-284F-79543D8F4AF8}"/>
                </a:ext>
              </a:extLst>
            </p:cNvPr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5" name="Google Shape;754;p12">
              <a:extLst>
                <a:ext uri="{FF2B5EF4-FFF2-40B4-BE49-F238E27FC236}">
                  <a16:creationId xmlns:a16="http://schemas.microsoft.com/office/drawing/2014/main" xmlns="" id="{E699822C-672C-1E0D-BFA7-C900EE97556E}"/>
                </a:ext>
              </a:extLst>
            </p:cNvPr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55;p12">
              <a:extLst>
                <a:ext uri="{FF2B5EF4-FFF2-40B4-BE49-F238E27FC236}">
                  <a16:creationId xmlns:a16="http://schemas.microsoft.com/office/drawing/2014/main" xmlns="" id="{998DA0D4-0C34-DD68-DBC1-E99438EC446B}"/>
                </a:ext>
              </a:extLst>
            </p:cNvPr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56;p12">
              <a:extLst>
                <a:ext uri="{FF2B5EF4-FFF2-40B4-BE49-F238E27FC236}">
                  <a16:creationId xmlns:a16="http://schemas.microsoft.com/office/drawing/2014/main" xmlns="" id="{640F8DD0-773A-5FFE-0764-6EA397B16EC4}"/>
                </a:ext>
              </a:extLst>
            </p:cNvPr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57;p12">
              <a:extLst>
                <a:ext uri="{FF2B5EF4-FFF2-40B4-BE49-F238E27FC236}">
                  <a16:creationId xmlns:a16="http://schemas.microsoft.com/office/drawing/2014/main" xmlns="" id="{C97057B6-072B-16BB-6AEA-EFDFA1DC30A3}"/>
                </a:ext>
              </a:extLst>
            </p:cNvPr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758;p12">
              <a:extLst>
                <a:ext uri="{FF2B5EF4-FFF2-40B4-BE49-F238E27FC236}">
                  <a16:creationId xmlns:a16="http://schemas.microsoft.com/office/drawing/2014/main" xmlns="" id="{93AABB58-234C-A048-6EA7-3F1251B80FBE}"/>
                </a:ext>
              </a:extLst>
            </p:cNvPr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759;p12">
              <a:extLst>
                <a:ext uri="{FF2B5EF4-FFF2-40B4-BE49-F238E27FC236}">
                  <a16:creationId xmlns:a16="http://schemas.microsoft.com/office/drawing/2014/main" xmlns="" id="{311F8D4E-1042-D500-09AF-AB6F56E95721}"/>
                </a:ext>
              </a:extLst>
            </p:cNvPr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760;p12">
              <a:extLst>
                <a:ext uri="{FF2B5EF4-FFF2-40B4-BE49-F238E27FC236}">
                  <a16:creationId xmlns:a16="http://schemas.microsoft.com/office/drawing/2014/main" xmlns="" id="{43DAD8E4-2E85-EFE3-77C8-E4F1B722AE0A}"/>
                </a:ext>
              </a:extLst>
            </p:cNvPr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761;p12">
              <a:extLst>
                <a:ext uri="{FF2B5EF4-FFF2-40B4-BE49-F238E27FC236}">
                  <a16:creationId xmlns:a16="http://schemas.microsoft.com/office/drawing/2014/main" xmlns="" id="{CF95FCFC-B330-0724-3FF0-8B7EE53F885C}"/>
                </a:ext>
              </a:extLst>
            </p:cNvPr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762;p12">
              <a:extLst>
                <a:ext uri="{FF2B5EF4-FFF2-40B4-BE49-F238E27FC236}">
                  <a16:creationId xmlns:a16="http://schemas.microsoft.com/office/drawing/2014/main" xmlns="" id="{F4D0AB3F-9E4E-8821-8D86-7C1CEC266DCD}"/>
                </a:ext>
              </a:extLst>
            </p:cNvPr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763;p12">
              <a:extLst>
                <a:ext uri="{FF2B5EF4-FFF2-40B4-BE49-F238E27FC236}">
                  <a16:creationId xmlns:a16="http://schemas.microsoft.com/office/drawing/2014/main" xmlns="" id="{6B47F2C2-5119-AFD7-3A7A-33A881284901}"/>
                </a:ext>
              </a:extLst>
            </p:cNvPr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764;p12">
              <a:extLst>
                <a:ext uri="{FF2B5EF4-FFF2-40B4-BE49-F238E27FC236}">
                  <a16:creationId xmlns:a16="http://schemas.microsoft.com/office/drawing/2014/main" xmlns="" id="{C54A1737-C856-DEB3-A729-289A00A7B00F}"/>
                </a:ext>
              </a:extLst>
            </p:cNvPr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765;p12">
              <a:extLst>
                <a:ext uri="{FF2B5EF4-FFF2-40B4-BE49-F238E27FC236}">
                  <a16:creationId xmlns:a16="http://schemas.microsoft.com/office/drawing/2014/main" xmlns="" id="{E559880E-965A-4C7E-F615-A1483E0A7AA4}"/>
                </a:ext>
              </a:extLst>
            </p:cNvPr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766;p12">
              <a:extLst>
                <a:ext uri="{FF2B5EF4-FFF2-40B4-BE49-F238E27FC236}">
                  <a16:creationId xmlns:a16="http://schemas.microsoft.com/office/drawing/2014/main" xmlns="" id="{811149B6-B993-D17F-8FBE-C8B2C24FF1F0}"/>
                </a:ext>
              </a:extLst>
            </p:cNvPr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rgbClr val="8DCE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767;p12">
              <a:extLst>
                <a:ext uri="{FF2B5EF4-FFF2-40B4-BE49-F238E27FC236}">
                  <a16:creationId xmlns:a16="http://schemas.microsoft.com/office/drawing/2014/main" xmlns="" id="{E1770B5B-6DD8-B2CA-0DD8-552AA1513486}"/>
                </a:ext>
              </a:extLst>
            </p:cNvPr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768;p12">
              <a:extLst>
                <a:ext uri="{FF2B5EF4-FFF2-40B4-BE49-F238E27FC236}">
                  <a16:creationId xmlns:a16="http://schemas.microsoft.com/office/drawing/2014/main" xmlns="" id="{6640A5F2-CF1D-E07D-045E-1EA381923669}"/>
                </a:ext>
              </a:extLst>
            </p:cNvPr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769;p12">
              <a:extLst>
                <a:ext uri="{FF2B5EF4-FFF2-40B4-BE49-F238E27FC236}">
                  <a16:creationId xmlns:a16="http://schemas.microsoft.com/office/drawing/2014/main" xmlns="" id="{10F81AC6-79DA-3555-8BC4-CEA9C7210684}"/>
                </a:ext>
              </a:extLst>
            </p:cNvPr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770;p12">
              <a:extLst>
                <a:ext uri="{FF2B5EF4-FFF2-40B4-BE49-F238E27FC236}">
                  <a16:creationId xmlns:a16="http://schemas.microsoft.com/office/drawing/2014/main" xmlns="" id="{DE20EA03-940C-267F-3572-A82E01D95F4E}"/>
                </a:ext>
              </a:extLst>
            </p:cNvPr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771;p12">
              <a:extLst>
                <a:ext uri="{FF2B5EF4-FFF2-40B4-BE49-F238E27FC236}">
                  <a16:creationId xmlns:a16="http://schemas.microsoft.com/office/drawing/2014/main" xmlns="" id="{F3F9313C-217E-A852-B5D1-052E3C8B63F7}"/>
                </a:ext>
              </a:extLst>
            </p:cNvPr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772;p12">
              <a:extLst>
                <a:ext uri="{FF2B5EF4-FFF2-40B4-BE49-F238E27FC236}">
                  <a16:creationId xmlns:a16="http://schemas.microsoft.com/office/drawing/2014/main" xmlns="" id="{5A499CD0-93AB-01B3-8A4A-709A2D7599DA}"/>
                </a:ext>
              </a:extLst>
            </p:cNvPr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773;p12">
              <a:extLst>
                <a:ext uri="{FF2B5EF4-FFF2-40B4-BE49-F238E27FC236}">
                  <a16:creationId xmlns:a16="http://schemas.microsoft.com/office/drawing/2014/main" xmlns="" id="{FC8D7D77-6434-F76C-9250-05FAE0FE2137}"/>
                </a:ext>
              </a:extLst>
            </p:cNvPr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774;p12">
              <a:extLst>
                <a:ext uri="{FF2B5EF4-FFF2-40B4-BE49-F238E27FC236}">
                  <a16:creationId xmlns:a16="http://schemas.microsoft.com/office/drawing/2014/main" xmlns="" id="{A828D7E6-C80B-D92A-220E-FE5131D85E5B}"/>
                </a:ext>
              </a:extLst>
            </p:cNvPr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775;p12">
              <a:extLst>
                <a:ext uri="{FF2B5EF4-FFF2-40B4-BE49-F238E27FC236}">
                  <a16:creationId xmlns:a16="http://schemas.microsoft.com/office/drawing/2014/main" xmlns="" id="{8B2DCD99-A838-A327-3488-1C903FF22122}"/>
                </a:ext>
              </a:extLst>
            </p:cNvPr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776;p12">
              <a:extLst>
                <a:ext uri="{FF2B5EF4-FFF2-40B4-BE49-F238E27FC236}">
                  <a16:creationId xmlns:a16="http://schemas.microsoft.com/office/drawing/2014/main" xmlns="" id="{4F73E31A-FE9A-D47A-CF3F-4640FD33E81E}"/>
                </a:ext>
              </a:extLst>
            </p:cNvPr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77;p12">
              <a:extLst>
                <a:ext uri="{FF2B5EF4-FFF2-40B4-BE49-F238E27FC236}">
                  <a16:creationId xmlns:a16="http://schemas.microsoft.com/office/drawing/2014/main" xmlns="" id="{9713D5E8-919B-F7EA-08A4-A10D67B2B222}"/>
                </a:ext>
              </a:extLst>
            </p:cNvPr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778;p12">
              <a:extLst>
                <a:ext uri="{FF2B5EF4-FFF2-40B4-BE49-F238E27FC236}">
                  <a16:creationId xmlns:a16="http://schemas.microsoft.com/office/drawing/2014/main" xmlns="" id="{829E228C-2231-DE9C-A10A-3F6B8DF36488}"/>
                </a:ext>
              </a:extLst>
            </p:cNvPr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779;p12">
              <a:extLst>
                <a:ext uri="{FF2B5EF4-FFF2-40B4-BE49-F238E27FC236}">
                  <a16:creationId xmlns:a16="http://schemas.microsoft.com/office/drawing/2014/main" xmlns="" id="{51C506FC-01B0-3631-8CD4-D7DD17033D67}"/>
                </a:ext>
              </a:extLst>
            </p:cNvPr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780;p12">
              <a:extLst>
                <a:ext uri="{FF2B5EF4-FFF2-40B4-BE49-F238E27FC236}">
                  <a16:creationId xmlns:a16="http://schemas.microsoft.com/office/drawing/2014/main" xmlns="" id="{0DB69B47-F9C6-1342-53CB-6C23421BC4F9}"/>
                </a:ext>
              </a:extLst>
            </p:cNvPr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81;p12">
              <a:extLst>
                <a:ext uri="{FF2B5EF4-FFF2-40B4-BE49-F238E27FC236}">
                  <a16:creationId xmlns:a16="http://schemas.microsoft.com/office/drawing/2014/main" xmlns="" id="{487F3530-EDCC-E106-9CC7-B731D2A1F483}"/>
                </a:ext>
              </a:extLst>
            </p:cNvPr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82;p12">
              <a:extLst>
                <a:ext uri="{FF2B5EF4-FFF2-40B4-BE49-F238E27FC236}">
                  <a16:creationId xmlns:a16="http://schemas.microsoft.com/office/drawing/2014/main" xmlns="" id="{3E02829C-B476-7C90-E7D1-0547FB6296F9}"/>
                </a:ext>
              </a:extLst>
            </p:cNvPr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83;p12">
              <a:extLst>
                <a:ext uri="{FF2B5EF4-FFF2-40B4-BE49-F238E27FC236}">
                  <a16:creationId xmlns:a16="http://schemas.microsoft.com/office/drawing/2014/main" xmlns="" id="{582E19D9-E9BD-500D-D669-0E92A0935E5B}"/>
                </a:ext>
              </a:extLst>
            </p:cNvPr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5" name="Google Shape;784;p12">
              <a:extLst>
                <a:ext uri="{FF2B5EF4-FFF2-40B4-BE49-F238E27FC236}">
                  <a16:creationId xmlns:a16="http://schemas.microsoft.com/office/drawing/2014/main" xmlns="" id="{4E2702AA-DC30-453F-D112-340BBA851270}"/>
                </a:ext>
              </a:extLst>
            </p:cNvPr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6" name="Google Shape;785;p12">
              <a:extLst>
                <a:ext uri="{FF2B5EF4-FFF2-40B4-BE49-F238E27FC236}">
                  <a16:creationId xmlns:a16="http://schemas.microsoft.com/office/drawing/2014/main" xmlns="" id="{86E25095-9E1E-7C7A-1570-691E97457F0F}"/>
                </a:ext>
              </a:extLst>
            </p:cNvPr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7" name="Google Shape;786;p12">
              <a:extLst>
                <a:ext uri="{FF2B5EF4-FFF2-40B4-BE49-F238E27FC236}">
                  <a16:creationId xmlns:a16="http://schemas.microsoft.com/office/drawing/2014/main" xmlns="" id="{7422AE1D-1E64-F677-C7D2-BF472BC36FA0}"/>
                </a:ext>
              </a:extLst>
            </p:cNvPr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8" name="Google Shape;787;p12">
              <a:extLst>
                <a:ext uri="{FF2B5EF4-FFF2-40B4-BE49-F238E27FC236}">
                  <a16:creationId xmlns:a16="http://schemas.microsoft.com/office/drawing/2014/main" xmlns="" id="{5063D1B3-73DE-3A99-5630-90C467C0D7E2}"/>
                </a:ext>
              </a:extLst>
            </p:cNvPr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99" name="Google Shape;788;p12">
              <a:extLst>
                <a:ext uri="{FF2B5EF4-FFF2-40B4-BE49-F238E27FC236}">
                  <a16:creationId xmlns:a16="http://schemas.microsoft.com/office/drawing/2014/main" xmlns="" id="{FBF2475B-12F2-716B-6CFE-A43FE74832DA}"/>
                </a:ext>
              </a:extLst>
            </p:cNvPr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0" name="Google Shape;789;p12">
              <a:extLst>
                <a:ext uri="{FF2B5EF4-FFF2-40B4-BE49-F238E27FC236}">
                  <a16:creationId xmlns:a16="http://schemas.microsoft.com/office/drawing/2014/main" xmlns="" id="{F1CADA77-867A-84FD-3D27-3B26B37219DD}"/>
                </a:ext>
              </a:extLst>
            </p:cNvPr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1" name="Google Shape;790;p12">
              <a:extLst>
                <a:ext uri="{FF2B5EF4-FFF2-40B4-BE49-F238E27FC236}">
                  <a16:creationId xmlns:a16="http://schemas.microsoft.com/office/drawing/2014/main" xmlns="" id="{E6E093CD-4189-7D30-24D2-C35B7085A8E2}"/>
                </a:ext>
              </a:extLst>
            </p:cNvPr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2" name="Google Shape;791;p12">
              <a:extLst>
                <a:ext uri="{FF2B5EF4-FFF2-40B4-BE49-F238E27FC236}">
                  <a16:creationId xmlns:a16="http://schemas.microsoft.com/office/drawing/2014/main" xmlns="" id="{63C279B0-67F0-1690-079B-ACF5E974A425}"/>
                </a:ext>
              </a:extLst>
            </p:cNvPr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3" name="Google Shape;792;p12">
              <a:extLst>
                <a:ext uri="{FF2B5EF4-FFF2-40B4-BE49-F238E27FC236}">
                  <a16:creationId xmlns:a16="http://schemas.microsoft.com/office/drawing/2014/main" xmlns="" id="{86A93F37-F1B5-4C92-4331-F9B9D3C07C97}"/>
                </a:ext>
              </a:extLst>
            </p:cNvPr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4" name="Google Shape;793;p12">
              <a:extLst>
                <a:ext uri="{FF2B5EF4-FFF2-40B4-BE49-F238E27FC236}">
                  <a16:creationId xmlns:a16="http://schemas.microsoft.com/office/drawing/2014/main" xmlns="" id="{C8FB247C-5281-FF11-9DEA-E4ABE9A52401}"/>
                </a:ext>
              </a:extLst>
            </p:cNvPr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5" name="Google Shape;794;p12">
              <a:extLst>
                <a:ext uri="{FF2B5EF4-FFF2-40B4-BE49-F238E27FC236}">
                  <a16:creationId xmlns:a16="http://schemas.microsoft.com/office/drawing/2014/main" xmlns="" id="{7863BA50-7AED-1EFE-C42E-9DF62980A034}"/>
                </a:ext>
              </a:extLst>
            </p:cNvPr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rgbClr val="FF56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6" name="Google Shape;795;p12">
              <a:extLst>
                <a:ext uri="{FF2B5EF4-FFF2-40B4-BE49-F238E27FC236}">
                  <a16:creationId xmlns:a16="http://schemas.microsoft.com/office/drawing/2014/main" xmlns="" id="{9DC75C72-013C-1ECF-CC61-9D459192730B}"/>
                </a:ext>
              </a:extLst>
            </p:cNvPr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7" name="Google Shape;796;p12">
              <a:extLst>
                <a:ext uri="{FF2B5EF4-FFF2-40B4-BE49-F238E27FC236}">
                  <a16:creationId xmlns:a16="http://schemas.microsoft.com/office/drawing/2014/main" xmlns="" id="{7437508A-FAC7-D71B-276F-D4BDD78AAA6F}"/>
                </a:ext>
              </a:extLst>
            </p:cNvPr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8" name="Google Shape;797;p12">
              <a:extLst>
                <a:ext uri="{FF2B5EF4-FFF2-40B4-BE49-F238E27FC236}">
                  <a16:creationId xmlns:a16="http://schemas.microsoft.com/office/drawing/2014/main" xmlns="" id="{58B50D87-843B-DB48-C0AD-F297F23452A8}"/>
                </a:ext>
              </a:extLst>
            </p:cNvPr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9" name="Google Shape;798;p12">
              <a:extLst>
                <a:ext uri="{FF2B5EF4-FFF2-40B4-BE49-F238E27FC236}">
                  <a16:creationId xmlns:a16="http://schemas.microsoft.com/office/drawing/2014/main" xmlns="" id="{E0D80A78-B92B-44C5-C8C2-2FC7298B828A}"/>
                </a:ext>
              </a:extLst>
            </p:cNvPr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0" name="Google Shape;799;p12">
              <a:extLst>
                <a:ext uri="{FF2B5EF4-FFF2-40B4-BE49-F238E27FC236}">
                  <a16:creationId xmlns:a16="http://schemas.microsoft.com/office/drawing/2014/main" xmlns="" id="{F6C28CE4-3D35-6ADE-71AF-9B172D843636}"/>
                </a:ext>
              </a:extLst>
            </p:cNvPr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1" name="Google Shape;800;p12">
              <a:extLst>
                <a:ext uri="{FF2B5EF4-FFF2-40B4-BE49-F238E27FC236}">
                  <a16:creationId xmlns:a16="http://schemas.microsoft.com/office/drawing/2014/main" xmlns="" id="{E2EA893B-C083-9C2E-EA90-5957A4C67FF6}"/>
                </a:ext>
              </a:extLst>
            </p:cNvPr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2" name="Google Shape;801;p12">
            <a:extLst>
              <a:ext uri="{FF2B5EF4-FFF2-40B4-BE49-F238E27FC236}">
                <a16:creationId xmlns:a16="http://schemas.microsoft.com/office/drawing/2014/main" xmlns="" id="{F8DF87A8-D66B-136C-BD82-DB9AB5E1DABF}"/>
              </a:ext>
            </a:extLst>
          </p:cNvPr>
          <p:cNvGrpSpPr/>
          <p:nvPr/>
        </p:nvGrpSpPr>
        <p:grpSpPr>
          <a:xfrm rot="-2700000">
            <a:off x="852459" y="2197996"/>
            <a:ext cx="1198276" cy="1021724"/>
            <a:chOff x="10024450" y="2274100"/>
            <a:chExt cx="762700" cy="650325"/>
          </a:xfrm>
        </p:grpSpPr>
        <p:sp>
          <p:nvSpPr>
            <p:cNvPr id="113" name="Google Shape;802;p12">
              <a:extLst>
                <a:ext uri="{FF2B5EF4-FFF2-40B4-BE49-F238E27FC236}">
                  <a16:creationId xmlns:a16="http://schemas.microsoft.com/office/drawing/2014/main" xmlns="" id="{90420A71-9929-C2EC-9324-FCC113CBB404}"/>
                </a:ext>
              </a:extLst>
            </p:cNvPr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4" name="Google Shape;803;p12">
              <a:extLst>
                <a:ext uri="{FF2B5EF4-FFF2-40B4-BE49-F238E27FC236}">
                  <a16:creationId xmlns:a16="http://schemas.microsoft.com/office/drawing/2014/main" xmlns="" id="{68D6E605-E99F-4BBC-906B-ABAD4A0E2810}"/>
                </a:ext>
              </a:extLst>
            </p:cNvPr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5" name="Google Shape;804;p12">
              <a:extLst>
                <a:ext uri="{FF2B5EF4-FFF2-40B4-BE49-F238E27FC236}">
                  <a16:creationId xmlns:a16="http://schemas.microsoft.com/office/drawing/2014/main" xmlns="" id="{BD075989-D3EA-9C3C-4BA5-F1D5B253AC20}"/>
                </a:ext>
              </a:extLst>
            </p:cNvPr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6" name="Google Shape;805;p12">
              <a:extLst>
                <a:ext uri="{FF2B5EF4-FFF2-40B4-BE49-F238E27FC236}">
                  <a16:creationId xmlns:a16="http://schemas.microsoft.com/office/drawing/2014/main" xmlns="" id="{83AA9401-A7DD-E5F9-72CE-EF63199F1D8D}"/>
                </a:ext>
              </a:extLst>
            </p:cNvPr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7" name="Google Shape;806;p12">
              <a:extLst>
                <a:ext uri="{FF2B5EF4-FFF2-40B4-BE49-F238E27FC236}">
                  <a16:creationId xmlns:a16="http://schemas.microsoft.com/office/drawing/2014/main" xmlns="" id="{462AF98F-7F92-8F09-223F-08F3B5A5BA21}"/>
                </a:ext>
              </a:extLst>
            </p:cNvPr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8" name="Google Shape;807;p12">
              <a:extLst>
                <a:ext uri="{FF2B5EF4-FFF2-40B4-BE49-F238E27FC236}">
                  <a16:creationId xmlns:a16="http://schemas.microsoft.com/office/drawing/2014/main" xmlns="" id="{C793FB35-5BF6-C0E8-C0A3-D1CA6D27F213}"/>
                </a:ext>
              </a:extLst>
            </p:cNvPr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9" name="Google Shape;808;p12">
              <a:extLst>
                <a:ext uri="{FF2B5EF4-FFF2-40B4-BE49-F238E27FC236}">
                  <a16:creationId xmlns:a16="http://schemas.microsoft.com/office/drawing/2014/main" xmlns="" id="{0EC0CFC9-38B6-990C-893C-DC5C295E3A73}"/>
                </a:ext>
              </a:extLst>
            </p:cNvPr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0" name="Google Shape;809;p12">
            <a:extLst>
              <a:ext uri="{FF2B5EF4-FFF2-40B4-BE49-F238E27FC236}">
                <a16:creationId xmlns:a16="http://schemas.microsoft.com/office/drawing/2014/main" xmlns="" id="{C035962E-C0D0-6BC5-7EF0-987C11BE073B}"/>
              </a:ext>
            </a:extLst>
          </p:cNvPr>
          <p:cNvGrpSpPr/>
          <p:nvPr/>
        </p:nvGrpSpPr>
        <p:grpSpPr>
          <a:xfrm rot="-2700000" flipH="1">
            <a:off x="10743535" y="4338700"/>
            <a:ext cx="1090528" cy="1084773"/>
            <a:chOff x="10440625" y="1291025"/>
            <a:chExt cx="630000" cy="626675"/>
          </a:xfrm>
        </p:grpSpPr>
        <p:sp>
          <p:nvSpPr>
            <p:cNvPr id="121" name="Google Shape;810;p12">
              <a:extLst>
                <a:ext uri="{FF2B5EF4-FFF2-40B4-BE49-F238E27FC236}">
                  <a16:creationId xmlns:a16="http://schemas.microsoft.com/office/drawing/2014/main" xmlns="" id="{89D55799-9801-CD96-CFFC-A40A09DC2521}"/>
                </a:ext>
              </a:extLst>
            </p:cNvPr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811;p12">
              <a:extLst>
                <a:ext uri="{FF2B5EF4-FFF2-40B4-BE49-F238E27FC236}">
                  <a16:creationId xmlns:a16="http://schemas.microsoft.com/office/drawing/2014/main" xmlns="" id="{79B249D2-7DE5-635D-D988-9DD2790F6C68}"/>
                </a:ext>
              </a:extLst>
            </p:cNvPr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812;p12">
              <a:extLst>
                <a:ext uri="{FF2B5EF4-FFF2-40B4-BE49-F238E27FC236}">
                  <a16:creationId xmlns:a16="http://schemas.microsoft.com/office/drawing/2014/main" xmlns="" id="{13B14F0B-5949-E4A1-027B-06B35CAFF777}"/>
                </a:ext>
              </a:extLst>
            </p:cNvPr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rgbClr val="8DCE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813;p12">
              <a:extLst>
                <a:ext uri="{FF2B5EF4-FFF2-40B4-BE49-F238E27FC236}">
                  <a16:creationId xmlns:a16="http://schemas.microsoft.com/office/drawing/2014/main" xmlns="" id="{84746C2D-BB3B-A640-BC5E-124E2FC1DB6A}"/>
                </a:ext>
              </a:extLst>
            </p:cNvPr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5" name="Google Shape;814;p12">
              <a:extLst>
                <a:ext uri="{FF2B5EF4-FFF2-40B4-BE49-F238E27FC236}">
                  <a16:creationId xmlns:a16="http://schemas.microsoft.com/office/drawing/2014/main" xmlns="" id="{218B4748-4AB6-69CA-1D24-0CFF654A8F7F}"/>
                </a:ext>
              </a:extLst>
            </p:cNvPr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6" name="Google Shape;815;p12">
              <a:extLst>
                <a:ext uri="{FF2B5EF4-FFF2-40B4-BE49-F238E27FC236}">
                  <a16:creationId xmlns:a16="http://schemas.microsoft.com/office/drawing/2014/main" xmlns="" id="{224ECF2B-E92A-5002-3E90-7E3D9B51DF43}"/>
                </a:ext>
              </a:extLst>
            </p:cNvPr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816;p12">
              <a:extLst>
                <a:ext uri="{FF2B5EF4-FFF2-40B4-BE49-F238E27FC236}">
                  <a16:creationId xmlns:a16="http://schemas.microsoft.com/office/drawing/2014/main" xmlns="" id="{8CD38895-0DE7-67E4-D0C8-914F49AED52F}"/>
                </a:ext>
              </a:extLst>
            </p:cNvPr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817;p12">
              <a:extLst>
                <a:ext uri="{FF2B5EF4-FFF2-40B4-BE49-F238E27FC236}">
                  <a16:creationId xmlns:a16="http://schemas.microsoft.com/office/drawing/2014/main" xmlns="" id="{CBE9B617-E742-BF94-B70A-0E5764657609}"/>
                </a:ext>
              </a:extLst>
            </p:cNvPr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9" name="Google Shape;818;p12">
            <a:extLst>
              <a:ext uri="{FF2B5EF4-FFF2-40B4-BE49-F238E27FC236}">
                <a16:creationId xmlns:a16="http://schemas.microsoft.com/office/drawing/2014/main" xmlns="" id="{FFE45078-AE2B-0824-072D-F68140C6115E}"/>
              </a:ext>
            </a:extLst>
          </p:cNvPr>
          <p:cNvGrpSpPr/>
          <p:nvPr/>
        </p:nvGrpSpPr>
        <p:grpSpPr>
          <a:xfrm rot="2700000">
            <a:off x="11032109" y="1278260"/>
            <a:ext cx="1161241" cy="779957"/>
            <a:chOff x="133625" y="4024950"/>
            <a:chExt cx="1244878" cy="836133"/>
          </a:xfrm>
        </p:grpSpPr>
        <p:sp>
          <p:nvSpPr>
            <p:cNvPr id="130" name="Google Shape;819;p12">
              <a:extLst>
                <a:ext uri="{FF2B5EF4-FFF2-40B4-BE49-F238E27FC236}">
                  <a16:creationId xmlns:a16="http://schemas.microsoft.com/office/drawing/2014/main" xmlns="" id="{47CBAB06-4EEF-032C-A064-06C7970D6CC8}"/>
                </a:ext>
              </a:extLst>
            </p:cNvPr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1" name="Google Shape;820;p12">
              <a:extLst>
                <a:ext uri="{FF2B5EF4-FFF2-40B4-BE49-F238E27FC236}">
                  <a16:creationId xmlns:a16="http://schemas.microsoft.com/office/drawing/2014/main" xmlns="" id="{98E24420-4301-BFBE-EA69-2036B840A071}"/>
                </a:ext>
              </a:extLst>
            </p:cNvPr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242424">
                  <a:alpha val="49803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2" name="Google Shape;821;p12">
              <a:extLst>
                <a:ext uri="{FF2B5EF4-FFF2-40B4-BE49-F238E27FC236}">
                  <a16:creationId xmlns:a16="http://schemas.microsoft.com/office/drawing/2014/main" xmlns="" id="{B73FFFCA-AC35-6738-CD47-7399F89766B0}"/>
                </a:ext>
              </a:extLst>
            </p:cNvPr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3" name="Google Shape;822;p12">
              <a:extLst>
                <a:ext uri="{FF2B5EF4-FFF2-40B4-BE49-F238E27FC236}">
                  <a16:creationId xmlns:a16="http://schemas.microsoft.com/office/drawing/2014/main" xmlns="" id="{9E75E216-9F4A-61AD-AFDC-8F88A4DD5729}"/>
                </a:ext>
              </a:extLst>
            </p:cNvPr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4" name="Google Shape;823;p12">
              <a:extLst>
                <a:ext uri="{FF2B5EF4-FFF2-40B4-BE49-F238E27FC236}">
                  <a16:creationId xmlns:a16="http://schemas.microsoft.com/office/drawing/2014/main" xmlns="" id="{EE57F6E3-F9E4-DC11-12DD-969C0369DD37}"/>
                </a:ext>
              </a:extLst>
            </p:cNvPr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5" name="Google Shape;824;p12">
              <a:extLst>
                <a:ext uri="{FF2B5EF4-FFF2-40B4-BE49-F238E27FC236}">
                  <a16:creationId xmlns:a16="http://schemas.microsoft.com/office/drawing/2014/main" xmlns="" id="{EFD04233-A100-5D15-CB35-161F97B44D40}"/>
                </a:ext>
              </a:extLst>
            </p:cNvPr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6" name="Google Shape;825;p12">
              <a:extLst>
                <a:ext uri="{FF2B5EF4-FFF2-40B4-BE49-F238E27FC236}">
                  <a16:creationId xmlns:a16="http://schemas.microsoft.com/office/drawing/2014/main" xmlns="" id="{22D03A23-ADBF-5EFF-783D-7B4D215D5ED6}"/>
                </a:ext>
              </a:extLst>
            </p:cNvPr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7" name="Google Shape;826;p12">
              <a:extLst>
                <a:ext uri="{FF2B5EF4-FFF2-40B4-BE49-F238E27FC236}">
                  <a16:creationId xmlns:a16="http://schemas.microsoft.com/office/drawing/2014/main" xmlns="" id="{5C3771E3-A2AA-2A02-DA0D-555E22A407B1}"/>
                </a:ext>
              </a:extLst>
            </p:cNvPr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8" name="Google Shape;827;p12">
              <a:extLst>
                <a:ext uri="{FF2B5EF4-FFF2-40B4-BE49-F238E27FC236}">
                  <a16:creationId xmlns:a16="http://schemas.microsoft.com/office/drawing/2014/main" xmlns="" id="{FF255108-AFE5-B3B6-7691-318EBC56613D}"/>
                </a:ext>
              </a:extLst>
            </p:cNvPr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9" name="Google Shape;828;p12">
              <a:extLst>
                <a:ext uri="{FF2B5EF4-FFF2-40B4-BE49-F238E27FC236}">
                  <a16:creationId xmlns:a16="http://schemas.microsoft.com/office/drawing/2014/main" xmlns="" id="{AC668B36-BFFF-043A-F232-7C2B31229ED0}"/>
                </a:ext>
              </a:extLst>
            </p:cNvPr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rgbClr val="FE8F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0" name="Google Shape;829;p12">
              <a:extLst>
                <a:ext uri="{FF2B5EF4-FFF2-40B4-BE49-F238E27FC236}">
                  <a16:creationId xmlns:a16="http://schemas.microsoft.com/office/drawing/2014/main" xmlns="" id="{A81D0892-C78F-A8B6-8BC8-303776447F8C}"/>
                </a:ext>
              </a:extLst>
            </p:cNvPr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1" name="Google Shape;830;p12">
              <a:extLst>
                <a:ext uri="{FF2B5EF4-FFF2-40B4-BE49-F238E27FC236}">
                  <a16:creationId xmlns:a16="http://schemas.microsoft.com/office/drawing/2014/main" xmlns="" id="{CCAD319A-50F5-6C46-0AA0-42D718FB1C54}"/>
                </a:ext>
              </a:extLst>
            </p:cNvPr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rgbClr val="EFA3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" name="Google Shape;831;p12">
              <a:extLst>
                <a:ext uri="{FF2B5EF4-FFF2-40B4-BE49-F238E27FC236}">
                  <a16:creationId xmlns:a16="http://schemas.microsoft.com/office/drawing/2014/main" xmlns="" id="{E1E3D624-5DAC-82F9-64A6-B06E97EFE3ED}"/>
                </a:ext>
              </a:extLst>
            </p:cNvPr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" name="Google Shape;832;p12">
              <a:extLst>
                <a:ext uri="{FF2B5EF4-FFF2-40B4-BE49-F238E27FC236}">
                  <a16:creationId xmlns:a16="http://schemas.microsoft.com/office/drawing/2014/main" xmlns="" id="{5DDE6119-EA87-D455-E3B3-B396D0C3A3F4}"/>
                </a:ext>
              </a:extLst>
            </p:cNvPr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rgbClr val="FBB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" name="Google Shape;833;p12">
              <a:extLst>
                <a:ext uri="{FF2B5EF4-FFF2-40B4-BE49-F238E27FC236}">
                  <a16:creationId xmlns:a16="http://schemas.microsoft.com/office/drawing/2014/main" xmlns="" id="{8DD7FA62-0C2A-3F50-00B9-70D699100C1F}"/>
                </a:ext>
              </a:extLst>
            </p:cNvPr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" name="Google Shape;834;p12">
              <a:extLst>
                <a:ext uri="{FF2B5EF4-FFF2-40B4-BE49-F238E27FC236}">
                  <a16:creationId xmlns:a16="http://schemas.microsoft.com/office/drawing/2014/main" xmlns="" id="{CA824789-2849-14C6-08E7-A19B7835B26E}"/>
                </a:ext>
              </a:extLst>
            </p:cNvPr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6" name="Google Shape;835;p12">
              <a:extLst>
                <a:ext uri="{FF2B5EF4-FFF2-40B4-BE49-F238E27FC236}">
                  <a16:creationId xmlns:a16="http://schemas.microsoft.com/office/drawing/2014/main" xmlns="" id="{88BE7ADD-CE4F-D528-9F27-559BAE5D908C}"/>
                </a:ext>
              </a:extLst>
            </p:cNvPr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7" name="Google Shape;836;p12">
              <a:extLst>
                <a:ext uri="{FF2B5EF4-FFF2-40B4-BE49-F238E27FC236}">
                  <a16:creationId xmlns:a16="http://schemas.microsoft.com/office/drawing/2014/main" xmlns="" id="{3BDE2801-FB80-B468-8969-96C4C95D5243}"/>
                </a:ext>
              </a:extLst>
            </p:cNvPr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9" name="Google Shape;838;p12">
            <a:extLst>
              <a:ext uri="{FF2B5EF4-FFF2-40B4-BE49-F238E27FC236}">
                <a16:creationId xmlns:a16="http://schemas.microsoft.com/office/drawing/2014/main" xmlns="" id="{B4098F89-1B7B-79A5-62FE-45DF77C23590}"/>
              </a:ext>
            </a:extLst>
          </p:cNvPr>
          <p:cNvSpPr txBox="1"/>
          <p:nvPr/>
        </p:nvSpPr>
        <p:spPr>
          <a:xfrm>
            <a:off x="2499897" y="3529281"/>
            <a:ext cx="8657518" cy="55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/>
              <a:t> Bình chọn đội kịch và vai diễn có diễn xuất tốt.</a:t>
            </a:r>
          </a:p>
          <a:p>
            <a:r>
              <a:rPr lang="en-US" b="1"/>
              <a:t>Trả lời:</a:t>
            </a:r>
            <a:endParaRPr lang="en-US"/>
          </a:p>
          <a:p>
            <a:pPr>
              <a:lnSpc>
                <a:spcPct val="115000"/>
              </a:lnSpc>
              <a:buClr>
                <a:srgbClr val="EFA329"/>
              </a:buClr>
              <a:buSzPts val="2400"/>
              <a:buFont typeface="Arial"/>
              <a:buNone/>
            </a:pPr>
            <a:r>
              <a:rPr lang="en-US" sz="4800" b="1" kern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BÌNH CHỌN ĐỘI KỊCH VÀ VAI DIỄN CÓ DIỄN </a:t>
            </a:r>
            <a:r>
              <a:rPr lang="en-US" sz="48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sz="4800" b="1" kern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TỐT NHẤT</a:t>
            </a:r>
            <a:endParaRPr lang="en-US" sz="48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4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4-Bài đọc 4-Bài văn tả cảnh</Template>
  <TotalTime>100</TotalTime>
  <Words>166</Words>
  <Application>Microsoft Office PowerPoint</Application>
  <PresentationFormat>Widescreen</PresentationFormat>
  <Paragraphs>37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Calibri</vt:lpstr>
      <vt:lpstr>Times New Roman</vt:lpstr>
      <vt:lpstr>Arial</vt:lpstr>
      <vt:lpstr>UTM Avo</vt:lpstr>
      <vt:lpstr>Calibri Light</vt:lpstr>
      <vt:lpstr>Kumbh Sans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HBK</cp:lastModifiedBy>
  <cp:revision>8</cp:revision>
  <dcterms:created xsi:type="dcterms:W3CDTF">2023-11-12T15:00:26Z</dcterms:created>
  <dcterms:modified xsi:type="dcterms:W3CDTF">2024-12-20T00:37:44Z</dcterms:modified>
</cp:coreProperties>
</file>