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0"/>
  </p:notesMasterIdLst>
  <p:sldIdLst>
    <p:sldId id="607" r:id="rId3"/>
    <p:sldId id="610" r:id="rId4"/>
    <p:sldId id="630" r:id="rId5"/>
    <p:sldId id="632" r:id="rId6"/>
    <p:sldId id="643" r:id="rId7"/>
    <p:sldId id="652" r:id="rId8"/>
    <p:sldId id="657" r:id="rId9"/>
    <p:sldId id="658" r:id="rId10"/>
    <p:sldId id="659" r:id="rId11"/>
    <p:sldId id="660" r:id="rId12"/>
    <p:sldId id="661" r:id="rId13"/>
    <p:sldId id="653" r:id="rId14"/>
    <p:sldId id="644" r:id="rId15"/>
    <p:sldId id="654" r:id="rId16"/>
    <p:sldId id="645" r:id="rId17"/>
    <p:sldId id="646" r:id="rId18"/>
    <p:sldId id="64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14B3-93AC-4E8A-B698-73CE11FA9EA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2F69-0B55-47EA-841F-7B95E14E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60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7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0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13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7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6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3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662F07-821F-7FEC-4CC9-22494F401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DEC36C3-4AC4-8762-EC3E-7F4F8C10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88C02D-6524-1B27-5719-3C2C601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CC502F-C66F-102B-41AD-B74023E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83F46B-B231-2C02-771D-4B0E9C6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9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7F3208-6CC5-E49D-7D60-356AF31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A3347F-0803-A5D1-7B4D-3389FC79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9B2A53-F66D-AA42-6BB9-4A4BA79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86EF33-0271-844A-75B2-979BB31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7FB958-DFE4-85A7-D113-74DE3EB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94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D2AF14-5A67-6739-AE17-91C89E7F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F5E455-D59D-EB54-48DF-394D00F2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4115AA-D3E9-8C7E-F906-B3D1DBC3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DEA974-097C-95CB-2B62-FADFDAE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A6544C-0873-77BF-5FAC-1FF512C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9A1C11-7257-12CE-D2B8-24F40828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69ED44-7816-5089-3BF7-16DA9725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52FE3D4-549A-98DA-E97F-252DAC70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D342CD-00DF-403F-5C16-3019AAB7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90EE0E-1419-0711-F1E2-852421E1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09FDDB-FCAE-F445-8C31-69B2C57E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6CF5D5-03EC-74D6-3E18-4D5DAFCA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67DCDF2-BB1B-87A6-AABC-F66EAEE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2956176-BBC0-330D-453A-5B58D242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971FF39-D611-4B26-579A-279F7BFD0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D85ACC3-33F2-108D-7597-1BDBF9EE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2A709A2-C8A5-5920-7198-9CE1D68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D5D3532-4E00-E69E-AE63-30DA863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F92BC35-5C74-18A6-D245-F98A162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75087A-796B-39C6-E060-68F40264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06A220F-6F34-B0D7-8F36-8C37052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7A0293-38B7-90E3-5EC2-0F0F269D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A22AA4-C8AC-B80A-79A0-F46E3BF7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4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7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2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4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9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2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2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8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F547E1-6C2D-7EA1-49E2-503D0D1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55047E-E386-7480-962C-8694724D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9AA001-DEBC-D1D6-032D-294749AC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B39B2F3-D452-4161-FDBD-3343328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7F380A-F58C-FC2C-E3AF-ED9EEFFB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C178CB-DC5D-9084-F10A-04F53CF4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49C931-B2AE-D134-896E-72139DDC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14D9D03-27CF-9DF6-78D3-C1894642D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00EF62-86A3-17DB-7D38-C44A0B6D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C68CEF-F7BB-1633-533D-3BC7427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581801-D49B-8B2B-67BD-BB9F6E6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92BC7E-EF2D-F10F-9496-05CE3EA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36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1701BD-444A-EA61-879A-BEABB56D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D0DF7B-CD04-E551-6E51-BD511D2D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BE4286-4D42-171C-506A-825AFF47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D01517-0C22-00C7-977A-1CA15A7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E104FB-86B2-473B-18E6-21AC1B4C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7CEB552-5A07-3553-201B-A496A4DDE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45CFC4C-6FC8-5D96-FC5C-2B768182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3EBBC5-51A3-4ED1-E196-8C33F98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6E4582-5A94-664F-2722-04DA8282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BAC7C2-C2C6-608C-E518-8345FAA5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7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18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0">
            <a:extLst>
              <a:ext uri="{FF2B5EF4-FFF2-40B4-BE49-F238E27FC236}">
                <a16:creationId xmlns="" xmlns:a16="http://schemas.microsoft.com/office/drawing/2014/main" id="{5DCC7CDB-88E8-F109-8E93-73AB3C748AC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6BF026F-DAE0-9CCE-37F1-F4A7CBA97A7C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>
              <a:extLst>
                <a:ext uri="{FF2B5EF4-FFF2-40B4-BE49-F238E27FC236}">
                  <a16:creationId xmlns="" xmlns:a16="http://schemas.microsoft.com/office/drawing/2014/main" id="{780D7AE8-991A-54ED-77D1-91A41A8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>
              <a:extLst>
                <a:ext uri="{FF2B5EF4-FFF2-40B4-BE49-F238E27FC236}">
                  <a16:creationId xmlns="" xmlns:a16="http://schemas.microsoft.com/office/drawing/2014/main" id="{34526B2E-AD58-64CC-6F23-B7C8BB73945F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8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92271" y="219262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21EA48-A0AA-56A8-27A7-D6B0E014F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5" y="2079440"/>
            <a:ext cx="9047018" cy="2786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9527" y="1330036"/>
            <a:ext cx="5902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77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FEFBFF6-A7EA-6487-D36B-DD925654A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99" y="2206144"/>
            <a:ext cx="3403093" cy="204687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D0B1C7C-1DF7-1894-64E7-3EC39C74D8BE}"/>
              </a:ext>
            </a:extLst>
          </p:cNvPr>
          <p:cNvSpPr/>
          <p:nvPr/>
        </p:nvSpPr>
        <p:spPr>
          <a:xfrm>
            <a:off x="4253023" y="2372320"/>
            <a:ext cx="7401346" cy="1976396"/>
          </a:xfrm>
          <a:prstGeom prst="roundRect">
            <a:avLst/>
          </a:prstGeom>
          <a:solidFill>
            <a:srgbClr val="F9D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0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8C7A354-1389-1E83-3F89-3758B37BE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30" y="2186984"/>
            <a:ext cx="3310250" cy="170453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01905D8D-2F63-5A41-EDAD-459F9D960BA3}"/>
              </a:ext>
            </a:extLst>
          </p:cNvPr>
          <p:cNvSpPr/>
          <p:nvPr/>
        </p:nvSpPr>
        <p:spPr>
          <a:xfrm>
            <a:off x="4157329" y="1989548"/>
            <a:ext cx="7401346" cy="1976396"/>
          </a:xfrm>
          <a:prstGeom prst="roundRect">
            <a:avLst/>
          </a:prstGeom>
          <a:solidFill>
            <a:srgbClr val="F9D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9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3F34D2B-926F-6C6F-187C-766222AE5F4A}"/>
              </a:ext>
            </a:extLst>
          </p:cNvPr>
          <p:cNvGrpSpPr/>
          <p:nvPr/>
        </p:nvGrpSpPr>
        <p:grpSpPr>
          <a:xfrm>
            <a:off x="1666659" y="524871"/>
            <a:ext cx="9152386" cy="1771762"/>
            <a:chOff x="6138702" y="-119572"/>
            <a:chExt cx="17369497" cy="177176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8D39DB4C-D98F-B9A1-F7D5-9C2FA01E2855}"/>
                </a:ext>
              </a:extLst>
            </p:cNvPr>
            <p:cNvSpPr/>
            <p:nvPr/>
          </p:nvSpPr>
          <p:spPr>
            <a:xfrm>
              <a:off x="6138702" y="-96930"/>
              <a:ext cx="17369497" cy="1749120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338655C-86B8-ACB7-9928-792B24D8E349}"/>
                </a:ext>
              </a:extLst>
            </p:cNvPr>
            <p:cNvSpPr txBox="1"/>
            <p:nvPr/>
          </p:nvSpPr>
          <p:spPr>
            <a:xfrm>
              <a:off x="6628020" y="-119572"/>
              <a:ext cx="1632447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Chỉ ra tam giác đều trong các hình tam giác có ở câu a, dùng thước để kiểm tra đáp án.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9251403-324B-2361-A747-526165F1D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41264A-CB9A-30ED-BCE4-7E2959E7CD3E}"/>
              </a:ext>
            </a:extLst>
          </p:cNvPr>
          <p:cNvSpPr txBox="1"/>
          <p:nvPr/>
        </p:nvSpPr>
        <p:spPr>
          <a:xfrm>
            <a:off x="1531088" y="2849526"/>
            <a:ext cx="9494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Tam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 (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699" y="575418"/>
            <a:ext cx="7894725" cy="1077218"/>
            <a:chOff x="2486527" y="908289"/>
            <a:chExt cx="24474391" cy="1077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Tính đường kính, bán kính của mỗi hình tròn sau: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95" y="290324"/>
            <a:ext cx="1347333" cy="1609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FC87F6-2DD9-F33E-0A91-D142FC574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62" y="2100152"/>
            <a:ext cx="10267950" cy="3295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7E170B-0F35-5B79-E69A-B52869AB0B83}"/>
              </a:ext>
            </a:extLst>
          </p:cNvPr>
          <p:cNvSpPr txBox="1"/>
          <p:nvPr/>
        </p:nvSpPr>
        <p:spPr>
          <a:xfrm>
            <a:off x="1244009" y="5231218"/>
            <a:ext cx="9877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Vẽ đường tròn tâm A, bán kính AB = 5 cm.</a:t>
            </a:r>
            <a:endParaRPr lang="en-US" sz="2800" b="1" i="0" u="none" strike="noStrike" dirty="0">
              <a:solidFill>
                <a:srgbClr val="31313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Vẽ đường tròn tâm M, bán kính MN = 4,5 cm.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8D13F2-DCA3-8D31-2C1F-D3FF455D5D54}"/>
              </a:ext>
            </a:extLst>
          </p:cNvPr>
          <p:cNvSpPr txBox="1"/>
          <p:nvPr/>
        </p:nvSpPr>
        <p:spPr>
          <a:xfrm>
            <a:off x="1414130" y="776177"/>
            <a:ext cx="9218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Hình tròn tâm O có bán kính 3 cm; đường kính 6 cm.</a:t>
            </a:r>
          </a:p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tròn tâm P có bán kính 4 cm; đường kính 8 cm.</a:t>
            </a:r>
          </a:p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tròn tâm Q có bán kính 5 cm; đường kính 10 cm.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E02A91A-7E25-BDE5-527E-8B26D9620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777" y="2492062"/>
            <a:ext cx="3452812" cy="31013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0BC854-FD45-5A2F-473C-7F0E60051D41}"/>
              </a:ext>
            </a:extLst>
          </p:cNvPr>
          <p:cNvSpPr txBox="1"/>
          <p:nvPr/>
        </p:nvSpPr>
        <p:spPr>
          <a:xfrm>
            <a:off x="1414130" y="2477387"/>
            <a:ext cx="1339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vi-VN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5EA6885-23EE-578F-DF8B-8992B46FA4B1}"/>
              </a:ext>
            </a:extLst>
          </p:cNvPr>
          <p:cNvSpPr txBox="1"/>
          <p:nvPr/>
        </p:nvSpPr>
        <p:spPr>
          <a:xfrm>
            <a:off x="4082902" y="3455582"/>
            <a:ext cx="1339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cm</a:t>
            </a:r>
            <a:endParaRPr lang="vi-VN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F9272DC-AE56-F701-78DA-8EFD7E34624C}"/>
              </a:ext>
            </a:extLst>
          </p:cNvPr>
          <p:cNvSpPr txBox="1"/>
          <p:nvPr/>
        </p:nvSpPr>
        <p:spPr>
          <a:xfrm>
            <a:off x="7060019" y="2615610"/>
            <a:ext cx="1339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  <a:endParaRPr lang="vi-VN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7E49A20-D443-9493-0979-042C96767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112" y="2711495"/>
            <a:ext cx="3344714" cy="301369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A57223B-86ED-3716-3010-CB670B4D8292}"/>
              </a:ext>
            </a:extLst>
          </p:cNvPr>
          <p:cNvSpPr txBox="1"/>
          <p:nvPr/>
        </p:nvSpPr>
        <p:spPr>
          <a:xfrm>
            <a:off x="10069032" y="3604438"/>
            <a:ext cx="1339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4,5 cm</a:t>
            </a:r>
            <a:endParaRPr lang="vi-VN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9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2"/>
            <a:ext cx="10353330" cy="1284107"/>
            <a:chOff x="2486527" y="908288"/>
            <a:chExt cx="29240531" cy="170276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8"/>
              <a:ext cx="29240531" cy="1702764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126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Những mảnh bìa nào dưới đây có thể gấp thành hình hộp chữ nhật hoặc hình lập phương?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D30CFB-BFB5-4824-8725-B7BA935CB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855" y="1946403"/>
            <a:ext cx="8075871" cy="41055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ECE80B09-0866-B89C-FACF-B1AD9894A55F}"/>
              </a:ext>
            </a:extLst>
          </p:cNvPr>
          <p:cNvSpPr/>
          <p:nvPr/>
        </p:nvSpPr>
        <p:spPr>
          <a:xfrm>
            <a:off x="648586" y="2721935"/>
            <a:ext cx="1935126" cy="7549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7336FA4-748E-7970-F151-64DCB8283336}"/>
              </a:ext>
            </a:extLst>
          </p:cNvPr>
          <p:cNvSpPr/>
          <p:nvPr/>
        </p:nvSpPr>
        <p:spPr>
          <a:xfrm>
            <a:off x="531628" y="4635795"/>
            <a:ext cx="1935126" cy="7549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="" xmlns:a16="http://schemas.microsoft.com/office/drawing/2014/main" id="{076707B8-218F-5553-EC76-61A1803D4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1181"/>
            <a:ext cx="5118463" cy="5118463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46AEE8A-4A3F-C2B9-48F8-D9C23872BD54}"/>
              </a:ext>
            </a:extLst>
          </p:cNvPr>
          <p:cNvGrpSpPr/>
          <p:nvPr/>
        </p:nvGrpSpPr>
        <p:grpSpPr>
          <a:xfrm>
            <a:off x="5274129" y="0"/>
            <a:ext cx="5763985" cy="6939644"/>
            <a:chOff x="5274129" y="0"/>
            <a:chExt cx="5763985" cy="6939644"/>
          </a:xfrm>
        </p:grpSpPr>
        <p:pic>
          <p:nvPicPr>
            <p:cNvPr id="3" name="图片 4">
              <a:extLst>
                <a:ext uri="{FF2B5EF4-FFF2-40B4-BE49-F238E27FC236}">
                  <a16:creationId xmlns="" xmlns:a16="http://schemas.microsoft.com/office/drawing/2014/main" id="{D9078DF5-8803-A29D-361E-E7F8111CC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1" t="10963" r="15234" b="10714"/>
            <a:stretch/>
          </p:blipFill>
          <p:spPr>
            <a:xfrm>
              <a:off x="5274129" y="0"/>
              <a:ext cx="5763985" cy="69396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B766C6E-8ADA-362A-1971-868DBDE1A94B}"/>
                </a:ext>
              </a:extLst>
            </p:cNvPr>
            <p:cNvSpPr txBox="1"/>
            <p:nvPr/>
          </p:nvSpPr>
          <p:spPr>
            <a:xfrm>
              <a:off x="6065581" y="2515917"/>
              <a:ext cx="4040787" cy="147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mới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DF983EE-1A7C-AEB6-7A48-F84EBEC3A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53" y="176922"/>
            <a:ext cx="580389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59614" y="-23804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DF17065-A34E-0F85-D4D7-CD93CCB63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44" y="1352939"/>
            <a:ext cx="8455174" cy="30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59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8C2715-A906-D9D2-7BFF-D40ACDBA6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714" y="1422779"/>
            <a:ext cx="605994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4756C363-739E-0723-15CD-182BBB681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sp>
        <p:nvSpPr>
          <p:cNvPr id="4" name="Rectangular Callout 13">
            <a:extLst>
              <a:ext uri="{FF2B5EF4-FFF2-40B4-BE49-F238E27FC236}">
                <a16:creationId xmlns="" xmlns:a16="http://schemas.microsoft.com/office/drawing/2014/main" id="{CBB714DF-1F42-1F2F-69D2-4F0B968FC87A}"/>
              </a:ext>
            </a:extLst>
          </p:cNvPr>
          <p:cNvSpPr/>
          <p:nvPr/>
        </p:nvSpPr>
        <p:spPr>
          <a:xfrm>
            <a:off x="4564612" y="686920"/>
            <a:ext cx="6482616" cy="2556010"/>
          </a:xfrm>
          <a:prstGeom prst="wedgeRectCallout">
            <a:avLst>
              <a:gd name="adj1" fmla="val -71434"/>
              <a:gd name="adj2" fmla="val 806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 lại công thức tính chu vi, diện tích của hình chữ nhật, hình vuông, hình tam giác, hình thang, hình tròn.</a:t>
            </a:r>
            <a:endParaRPr lang="x-none" sz="4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4E32A3-1A76-D6BD-3180-E0BA69901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29" y="1434972"/>
            <a:ext cx="675495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547A9A8-CD34-3627-A391-6F992EE353FC}"/>
              </a:ext>
            </a:extLst>
          </p:cNvPr>
          <p:cNvGrpSpPr/>
          <p:nvPr/>
        </p:nvGrpSpPr>
        <p:grpSpPr>
          <a:xfrm>
            <a:off x="1656027" y="504983"/>
            <a:ext cx="9152386" cy="1220217"/>
            <a:chOff x="6118524" y="-139460"/>
            <a:chExt cx="17369497" cy="122021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6E55EC8E-3761-84A6-6298-DCC9B075D898}"/>
                </a:ext>
              </a:extLst>
            </p:cNvPr>
            <p:cNvSpPr/>
            <p:nvPr/>
          </p:nvSpPr>
          <p:spPr>
            <a:xfrm>
              <a:off x="6118524" y="-139460"/>
              <a:ext cx="17369497" cy="1079268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D4BDD96-B7E4-268E-FA62-7F00FDBC1993}"/>
                </a:ext>
              </a:extLst>
            </p:cNvPr>
            <p:cNvSpPr txBox="1"/>
            <p:nvPr/>
          </p:nvSpPr>
          <p:spPr>
            <a:xfrm>
              <a:off x="6628020" y="-119572"/>
              <a:ext cx="163244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8287823-BF8C-3074-10BB-2B625024C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29" y="2066482"/>
            <a:ext cx="111918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8EE5906-E3B1-E68E-18F0-B01F05778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11" y="831665"/>
            <a:ext cx="2495550" cy="168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118E3F9-B430-0B34-677A-E8A9B9A8D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18" y="3010564"/>
            <a:ext cx="2600325" cy="15811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BEFA4627-E33A-FDA9-DC31-383CD0F7B662}"/>
              </a:ext>
            </a:extLst>
          </p:cNvPr>
          <p:cNvSpPr/>
          <p:nvPr/>
        </p:nvSpPr>
        <p:spPr>
          <a:xfrm>
            <a:off x="4114800" y="1702469"/>
            <a:ext cx="7401345" cy="1976396"/>
          </a:xfrm>
          <a:prstGeom prst="roundRect">
            <a:avLst/>
          </a:prstGeom>
          <a:solidFill>
            <a:srgbClr val="F9D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B,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thang.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08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A62276F-C5D7-6B04-429D-58C46EAB5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71" y="2309479"/>
            <a:ext cx="3055818" cy="179468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2A0F80A-40EC-CDA1-3340-B81760D2B610}"/>
              </a:ext>
            </a:extLst>
          </p:cNvPr>
          <p:cNvSpPr/>
          <p:nvPr/>
        </p:nvSpPr>
        <p:spPr>
          <a:xfrm>
            <a:off x="3700131" y="2265994"/>
            <a:ext cx="7879810" cy="1976396"/>
          </a:xfrm>
          <a:prstGeom prst="roundRect">
            <a:avLst/>
          </a:prstGeom>
          <a:solidFill>
            <a:srgbClr val="F9D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en-US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1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4B7F6F-9E85-AFB5-9A41-93B40F6C0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51" y="1607620"/>
            <a:ext cx="2748730" cy="29112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87151961-FF07-AAF2-DEE5-B51EE7F188D3}"/>
              </a:ext>
            </a:extLst>
          </p:cNvPr>
          <p:cNvSpPr/>
          <p:nvPr/>
        </p:nvSpPr>
        <p:spPr>
          <a:xfrm>
            <a:off x="3115340" y="2265994"/>
            <a:ext cx="8464601" cy="1976396"/>
          </a:xfrm>
          <a:prstGeom prst="roundRect">
            <a:avLst/>
          </a:prstGeom>
          <a:solidFill>
            <a:srgbClr val="F9D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B7C8A6-5258-8B60-54E2-C2C2882B6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54" y="740291"/>
            <a:ext cx="3174807" cy="2098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1EEABD7-5239-1840-EB30-209A7B5E4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73" y="3132285"/>
            <a:ext cx="3038948" cy="23541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3E2DC33-BF85-FB9B-B3B7-9B61DA450787}"/>
              </a:ext>
            </a:extLst>
          </p:cNvPr>
          <p:cNvSpPr/>
          <p:nvPr/>
        </p:nvSpPr>
        <p:spPr>
          <a:xfrm>
            <a:off x="4253023" y="2372320"/>
            <a:ext cx="7401346" cy="1976396"/>
          </a:xfrm>
          <a:prstGeom prst="roundRect">
            <a:avLst/>
          </a:prstGeom>
          <a:solidFill>
            <a:srgbClr val="F9D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E, H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2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352</Words>
  <Application>Microsoft Office PowerPoint</Application>
  <PresentationFormat>Widescreen</PresentationFormat>
  <Paragraphs>35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Times New Roman</vt:lpstr>
      <vt:lpstr>等线</vt:lpstr>
      <vt:lpstr>等线 Light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HBK</cp:lastModifiedBy>
  <cp:revision>66</cp:revision>
  <dcterms:created xsi:type="dcterms:W3CDTF">2023-10-17T04:16:50Z</dcterms:created>
  <dcterms:modified xsi:type="dcterms:W3CDTF">2025-05-08T08:23:57Z</dcterms:modified>
</cp:coreProperties>
</file>