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61" r:id="rId4"/>
    <p:sldId id="326" r:id="rId5"/>
    <p:sldId id="322" r:id="rId6"/>
    <p:sldId id="324" r:id="rId7"/>
    <p:sldId id="327" r:id="rId8"/>
    <p:sldId id="256" r:id="rId9"/>
    <p:sldId id="259" r:id="rId10"/>
    <p:sldId id="260" r:id="rId11"/>
    <p:sldId id="328" r:id="rId12"/>
    <p:sldId id="335" r:id="rId13"/>
    <p:sldId id="329" r:id="rId14"/>
    <p:sldId id="330" r:id="rId15"/>
    <p:sldId id="33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D9ED"/>
    <a:srgbClr val="D1F6FB"/>
    <a:srgbClr val="FFE5C5"/>
    <a:srgbClr val="FF8900"/>
    <a:srgbClr val="FF6640"/>
    <a:srgbClr val="EAD2E3"/>
    <a:srgbClr val="C37DAF"/>
    <a:srgbClr val="043A5B"/>
    <a:srgbClr val="FFFFFF"/>
    <a:srgbClr val="FFC6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3" autoAdjust="0"/>
    <p:restoredTop sz="94660"/>
  </p:normalViewPr>
  <p:slideViewPr>
    <p:cSldViewPr snapToGrid="0" showGuides="1">
      <p:cViewPr varScale="1">
        <p:scale>
          <a:sx n="63" d="100"/>
          <a:sy n="63" d="100"/>
        </p:scale>
        <p:origin x="1044"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êu đề Bản chiếu">
    <p:spTree>
      <p:nvGrpSpPr>
        <p:cNvPr id="1" name=""/>
        <p:cNvGrpSpPr/>
        <p:nvPr/>
      </p:nvGrpSpPr>
      <p:grpSpPr>
        <a:xfrm>
          <a:off x="0" y="0"/>
          <a:ext cx="0" cy="0"/>
          <a:chOff x="0" y="0"/>
          <a:chExt cx="0" cy="0"/>
        </a:xfrm>
      </p:grpSpPr>
      <p:grpSp>
        <p:nvGrpSpPr>
          <p:cNvPr id="10" name="Đồ họa 6">
            <a:extLst>
              <a:ext uri="{FF2B5EF4-FFF2-40B4-BE49-F238E27FC236}">
                <a16:creationId xmlns:a16="http://schemas.microsoft.com/office/drawing/2014/main" id="{DBAF96BD-9972-C8C1-12FD-E45800FDE5FE}"/>
              </a:ext>
            </a:extLst>
          </p:cNvPr>
          <p:cNvGrpSpPr/>
          <p:nvPr/>
        </p:nvGrpSpPr>
        <p:grpSpPr>
          <a:xfrm>
            <a:off x="1244600" y="0"/>
            <a:ext cx="9706376" cy="6867875"/>
            <a:chOff x="1244600" y="0"/>
            <a:chExt cx="9706376" cy="6867875"/>
          </a:xfrm>
        </p:grpSpPr>
        <p:sp>
          <p:nvSpPr>
            <p:cNvPr id="12" name="Hình tự do: Hình 11">
              <a:extLst>
                <a:ext uri="{FF2B5EF4-FFF2-40B4-BE49-F238E27FC236}">
                  <a16:creationId xmlns:a16="http://schemas.microsoft.com/office/drawing/2014/main" id="{61D1705F-97E5-9F98-54A1-CD4D88AFEB9F}"/>
                </a:ext>
              </a:extLst>
            </p:cNvPr>
            <p:cNvSpPr/>
            <p:nvPr/>
          </p:nvSpPr>
          <p:spPr>
            <a:xfrm>
              <a:off x="1244600" y="0"/>
              <a:ext cx="9706376" cy="6867875"/>
            </a:xfrm>
            <a:custGeom>
              <a:avLst/>
              <a:gdLst>
                <a:gd name="connsiteX0" fmla="*/ 0 w 9706376"/>
                <a:gd name="connsiteY0" fmla="*/ 0 h 6867875"/>
                <a:gd name="connsiteX1" fmla="*/ 9706377 w 9706376"/>
                <a:gd name="connsiteY1" fmla="*/ 0 h 6867875"/>
                <a:gd name="connsiteX2" fmla="*/ 9706377 w 9706376"/>
                <a:gd name="connsiteY2" fmla="*/ 6867876 h 6867875"/>
                <a:gd name="connsiteX3" fmla="*/ 0 w 9706376"/>
                <a:gd name="connsiteY3" fmla="*/ 6867876 h 6867875"/>
              </a:gdLst>
              <a:ahLst/>
              <a:cxnLst>
                <a:cxn ang="0">
                  <a:pos x="connsiteX0" y="connsiteY0"/>
                </a:cxn>
                <a:cxn ang="0">
                  <a:pos x="connsiteX1" y="connsiteY1"/>
                </a:cxn>
                <a:cxn ang="0">
                  <a:pos x="connsiteX2" y="connsiteY2"/>
                </a:cxn>
                <a:cxn ang="0">
                  <a:pos x="connsiteX3" y="connsiteY3"/>
                </a:cxn>
              </a:cxnLst>
              <a:rect l="l" t="t" r="r" b="b"/>
              <a:pathLst>
                <a:path w="9706376" h="6867875">
                  <a:moveTo>
                    <a:pt x="0" y="0"/>
                  </a:moveTo>
                  <a:lnTo>
                    <a:pt x="9706377" y="0"/>
                  </a:lnTo>
                  <a:lnTo>
                    <a:pt x="9706377" y="6867876"/>
                  </a:lnTo>
                  <a:lnTo>
                    <a:pt x="0" y="6867876"/>
                  </a:lnTo>
                  <a:close/>
                </a:path>
              </a:pathLst>
            </a:custGeom>
            <a:solidFill>
              <a:srgbClr val="EAE7DA"/>
            </a:solidFill>
            <a:ln w="11530" cap="flat">
              <a:noFill/>
              <a:prstDash val="solid"/>
              <a:miter/>
            </a:ln>
          </p:spPr>
          <p:txBody>
            <a:bodyPr rtlCol="0" anchor="ctr"/>
            <a:lstStyle/>
            <a:p>
              <a:endParaRPr lang="en-US"/>
            </a:p>
          </p:txBody>
        </p:sp>
        <p:sp>
          <p:nvSpPr>
            <p:cNvPr id="13" name="Hình tự do: Hình 12">
              <a:extLst>
                <a:ext uri="{FF2B5EF4-FFF2-40B4-BE49-F238E27FC236}">
                  <a16:creationId xmlns:a16="http://schemas.microsoft.com/office/drawing/2014/main" id="{33ABAE2D-FADC-389A-C8DE-3FE50B4A7903}"/>
                </a:ext>
              </a:extLst>
            </p:cNvPr>
            <p:cNvSpPr/>
            <p:nvPr/>
          </p:nvSpPr>
          <p:spPr>
            <a:xfrm>
              <a:off x="1722933" y="0"/>
              <a:ext cx="121833" cy="6867875"/>
            </a:xfrm>
            <a:custGeom>
              <a:avLst/>
              <a:gdLst>
                <a:gd name="connsiteX0" fmla="*/ 0 w 121833"/>
                <a:gd name="connsiteY0" fmla="*/ 0 h 6867875"/>
                <a:gd name="connsiteX1" fmla="*/ 121833 w 121833"/>
                <a:gd name="connsiteY1" fmla="*/ 0 h 6867875"/>
                <a:gd name="connsiteX2" fmla="*/ 121833 w 121833"/>
                <a:gd name="connsiteY2" fmla="*/ 6867876 h 6867875"/>
                <a:gd name="connsiteX3" fmla="*/ 0 w 121833"/>
                <a:gd name="connsiteY3" fmla="*/ 6867876 h 6867875"/>
              </a:gdLst>
              <a:ahLst/>
              <a:cxnLst>
                <a:cxn ang="0">
                  <a:pos x="connsiteX0" y="connsiteY0"/>
                </a:cxn>
                <a:cxn ang="0">
                  <a:pos x="connsiteX1" y="connsiteY1"/>
                </a:cxn>
                <a:cxn ang="0">
                  <a:pos x="connsiteX2" y="connsiteY2"/>
                </a:cxn>
                <a:cxn ang="0">
                  <a:pos x="connsiteX3" y="connsiteY3"/>
                </a:cxn>
              </a:cxnLst>
              <a:rect l="l" t="t" r="r" b="b"/>
              <a:pathLst>
                <a:path w="121833" h="6867875">
                  <a:moveTo>
                    <a:pt x="0" y="0"/>
                  </a:moveTo>
                  <a:lnTo>
                    <a:pt x="121833" y="0"/>
                  </a:lnTo>
                  <a:lnTo>
                    <a:pt x="121833" y="6867876"/>
                  </a:lnTo>
                  <a:lnTo>
                    <a:pt x="0" y="6867876"/>
                  </a:lnTo>
                  <a:close/>
                </a:path>
              </a:pathLst>
            </a:custGeom>
            <a:solidFill>
              <a:srgbClr val="F6F3E9"/>
            </a:solidFill>
            <a:ln w="11530" cap="flat">
              <a:noFill/>
              <a:prstDash val="solid"/>
              <a:miter/>
            </a:ln>
          </p:spPr>
          <p:txBody>
            <a:bodyPr rtlCol="0" anchor="ctr"/>
            <a:lstStyle/>
            <a:p>
              <a:endParaRPr lang="en-US"/>
            </a:p>
          </p:txBody>
        </p:sp>
        <p:sp>
          <p:nvSpPr>
            <p:cNvPr id="14" name="Hình tự do: Hình 13">
              <a:extLst>
                <a:ext uri="{FF2B5EF4-FFF2-40B4-BE49-F238E27FC236}">
                  <a16:creationId xmlns:a16="http://schemas.microsoft.com/office/drawing/2014/main" id="{5989BE50-765F-F1E0-0CBD-AB36FF8B5FFC}"/>
                </a:ext>
              </a:extLst>
            </p:cNvPr>
            <p:cNvSpPr/>
            <p:nvPr/>
          </p:nvSpPr>
          <p:spPr>
            <a:xfrm>
              <a:off x="2441470" y="0"/>
              <a:ext cx="121833" cy="6867875"/>
            </a:xfrm>
            <a:custGeom>
              <a:avLst/>
              <a:gdLst>
                <a:gd name="connsiteX0" fmla="*/ 0 w 121833"/>
                <a:gd name="connsiteY0" fmla="*/ 0 h 6867875"/>
                <a:gd name="connsiteX1" fmla="*/ 121833 w 121833"/>
                <a:gd name="connsiteY1" fmla="*/ 0 h 6867875"/>
                <a:gd name="connsiteX2" fmla="*/ 121833 w 121833"/>
                <a:gd name="connsiteY2" fmla="*/ 6867876 h 6867875"/>
                <a:gd name="connsiteX3" fmla="*/ 0 w 121833"/>
                <a:gd name="connsiteY3" fmla="*/ 6867876 h 6867875"/>
              </a:gdLst>
              <a:ahLst/>
              <a:cxnLst>
                <a:cxn ang="0">
                  <a:pos x="connsiteX0" y="connsiteY0"/>
                </a:cxn>
                <a:cxn ang="0">
                  <a:pos x="connsiteX1" y="connsiteY1"/>
                </a:cxn>
                <a:cxn ang="0">
                  <a:pos x="connsiteX2" y="connsiteY2"/>
                </a:cxn>
                <a:cxn ang="0">
                  <a:pos x="connsiteX3" y="connsiteY3"/>
                </a:cxn>
              </a:cxnLst>
              <a:rect l="l" t="t" r="r" b="b"/>
              <a:pathLst>
                <a:path w="121833" h="6867875">
                  <a:moveTo>
                    <a:pt x="0" y="0"/>
                  </a:moveTo>
                  <a:lnTo>
                    <a:pt x="121833" y="0"/>
                  </a:lnTo>
                  <a:lnTo>
                    <a:pt x="121833" y="6867876"/>
                  </a:lnTo>
                  <a:lnTo>
                    <a:pt x="0" y="6867876"/>
                  </a:lnTo>
                  <a:close/>
                </a:path>
              </a:pathLst>
            </a:custGeom>
            <a:solidFill>
              <a:srgbClr val="F6F3E9"/>
            </a:solidFill>
            <a:ln w="11530" cap="flat">
              <a:noFill/>
              <a:prstDash val="solid"/>
              <a:miter/>
            </a:ln>
          </p:spPr>
          <p:txBody>
            <a:bodyPr rtlCol="0" anchor="ctr"/>
            <a:lstStyle/>
            <a:p>
              <a:endParaRPr lang="en-US"/>
            </a:p>
          </p:txBody>
        </p:sp>
        <p:sp>
          <p:nvSpPr>
            <p:cNvPr id="15" name="Hình tự do: Hình 14">
              <a:extLst>
                <a:ext uri="{FF2B5EF4-FFF2-40B4-BE49-F238E27FC236}">
                  <a16:creationId xmlns:a16="http://schemas.microsoft.com/office/drawing/2014/main" id="{B0E24690-39F1-C0B8-08CE-6299F5015EDB}"/>
                </a:ext>
              </a:extLst>
            </p:cNvPr>
            <p:cNvSpPr/>
            <p:nvPr/>
          </p:nvSpPr>
          <p:spPr>
            <a:xfrm>
              <a:off x="3159893" y="0"/>
              <a:ext cx="121833" cy="6867875"/>
            </a:xfrm>
            <a:custGeom>
              <a:avLst/>
              <a:gdLst>
                <a:gd name="connsiteX0" fmla="*/ 0 w 121833"/>
                <a:gd name="connsiteY0" fmla="*/ 0 h 6867875"/>
                <a:gd name="connsiteX1" fmla="*/ 121833 w 121833"/>
                <a:gd name="connsiteY1" fmla="*/ 0 h 6867875"/>
                <a:gd name="connsiteX2" fmla="*/ 121833 w 121833"/>
                <a:gd name="connsiteY2" fmla="*/ 6867876 h 6867875"/>
                <a:gd name="connsiteX3" fmla="*/ 0 w 121833"/>
                <a:gd name="connsiteY3" fmla="*/ 6867876 h 6867875"/>
              </a:gdLst>
              <a:ahLst/>
              <a:cxnLst>
                <a:cxn ang="0">
                  <a:pos x="connsiteX0" y="connsiteY0"/>
                </a:cxn>
                <a:cxn ang="0">
                  <a:pos x="connsiteX1" y="connsiteY1"/>
                </a:cxn>
                <a:cxn ang="0">
                  <a:pos x="connsiteX2" y="connsiteY2"/>
                </a:cxn>
                <a:cxn ang="0">
                  <a:pos x="connsiteX3" y="connsiteY3"/>
                </a:cxn>
              </a:cxnLst>
              <a:rect l="l" t="t" r="r" b="b"/>
              <a:pathLst>
                <a:path w="121833" h="6867875">
                  <a:moveTo>
                    <a:pt x="0" y="0"/>
                  </a:moveTo>
                  <a:lnTo>
                    <a:pt x="121833" y="0"/>
                  </a:lnTo>
                  <a:lnTo>
                    <a:pt x="121833" y="6867876"/>
                  </a:lnTo>
                  <a:lnTo>
                    <a:pt x="0" y="6867876"/>
                  </a:lnTo>
                  <a:close/>
                </a:path>
              </a:pathLst>
            </a:custGeom>
            <a:solidFill>
              <a:srgbClr val="F6F3E9"/>
            </a:solidFill>
            <a:ln w="11530" cap="flat">
              <a:noFill/>
              <a:prstDash val="solid"/>
              <a:miter/>
            </a:ln>
          </p:spPr>
          <p:txBody>
            <a:bodyPr rtlCol="0" anchor="ctr"/>
            <a:lstStyle/>
            <a:p>
              <a:endParaRPr lang="en-US"/>
            </a:p>
          </p:txBody>
        </p:sp>
        <p:sp>
          <p:nvSpPr>
            <p:cNvPr id="16" name="Hình tự do: Hình 15">
              <a:extLst>
                <a:ext uri="{FF2B5EF4-FFF2-40B4-BE49-F238E27FC236}">
                  <a16:creationId xmlns:a16="http://schemas.microsoft.com/office/drawing/2014/main" id="{3D02016D-61FC-3B74-16CC-F928D355996E}"/>
                </a:ext>
              </a:extLst>
            </p:cNvPr>
            <p:cNvSpPr/>
            <p:nvPr/>
          </p:nvSpPr>
          <p:spPr>
            <a:xfrm>
              <a:off x="3878431" y="0"/>
              <a:ext cx="121833" cy="6867875"/>
            </a:xfrm>
            <a:custGeom>
              <a:avLst/>
              <a:gdLst>
                <a:gd name="connsiteX0" fmla="*/ 0 w 121833"/>
                <a:gd name="connsiteY0" fmla="*/ 0 h 6867875"/>
                <a:gd name="connsiteX1" fmla="*/ 121833 w 121833"/>
                <a:gd name="connsiteY1" fmla="*/ 0 h 6867875"/>
                <a:gd name="connsiteX2" fmla="*/ 121833 w 121833"/>
                <a:gd name="connsiteY2" fmla="*/ 6867876 h 6867875"/>
                <a:gd name="connsiteX3" fmla="*/ 0 w 121833"/>
                <a:gd name="connsiteY3" fmla="*/ 6867876 h 6867875"/>
              </a:gdLst>
              <a:ahLst/>
              <a:cxnLst>
                <a:cxn ang="0">
                  <a:pos x="connsiteX0" y="connsiteY0"/>
                </a:cxn>
                <a:cxn ang="0">
                  <a:pos x="connsiteX1" y="connsiteY1"/>
                </a:cxn>
                <a:cxn ang="0">
                  <a:pos x="connsiteX2" y="connsiteY2"/>
                </a:cxn>
                <a:cxn ang="0">
                  <a:pos x="connsiteX3" y="connsiteY3"/>
                </a:cxn>
              </a:cxnLst>
              <a:rect l="l" t="t" r="r" b="b"/>
              <a:pathLst>
                <a:path w="121833" h="6867875">
                  <a:moveTo>
                    <a:pt x="0" y="0"/>
                  </a:moveTo>
                  <a:lnTo>
                    <a:pt x="121833" y="0"/>
                  </a:lnTo>
                  <a:lnTo>
                    <a:pt x="121833" y="6867876"/>
                  </a:lnTo>
                  <a:lnTo>
                    <a:pt x="0" y="6867876"/>
                  </a:lnTo>
                  <a:close/>
                </a:path>
              </a:pathLst>
            </a:custGeom>
            <a:solidFill>
              <a:srgbClr val="F6F3E9"/>
            </a:solidFill>
            <a:ln w="11530" cap="flat">
              <a:noFill/>
              <a:prstDash val="solid"/>
              <a:miter/>
            </a:ln>
          </p:spPr>
          <p:txBody>
            <a:bodyPr rtlCol="0" anchor="ctr"/>
            <a:lstStyle/>
            <a:p>
              <a:endParaRPr lang="en-US"/>
            </a:p>
          </p:txBody>
        </p:sp>
        <p:sp>
          <p:nvSpPr>
            <p:cNvPr id="17" name="Hình tự do: Hình 16">
              <a:extLst>
                <a:ext uri="{FF2B5EF4-FFF2-40B4-BE49-F238E27FC236}">
                  <a16:creationId xmlns:a16="http://schemas.microsoft.com/office/drawing/2014/main" id="{89A06617-DB5A-2BD1-8BA3-FACBAABF206F}"/>
                </a:ext>
              </a:extLst>
            </p:cNvPr>
            <p:cNvSpPr/>
            <p:nvPr/>
          </p:nvSpPr>
          <p:spPr>
            <a:xfrm>
              <a:off x="4596853" y="0"/>
              <a:ext cx="121833" cy="6867875"/>
            </a:xfrm>
            <a:custGeom>
              <a:avLst/>
              <a:gdLst>
                <a:gd name="connsiteX0" fmla="*/ 0 w 121833"/>
                <a:gd name="connsiteY0" fmla="*/ 0 h 6867875"/>
                <a:gd name="connsiteX1" fmla="*/ 121833 w 121833"/>
                <a:gd name="connsiteY1" fmla="*/ 0 h 6867875"/>
                <a:gd name="connsiteX2" fmla="*/ 121833 w 121833"/>
                <a:gd name="connsiteY2" fmla="*/ 6867876 h 6867875"/>
                <a:gd name="connsiteX3" fmla="*/ 0 w 121833"/>
                <a:gd name="connsiteY3" fmla="*/ 6867876 h 6867875"/>
              </a:gdLst>
              <a:ahLst/>
              <a:cxnLst>
                <a:cxn ang="0">
                  <a:pos x="connsiteX0" y="connsiteY0"/>
                </a:cxn>
                <a:cxn ang="0">
                  <a:pos x="connsiteX1" y="connsiteY1"/>
                </a:cxn>
                <a:cxn ang="0">
                  <a:pos x="connsiteX2" y="connsiteY2"/>
                </a:cxn>
                <a:cxn ang="0">
                  <a:pos x="connsiteX3" y="connsiteY3"/>
                </a:cxn>
              </a:cxnLst>
              <a:rect l="l" t="t" r="r" b="b"/>
              <a:pathLst>
                <a:path w="121833" h="6867875">
                  <a:moveTo>
                    <a:pt x="0" y="0"/>
                  </a:moveTo>
                  <a:lnTo>
                    <a:pt x="121833" y="0"/>
                  </a:lnTo>
                  <a:lnTo>
                    <a:pt x="121833" y="6867876"/>
                  </a:lnTo>
                  <a:lnTo>
                    <a:pt x="0" y="6867876"/>
                  </a:lnTo>
                  <a:close/>
                </a:path>
              </a:pathLst>
            </a:custGeom>
            <a:solidFill>
              <a:srgbClr val="F6F3E9"/>
            </a:solidFill>
            <a:ln w="11530" cap="flat">
              <a:noFill/>
              <a:prstDash val="solid"/>
              <a:miter/>
            </a:ln>
          </p:spPr>
          <p:txBody>
            <a:bodyPr rtlCol="0" anchor="ctr"/>
            <a:lstStyle/>
            <a:p>
              <a:endParaRPr lang="en-US"/>
            </a:p>
          </p:txBody>
        </p:sp>
        <p:sp>
          <p:nvSpPr>
            <p:cNvPr id="18" name="Hình tự do: Hình 17">
              <a:extLst>
                <a:ext uri="{FF2B5EF4-FFF2-40B4-BE49-F238E27FC236}">
                  <a16:creationId xmlns:a16="http://schemas.microsoft.com/office/drawing/2014/main" id="{5F34E03E-CB47-5D91-B96C-CE9D434DC61C}"/>
                </a:ext>
              </a:extLst>
            </p:cNvPr>
            <p:cNvSpPr/>
            <p:nvPr/>
          </p:nvSpPr>
          <p:spPr>
            <a:xfrm>
              <a:off x="5315391" y="0"/>
              <a:ext cx="121833" cy="6867875"/>
            </a:xfrm>
            <a:custGeom>
              <a:avLst/>
              <a:gdLst>
                <a:gd name="connsiteX0" fmla="*/ 0 w 121833"/>
                <a:gd name="connsiteY0" fmla="*/ 0 h 6867875"/>
                <a:gd name="connsiteX1" fmla="*/ 121833 w 121833"/>
                <a:gd name="connsiteY1" fmla="*/ 0 h 6867875"/>
                <a:gd name="connsiteX2" fmla="*/ 121833 w 121833"/>
                <a:gd name="connsiteY2" fmla="*/ 6867876 h 6867875"/>
                <a:gd name="connsiteX3" fmla="*/ 0 w 121833"/>
                <a:gd name="connsiteY3" fmla="*/ 6867876 h 6867875"/>
              </a:gdLst>
              <a:ahLst/>
              <a:cxnLst>
                <a:cxn ang="0">
                  <a:pos x="connsiteX0" y="connsiteY0"/>
                </a:cxn>
                <a:cxn ang="0">
                  <a:pos x="connsiteX1" y="connsiteY1"/>
                </a:cxn>
                <a:cxn ang="0">
                  <a:pos x="connsiteX2" y="connsiteY2"/>
                </a:cxn>
                <a:cxn ang="0">
                  <a:pos x="connsiteX3" y="connsiteY3"/>
                </a:cxn>
              </a:cxnLst>
              <a:rect l="l" t="t" r="r" b="b"/>
              <a:pathLst>
                <a:path w="121833" h="6867875">
                  <a:moveTo>
                    <a:pt x="0" y="0"/>
                  </a:moveTo>
                  <a:lnTo>
                    <a:pt x="121833" y="0"/>
                  </a:lnTo>
                  <a:lnTo>
                    <a:pt x="121833" y="6867876"/>
                  </a:lnTo>
                  <a:lnTo>
                    <a:pt x="0" y="6867876"/>
                  </a:lnTo>
                  <a:close/>
                </a:path>
              </a:pathLst>
            </a:custGeom>
            <a:solidFill>
              <a:srgbClr val="F6F3E9"/>
            </a:solidFill>
            <a:ln w="11530" cap="flat">
              <a:noFill/>
              <a:prstDash val="solid"/>
              <a:miter/>
            </a:ln>
          </p:spPr>
          <p:txBody>
            <a:bodyPr rtlCol="0" anchor="ctr"/>
            <a:lstStyle/>
            <a:p>
              <a:endParaRPr lang="en-US"/>
            </a:p>
          </p:txBody>
        </p:sp>
        <p:sp>
          <p:nvSpPr>
            <p:cNvPr id="19" name="Hình tự do: Hình 18">
              <a:extLst>
                <a:ext uri="{FF2B5EF4-FFF2-40B4-BE49-F238E27FC236}">
                  <a16:creationId xmlns:a16="http://schemas.microsoft.com/office/drawing/2014/main" id="{8FC17C37-1409-1B29-DE5D-F14DCC25B2C6}"/>
                </a:ext>
              </a:extLst>
            </p:cNvPr>
            <p:cNvSpPr/>
            <p:nvPr/>
          </p:nvSpPr>
          <p:spPr>
            <a:xfrm>
              <a:off x="6033814" y="0"/>
              <a:ext cx="121833" cy="6867875"/>
            </a:xfrm>
            <a:custGeom>
              <a:avLst/>
              <a:gdLst>
                <a:gd name="connsiteX0" fmla="*/ 0 w 121833"/>
                <a:gd name="connsiteY0" fmla="*/ 0 h 6867875"/>
                <a:gd name="connsiteX1" fmla="*/ 121833 w 121833"/>
                <a:gd name="connsiteY1" fmla="*/ 0 h 6867875"/>
                <a:gd name="connsiteX2" fmla="*/ 121833 w 121833"/>
                <a:gd name="connsiteY2" fmla="*/ 6867876 h 6867875"/>
                <a:gd name="connsiteX3" fmla="*/ 0 w 121833"/>
                <a:gd name="connsiteY3" fmla="*/ 6867876 h 6867875"/>
              </a:gdLst>
              <a:ahLst/>
              <a:cxnLst>
                <a:cxn ang="0">
                  <a:pos x="connsiteX0" y="connsiteY0"/>
                </a:cxn>
                <a:cxn ang="0">
                  <a:pos x="connsiteX1" y="connsiteY1"/>
                </a:cxn>
                <a:cxn ang="0">
                  <a:pos x="connsiteX2" y="connsiteY2"/>
                </a:cxn>
                <a:cxn ang="0">
                  <a:pos x="connsiteX3" y="connsiteY3"/>
                </a:cxn>
              </a:cxnLst>
              <a:rect l="l" t="t" r="r" b="b"/>
              <a:pathLst>
                <a:path w="121833" h="6867875">
                  <a:moveTo>
                    <a:pt x="0" y="0"/>
                  </a:moveTo>
                  <a:lnTo>
                    <a:pt x="121833" y="0"/>
                  </a:lnTo>
                  <a:lnTo>
                    <a:pt x="121833" y="6867876"/>
                  </a:lnTo>
                  <a:lnTo>
                    <a:pt x="0" y="6867876"/>
                  </a:lnTo>
                  <a:close/>
                </a:path>
              </a:pathLst>
            </a:custGeom>
            <a:solidFill>
              <a:srgbClr val="F6F3E9"/>
            </a:solidFill>
            <a:ln w="11530" cap="flat">
              <a:noFill/>
              <a:prstDash val="solid"/>
              <a:miter/>
            </a:ln>
          </p:spPr>
          <p:txBody>
            <a:bodyPr rtlCol="0" anchor="ctr"/>
            <a:lstStyle/>
            <a:p>
              <a:endParaRPr lang="en-US"/>
            </a:p>
          </p:txBody>
        </p:sp>
        <p:sp>
          <p:nvSpPr>
            <p:cNvPr id="20" name="Hình tự do: Hình 19">
              <a:extLst>
                <a:ext uri="{FF2B5EF4-FFF2-40B4-BE49-F238E27FC236}">
                  <a16:creationId xmlns:a16="http://schemas.microsoft.com/office/drawing/2014/main" id="{2732FCFE-BFCD-E99A-75F4-127000A3A3FE}"/>
                </a:ext>
              </a:extLst>
            </p:cNvPr>
            <p:cNvSpPr/>
            <p:nvPr/>
          </p:nvSpPr>
          <p:spPr>
            <a:xfrm>
              <a:off x="6752352" y="0"/>
              <a:ext cx="121833" cy="6867875"/>
            </a:xfrm>
            <a:custGeom>
              <a:avLst/>
              <a:gdLst>
                <a:gd name="connsiteX0" fmla="*/ 0 w 121833"/>
                <a:gd name="connsiteY0" fmla="*/ 0 h 6867875"/>
                <a:gd name="connsiteX1" fmla="*/ 121833 w 121833"/>
                <a:gd name="connsiteY1" fmla="*/ 0 h 6867875"/>
                <a:gd name="connsiteX2" fmla="*/ 121833 w 121833"/>
                <a:gd name="connsiteY2" fmla="*/ 6867876 h 6867875"/>
                <a:gd name="connsiteX3" fmla="*/ 0 w 121833"/>
                <a:gd name="connsiteY3" fmla="*/ 6867876 h 6867875"/>
              </a:gdLst>
              <a:ahLst/>
              <a:cxnLst>
                <a:cxn ang="0">
                  <a:pos x="connsiteX0" y="connsiteY0"/>
                </a:cxn>
                <a:cxn ang="0">
                  <a:pos x="connsiteX1" y="connsiteY1"/>
                </a:cxn>
                <a:cxn ang="0">
                  <a:pos x="connsiteX2" y="connsiteY2"/>
                </a:cxn>
                <a:cxn ang="0">
                  <a:pos x="connsiteX3" y="connsiteY3"/>
                </a:cxn>
              </a:cxnLst>
              <a:rect l="l" t="t" r="r" b="b"/>
              <a:pathLst>
                <a:path w="121833" h="6867875">
                  <a:moveTo>
                    <a:pt x="0" y="0"/>
                  </a:moveTo>
                  <a:lnTo>
                    <a:pt x="121833" y="0"/>
                  </a:lnTo>
                  <a:lnTo>
                    <a:pt x="121833" y="6867876"/>
                  </a:lnTo>
                  <a:lnTo>
                    <a:pt x="0" y="6867876"/>
                  </a:lnTo>
                  <a:close/>
                </a:path>
              </a:pathLst>
            </a:custGeom>
            <a:solidFill>
              <a:srgbClr val="F6F3E9"/>
            </a:solidFill>
            <a:ln w="11530" cap="flat">
              <a:noFill/>
              <a:prstDash val="solid"/>
              <a:miter/>
            </a:ln>
          </p:spPr>
          <p:txBody>
            <a:bodyPr rtlCol="0" anchor="ctr"/>
            <a:lstStyle/>
            <a:p>
              <a:endParaRPr lang="en-US"/>
            </a:p>
          </p:txBody>
        </p:sp>
        <p:sp>
          <p:nvSpPr>
            <p:cNvPr id="21" name="Hình tự do: Hình 20">
              <a:extLst>
                <a:ext uri="{FF2B5EF4-FFF2-40B4-BE49-F238E27FC236}">
                  <a16:creationId xmlns:a16="http://schemas.microsoft.com/office/drawing/2014/main" id="{35BC2F1B-D63F-E123-5312-2576F21D3A4A}"/>
                </a:ext>
              </a:extLst>
            </p:cNvPr>
            <p:cNvSpPr/>
            <p:nvPr/>
          </p:nvSpPr>
          <p:spPr>
            <a:xfrm>
              <a:off x="7470774" y="0"/>
              <a:ext cx="121833" cy="6867875"/>
            </a:xfrm>
            <a:custGeom>
              <a:avLst/>
              <a:gdLst>
                <a:gd name="connsiteX0" fmla="*/ 0 w 121833"/>
                <a:gd name="connsiteY0" fmla="*/ 0 h 6867875"/>
                <a:gd name="connsiteX1" fmla="*/ 121833 w 121833"/>
                <a:gd name="connsiteY1" fmla="*/ 0 h 6867875"/>
                <a:gd name="connsiteX2" fmla="*/ 121833 w 121833"/>
                <a:gd name="connsiteY2" fmla="*/ 6867876 h 6867875"/>
                <a:gd name="connsiteX3" fmla="*/ 0 w 121833"/>
                <a:gd name="connsiteY3" fmla="*/ 6867876 h 6867875"/>
              </a:gdLst>
              <a:ahLst/>
              <a:cxnLst>
                <a:cxn ang="0">
                  <a:pos x="connsiteX0" y="connsiteY0"/>
                </a:cxn>
                <a:cxn ang="0">
                  <a:pos x="connsiteX1" y="connsiteY1"/>
                </a:cxn>
                <a:cxn ang="0">
                  <a:pos x="connsiteX2" y="connsiteY2"/>
                </a:cxn>
                <a:cxn ang="0">
                  <a:pos x="connsiteX3" y="connsiteY3"/>
                </a:cxn>
              </a:cxnLst>
              <a:rect l="l" t="t" r="r" b="b"/>
              <a:pathLst>
                <a:path w="121833" h="6867875">
                  <a:moveTo>
                    <a:pt x="0" y="0"/>
                  </a:moveTo>
                  <a:lnTo>
                    <a:pt x="121833" y="0"/>
                  </a:lnTo>
                  <a:lnTo>
                    <a:pt x="121833" y="6867876"/>
                  </a:lnTo>
                  <a:lnTo>
                    <a:pt x="0" y="6867876"/>
                  </a:lnTo>
                  <a:close/>
                </a:path>
              </a:pathLst>
            </a:custGeom>
            <a:solidFill>
              <a:srgbClr val="F6F3E9"/>
            </a:solidFill>
            <a:ln w="11530" cap="flat">
              <a:noFill/>
              <a:prstDash val="solid"/>
              <a:miter/>
            </a:ln>
          </p:spPr>
          <p:txBody>
            <a:bodyPr rtlCol="0" anchor="ctr"/>
            <a:lstStyle/>
            <a:p>
              <a:endParaRPr lang="en-US"/>
            </a:p>
          </p:txBody>
        </p:sp>
        <p:sp>
          <p:nvSpPr>
            <p:cNvPr id="22" name="Hình tự do: Hình 21">
              <a:extLst>
                <a:ext uri="{FF2B5EF4-FFF2-40B4-BE49-F238E27FC236}">
                  <a16:creationId xmlns:a16="http://schemas.microsoft.com/office/drawing/2014/main" id="{43AB6516-C1BD-8A9F-5D6A-3C329D3C1BB9}"/>
                </a:ext>
              </a:extLst>
            </p:cNvPr>
            <p:cNvSpPr/>
            <p:nvPr/>
          </p:nvSpPr>
          <p:spPr>
            <a:xfrm>
              <a:off x="8189197" y="0"/>
              <a:ext cx="121833" cy="6867875"/>
            </a:xfrm>
            <a:custGeom>
              <a:avLst/>
              <a:gdLst>
                <a:gd name="connsiteX0" fmla="*/ 0 w 121833"/>
                <a:gd name="connsiteY0" fmla="*/ 0 h 6867875"/>
                <a:gd name="connsiteX1" fmla="*/ 121833 w 121833"/>
                <a:gd name="connsiteY1" fmla="*/ 0 h 6867875"/>
                <a:gd name="connsiteX2" fmla="*/ 121833 w 121833"/>
                <a:gd name="connsiteY2" fmla="*/ 6867876 h 6867875"/>
                <a:gd name="connsiteX3" fmla="*/ 0 w 121833"/>
                <a:gd name="connsiteY3" fmla="*/ 6867876 h 6867875"/>
              </a:gdLst>
              <a:ahLst/>
              <a:cxnLst>
                <a:cxn ang="0">
                  <a:pos x="connsiteX0" y="connsiteY0"/>
                </a:cxn>
                <a:cxn ang="0">
                  <a:pos x="connsiteX1" y="connsiteY1"/>
                </a:cxn>
                <a:cxn ang="0">
                  <a:pos x="connsiteX2" y="connsiteY2"/>
                </a:cxn>
                <a:cxn ang="0">
                  <a:pos x="connsiteX3" y="connsiteY3"/>
                </a:cxn>
              </a:cxnLst>
              <a:rect l="l" t="t" r="r" b="b"/>
              <a:pathLst>
                <a:path w="121833" h="6867875">
                  <a:moveTo>
                    <a:pt x="0" y="0"/>
                  </a:moveTo>
                  <a:lnTo>
                    <a:pt x="121833" y="0"/>
                  </a:lnTo>
                  <a:lnTo>
                    <a:pt x="121833" y="6867876"/>
                  </a:lnTo>
                  <a:lnTo>
                    <a:pt x="0" y="6867876"/>
                  </a:lnTo>
                  <a:close/>
                </a:path>
              </a:pathLst>
            </a:custGeom>
            <a:solidFill>
              <a:srgbClr val="F6F3E9"/>
            </a:solidFill>
            <a:ln w="11530" cap="flat">
              <a:noFill/>
              <a:prstDash val="solid"/>
              <a:miter/>
            </a:ln>
          </p:spPr>
          <p:txBody>
            <a:bodyPr rtlCol="0" anchor="ctr"/>
            <a:lstStyle/>
            <a:p>
              <a:endParaRPr lang="en-US"/>
            </a:p>
          </p:txBody>
        </p:sp>
        <p:sp>
          <p:nvSpPr>
            <p:cNvPr id="23" name="Hình tự do: Hình 22">
              <a:extLst>
                <a:ext uri="{FF2B5EF4-FFF2-40B4-BE49-F238E27FC236}">
                  <a16:creationId xmlns:a16="http://schemas.microsoft.com/office/drawing/2014/main" id="{ACA45FC8-A8FF-3AD5-CE12-DDE40160DF44}"/>
                </a:ext>
              </a:extLst>
            </p:cNvPr>
            <p:cNvSpPr/>
            <p:nvPr/>
          </p:nvSpPr>
          <p:spPr>
            <a:xfrm>
              <a:off x="8907735" y="0"/>
              <a:ext cx="121833" cy="6867875"/>
            </a:xfrm>
            <a:custGeom>
              <a:avLst/>
              <a:gdLst>
                <a:gd name="connsiteX0" fmla="*/ 0 w 121833"/>
                <a:gd name="connsiteY0" fmla="*/ 0 h 6867875"/>
                <a:gd name="connsiteX1" fmla="*/ 121833 w 121833"/>
                <a:gd name="connsiteY1" fmla="*/ 0 h 6867875"/>
                <a:gd name="connsiteX2" fmla="*/ 121833 w 121833"/>
                <a:gd name="connsiteY2" fmla="*/ 6867876 h 6867875"/>
                <a:gd name="connsiteX3" fmla="*/ 0 w 121833"/>
                <a:gd name="connsiteY3" fmla="*/ 6867876 h 6867875"/>
              </a:gdLst>
              <a:ahLst/>
              <a:cxnLst>
                <a:cxn ang="0">
                  <a:pos x="connsiteX0" y="connsiteY0"/>
                </a:cxn>
                <a:cxn ang="0">
                  <a:pos x="connsiteX1" y="connsiteY1"/>
                </a:cxn>
                <a:cxn ang="0">
                  <a:pos x="connsiteX2" y="connsiteY2"/>
                </a:cxn>
                <a:cxn ang="0">
                  <a:pos x="connsiteX3" y="connsiteY3"/>
                </a:cxn>
              </a:cxnLst>
              <a:rect l="l" t="t" r="r" b="b"/>
              <a:pathLst>
                <a:path w="121833" h="6867875">
                  <a:moveTo>
                    <a:pt x="0" y="0"/>
                  </a:moveTo>
                  <a:lnTo>
                    <a:pt x="121833" y="0"/>
                  </a:lnTo>
                  <a:lnTo>
                    <a:pt x="121833" y="6867876"/>
                  </a:lnTo>
                  <a:lnTo>
                    <a:pt x="0" y="6867876"/>
                  </a:lnTo>
                  <a:close/>
                </a:path>
              </a:pathLst>
            </a:custGeom>
            <a:solidFill>
              <a:srgbClr val="F6F3E9"/>
            </a:solidFill>
            <a:ln w="11530" cap="flat">
              <a:noFill/>
              <a:prstDash val="solid"/>
              <a:miter/>
            </a:ln>
          </p:spPr>
          <p:txBody>
            <a:bodyPr rtlCol="0" anchor="ctr"/>
            <a:lstStyle/>
            <a:p>
              <a:endParaRPr lang="en-US"/>
            </a:p>
          </p:txBody>
        </p:sp>
        <p:sp>
          <p:nvSpPr>
            <p:cNvPr id="24" name="Hình tự do: Hình 23">
              <a:extLst>
                <a:ext uri="{FF2B5EF4-FFF2-40B4-BE49-F238E27FC236}">
                  <a16:creationId xmlns:a16="http://schemas.microsoft.com/office/drawing/2014/main" id="{0D65CC63-2CE7-E893-32D4-D46D30436B98}"/>
                </a:ext>
              </a:extLst>
            </p:cNvPr>
            <p:cNvSpPr/>
            <p:nvPr/>
          </p:nvSpPr>
          <p:spPr>
            <a:xfrm>
              <a:off x="9626157" y="0"/>
              <a:ext cx="121833" cy="6867875"/>
            </a:xfrm>
            <a:custGeom>
              <a:avLst/>
              <a:gdLst>
                <a:gd name="connsiteX0" fmla="*/ 0 w 121833"/>
                <a:gd name="connsiteY0" fmla="*/ 0 h 6867875"/>
                <a:gd name="connsiteX1" fmla="*/ 121833 w 121833"/>
                <a:gd name="connsiteY1" fmla="*/ 0 h 6867875"/>
                <a:gd name="connsiteX2" fmla="*/ 121833 w 121833"/>
                <a:gd name="connsiteY2" fmla="*/ 6867876 h 6867875"/>
                <a:gd name="connsiteX3" fmla="*/ 0 w 121833"/>
                <a:gd name="connsiteY3" fmla="*/ 6867876 h 6867875"/>
              </a:gdLst>
              <a:ahLst/>
              <a:cxnLst>
                <a:cxn ang="0">
                  <a:pos x="connsiteX0" y="connsiteY0"/>
                </a:cxn>
                <a:cxn ang="0">
                  <a:pos x="connsiteX1" y="connsiteY1"/>
                </a:cxn>
                <a:cxn ang="0">
                  <a:pos x="connsiteX2" y="connsiteY2"/>
                </a:cxn>
                <a:cxn ang="0">
                  <a:pos x="connsiteX3" y="connsiteY3"/>
                </a:cxn>
              </a:cxnLst>
              <a:rect l="l" t="t" r="r" b="b"/>
              <a:pathLst>
                <a:path w="121833" h="6867875">
                  <a:moveTo>
                    <a:pt x="0" y="0"/>
                  </a:moveTo>
                  <a:lnTo>
                    <a:pt x="121833" y="0"/>
                  </a:lnTo>
                  <a:lnTo>
                    <a:pt x="121833" y="6867876"/>
                  </a:lnTo>
                  <a:lnTo>
                    <a:pt x="0" y="6867876"/>
                  </a:lnTo>
                  <a:close/>
                </a:path>
              </a:pathLst>
            </a:custGeom>
            <a:solidFill>
              <a:srgbClr val="F6F3E9"/>
            </a:solidFill>
            <a:ln w="11530" cap="flat">
              <a:noFill/>
              <a:prstDash val="solid"/>
              <a:miter/>
            </a:ln>
          </p:spPr>
          <p:txBody>
            <a:bodyPr rtlCol="0" anchor="ctr"/>
            <a:lstStyle/>
            <a:p>
              <a:endParaRPr lang="en-US"/>
            </a:p>
          </p:txBody>
        </p:sp>
        <p:sp>
          <p:nvSpPr>
            <p:cNvPr id="25" name="Hình tự do: Hình 24">
              <a:extLst>
                <a:ext uri="{FF2B5EF4-FFF2-40B4-BE49-F238E27FC236}">
                  <a16:creationId xmlns:a16="http://schemas.microsoft.com/office/drawing/2014/main" id="{EB739D02-6317-6C2B-ECCB-5B12E2C074A2}"/>
                </a:ext>
              </a:extLst>
            </p:cNvPr>
            <p:cNvSpPr/>
            <p:nvPr/>
          </p:nvSpPr>
          <p:spPr>
            <a:xfrm>
              <a:off x="10344695" y="0"/>
              <a:ext cx="121833" cy="6867875"/>
            </a:xfrm>
            <a:custGeom>
              <a:avLst/>
              <a:gdLst>
                <a:gd name="connsiteX0" fmla="*/ 0 w 121833"/>
                <a:gd name="connsiteY0" fmla="*/ 0 h 6867875"/>
                <a:gd name="connsiteX1" fmla="*/ 121833 w 121833"/>
                <a:gd name="connsiteY1" fmla="*/ 0 h 6867875"/>
                <a:gd name="connsiteX2" fmla="*/ 121833 w 121833"/>
                <a:gd name="connsiteY2" fmla="*/ 6867876 h 6867875"/>
                <a:gd name="connsiteX3" fmla="*/ 0 w 121833"/>
                <a:gd name="connsiteY3" fmla="*/ 6867876 h 6867875"/>
              </a:gdLst>
              <a:ahLst/>
              <a:cxnLst>
                <a:cxn ang="0">
                  <a:pos x="connsiteX0" y="connsiteY0"/>
                </a:cxn>
                <a:cxn ang="0">
                  <a:pos x="connsiteX1" y="connsiteY1"/>
                </a:cxn>
                <a:cxn ang="0">
                  <a:pos x="connsiteX2" y="connsiteY2"/>
                </a:cxn>
                <a:cxn ang="0">
                  <a:pos x="connsiteX3" y="connsiteY3"/>
                </a:cxn>
              </a:cxnLst>
              <a:rect l="l" t="t" r="r" b="b"/>
              <a:pathLst>
                <a:path w="121833" h="6867875">
                  <a:moveTo>
                    <a:pt x="0" y="0"/>
                  </a:moveTo>
                  <a:lnTo>
                    <a:pt x="121833" y="0"/>
                  </a:lnTo>
                  <a:lnTo>
                    <a:pt x="121833" y="6867876"/>
                  </a:lnTo>
                  <a:lnTo>
                    <a:pt x="0" y="6867876"/>
                  </a:lnTo>
                  <a:close/>
                </a:path>
              </a:pathLst>
            </a:custGeom>
            <a:solidFill>
              <a:srgbClr val="F6F3E9"/>
            </a:solidFill>
            <a:ln w="11530" cap="flat">
              <a:noFill/>
              <a:prstDash val="solid"/>
              <a:miter/>
            </a:ln>
          </p:spPr>
          <p:txBody>
            <a:bodyPr rtlCol="0" anchor="ctr"/>
            <a:lstStyle/>
            <a:p>
              <a:endParaRPr lang="en-US"/>
            </a:p>
          </p:txBody>
        </p:sp>
        <p:sp>
          <p:nvSpPr>
            <p:cNvPr id="26" name="Hình tự do: Hình 25">
              <a:extLst>
                <a:ext uri="{FF2B5EF4-FFF2-40B4-BE49-F238E27FC236}">
                  <a16:creationId xmlns:a16="http://schemas.microsoft.com/office/drawing/2014/main" id="{BB07E11D-4BFB-B0D8-97D3-1ADD3D97DD00}"/>
                </a:ext>
              </a:extLst>
            </p:cNvPr>
            <p:cNvSpPr/>
            <p:nvPr/>
          </p:nvSpPr>
          <p:spPr>
            <a:xfrm>
              <a:off x="1244600" y="4700955"/>
              <a:ext cx="9706376" cy="161290"/>
            </a:xfrm>
            <a:custGeom>
              <a:avLst/>
              <a:gdLst>
                <a:gd name="connsiteX0" fmla="*/ 0 w 9706376"/>
                <a:gd name="connsiteY0" fmla="*/ 0 h 161290"/>
                <a:gd name="connsiteX1" fmla="*/ 9706377 w 9706376"/>
                <a:gd name="connsiteY1" fmla="*/ 0 h 161290"/>
                <a:gd name="connsiteX2" fmla="*/ 9706377 w 9706376"/>
                <a:gd name="connsiteY2" fmla="*/ 161290 h 161290"/>
                <a:gd name="connsiteX3" fmla="*/ 0 w 9706376"/>
                <a:gd name="connsiteY3" fmla="*/ 161290 h 161290"/>
              </a:gdLst>
              <a:ahLst/>
              <a:cxnLst>
                <a:cxn ang="0">
                  <a:pos x="connsiteX0" y="connsiteY0"/>
                </a:cxn>
                <a:cxn ang="0">
                  <a:pos x="connsiteX1" y="connsiteY1"/>
                </a:cxn>
                <a:cxn ang="0">
                  <a:pos x="connsiteX2" y="connsiteY2"/>
                </a:cxn>
                <a:cxn ang="0">
                  <a:pos x="connsiteX3" y="connsiteY3"/>
                </a:cxn>
              </a:cxnLst>
              <a:rect l="l" t="t" r="r" b="b"/>
              <a:pathLst>
                <a:path w="9706376" h="161290">
                  <a:moveTo>
                    <a:pt x="0" y="0"/>
                  </a:moveTo>
                  <a:lnTo>
                    <a:pt x="9706377" y="0"/>
                  </a:lnTo>
                  <a:lnTo>
                    <a:pt x="9706377" y="161290"/>
                  </a:lnTo>
                  <a:lnTo>
                    <a:pt x="0" y="161290"/>
                  </a:lnTo>
                  <a:close/>
                </a:path>
              </a:pathLst>
            </a:custGeom>
            <a:solidFill>
              <a:srgbClr val="FFFFFF"/>
            </a:solidFill>
            <a:ln w="11530" cap="flat">
              <a:noFill/>
              <a:prstDash val="solid"/>
              <a:miter/>
            </a:ln>
          </p:spPr>
          <p:txBody>
            <a:bodyPr rtlCol="0" anchor="ctr"/>
            <a:lstStyle/>
            <a:p>
              <a:endParaRPr lang="en-US"/>
            </a:p>
          </p:txBody>
        </p:sp>
        <p:sp>
          <p:nvSpPr>
            <p:cNvPr id="27" name="Hình tự do: Hình 26">
              <a:extLst>
                <a:ext uri="{FF2B5EF4-FFF2-40B4-BE49-F238E27FC236}">
                  <a16:creationId xmlns:a16="http://schemas.microsoft.com/office/drawing/2014/main" id="{1D1F7090-B61E-236D-BED8-9119D5BDD53A}"/>
                </a:ext>
              </a:extLst>
            </p:cNvPr>
            <p:cNvSpPr/>
            <p:nvPr/>
          </p:nvSpPr>
          <p:spPr>
            <a:xfrm>
              <a:off x="1244600" y="4676034"/>
              <a:ext cx="9706376" cy="20766"/>
            </a:xfrm>
            <a:custGeom>
              <a:avLst/>
              <a:gdLst>
                <a:gd name="connsiteX0" fmla="*/ 0 w 9706376"/>
                <a:gd name="connsiteY0" fmla="*/ 0 h 20766"/>
                <a:gd name="connsiteX1" fmla="*/ 9706377 w 9706376"/>
                <a:gd name="connsiteY1" fmla="*/ 0 h 20766"/>
                <a:gd name="connsiteX2" fmla="*/ 9706377 w 9706376"/>
                <a:gd name="connsiteY2" fmla="*/ 20767 h 20766"/>
                <a:gd name="connsiteX3" fmla="*/ 0 w 9706376"/>
                <a:gd name="connsiteY3" fmla="*/ 20767 h 20766"/>
              </a:gdLst>
              <a:ahLst/>
              <a:cxnLst>
                <a:cxn ang="0">
                  <a:pos x="connsiteX0" y="connsiteY0"/>
                </a:cxn>
                <a:cxn ang="0">
                  <a:pos x="connsiteX1" y="connsiteY1"/>
                </a:cxn>
                <a:cxn ang="0">
                  <a:pos x="connsiteX2" y="connsiteY2"/>
                </a:cxn>
                <a:cxn ang="0">
                  <a:pos x="connsiteX3" y="connsiteY3"/>
                </a:cxn>
              </a:cxnLst>
              <a:rect l="l" t="t" r="r" b="b"/>
              <a:pathLst>
                <a:path w="9706376" h="20766">
                  <a:moveTo>
                    <a:pt x="0" y="0"/>
                  </a:moveTo>
                  <a:lnTo>
                    <a:pt x="9706377" y="0"/>
                  </a:lnTo>
                  <a:lnTo>
                    <a:pt x="9706377" y="20767"/>
                  </a:lnTo>
                  <a:lnTo>
                    <a:pt x="0" y="20767"/>
                  </a:lnTo>
                  <a:close/>
                </a:path>
              </a:pathLst>
            </a:custGeom>
            <a:solidFill>
              <a:srgbClr val="CECDC2"/>
            </a:solidFill>
            <a:ln w="11530" cap="flat">
              <a:noFill/>
              <a:prstDash val="solid"/>
              <a:miter/>
            </a:ln>
          </p:spPr>
          <p:txBody>
            <a:bodyPr rtlCol="0" anchor="ctr"/>
            <a:lstStyle/>
            <a:p>
              <a:endParaRPr lang="en-US"/>
            </a:p>
          </p:txBody>
        </p:sp>
        <p:sp>
          <p:nvSpPr>
            <p:cNvPr id="28" name="Hình tự do: Hình 27">
              <a:extLst>
                <a:ext uri="{FF2B5EF4-FFF2-40B4-BE49-F238E27FC236}">
                  <a16:creationId xmlns:a16="http://schemas.microsoft.com/office/drawing/2014/main" id="{28BC52CC-E327-5DD8-6A90-20D827D43AE7}"/>
                </a:ext>
              </a:extLst>
            </p:cNvPr>
            <p:cNvSpPr/>
            <p:nvPr/>
          </p:nvSpPr>
          <p:spPr>
            <a:xfrm>
              <a:off x="1244600" y="4815404"/>
              <a:ext cx="9706376" cy="2052355"/>
            </a:xfrm>
            <a:custGeom>
              <a:avLst/>
              <a:gdLst>
                <a:gd name="connsiteX0" fmla="*/ 0 w 9706376"/>
                <a:gd name="connsiteY0" fmla="*/ 0 h 2052355"/>
                <a:gd name="connsiteX1" fmla="*/ 9706377 w 9706376"/>
                <a:gd name="connsiteY1" fmla="*/ 0 h 2052355"/>
                <a:gd name="connsiteX2" fmla="*/ 9706377 w 9706376"/>
                <a:gd name="connsiteY2" fmla="*/ 2052356 h 2052355"/>
                <a:gd name="connsiteX3" fmla="*/ 0 w 9706376"/>
                <a:gd name="connsiteY3" fmla="*/ 2052356 h 2052355"/>
              </a:gdLst>
              <a:ahLst/>
              <a:cxnLst>
                <a:cxn ang="0">
                  <a:pos x="connsiteX0" y="connsiteY0"/>
                </a:cxn>
                <a:cxn ang="0">
                  <a:pos x="connsiteX1" y="connsiteY1"/>
                </a:cxn>
                <a:cxn ang="0">
                  <a:pos x="connsiteX2" y="connsiteY2"/>
                </a:cxn>
                <a:cxn ang="0">
                  <a:pos x="connsiteX3" y="connsiteY3"/>
                </a:cxn>
              </a:cxnLst>
              <a:rect l="l" t="t" r="r" b="b"/>
              <a:pathLst>
                <a:path w="9706376" h="2052355">
                  <a:moveTo>
                    <a:pt x="0" y="0"/>
                  </a:moveTo>
                  <a:lnTo>
                    <a:pt x="9706377" y="0"/>
                  </a:lnTo>
                  <a:lnTo>
                    <a:pt x="9706377" y="2052356"/>
                  </a:lnTo>
                  <a:lnTo>
                    <a:pt x="0" y="2052356"/>
                  </a:lnTo>
                  <a:close/>
                </a:path>
              </a:pathLst>
            </a:custGeom>
            <a:solidFill>
              <a:srgbClr val="EAE7DA"/>
            </a:solidFill>
            <a:ln w="11530" cap="flat">
              <a:noFill/>
              <a:prstDash val="solid"/>
              <a:miter/>
            </a:ln>
          </p:spPr>
          <p:txBody>
            <a:bodyPr rtlCol="0" anchor="ctr"/>
            <a:lstStyle/>
            <a:p>
              <a:endParaRPr lang="en-US"/>
            </a:p>
          </p:txBody>
        </p:sp>
        <p:sp>
          <p:nvSpPr>
            <p:cNvPr id="33" name="Hình tự do: Hình 32">
              <a:extLst>
                <a:ext uri="{FF2B5EF4-FFF2-40B4-BE49-F238E27FC236}">
                  <a16:creationId xmlns:a16="http://schemas.microsoft.com/office/drawing/2014/main" id="{1803D513-70EB-D2F5-D2B3-924B21F2ED54}"/>
                </a:ext>
              </a:extLst>
            </p:cNvPr>
            <p:cNvSpPr/>
            <p:nvPr/>
          </p:nvSpPr>
          <p:spPr>
            <a:xfrm>
              <a:off x="1244600" y="4856085"/>
              <a:ext cx="9706376" cy="2011790"/>
            </a:xfrm>
            <a:custGeom>
              <a:avLst/>
              <a:gdLst>
                <a:gd name="connsiteX0" fmla="*/ 9706377 w 9706376"/>
                <a:gd name="connsiteY0" fmla="*/ 1440352 h 2011790"/>
                <a:gd name="connsiteX1" fmla="*/ 9706377 w 9706376"/>
                <a:gd name="connsiteY1" fmla="*/ 10198 h 2011790"/>
                <a:gd name="connsiteX2" fmla="*/ 7514998 w 9706376"/>
                <a:gd name="connsiteY2" fmla="*/ 10198 h 2011790"/>
                <a:gd name="connsiteX3" fmla="*/ 9403179 w 9706376"/>
                <a:gd name="connsiteY3" fmla="*/ 762310 h 2011790"/>
                <a:gd name="connsiteX4" fmla="*/ 4840325 w 9706376"/>
                <a:gd name="connsiteY4" fmla="*/ 1896533 h 2011790"/>
                <a:gd name="connsiteX5" fmla="*/ 367922 w 9706376"/>
                <a:gd name="connsiteY5" fmla="*/ 762310 h 2011790"/>
                <a:gd name="connsiteX6" fmla="*/ 2165651 w 9706376"/>
                <a:gd name="connsiteY6" fmla="*/ 10198 h 2011790"/>
                <a:gd name="connsiteX7" fmla="*/ 0 w 9706376"/>
                <a:gd name="connsiteY7" fmla="*/ 10198 h 2011790"/>
                <a:gd name="connsiteX8" fmla="*/ 0 w 9706376"/>
                <a:gd name="connsiteY8" fmla="*/ 2011791 h 2011790"/>
                <a:gd name="connsiteX9" fmla="*/ 9706377 w 9706376"/>
                <a:gd name="connsiteY9" fmla="*/ 2011791 h 2011790"/>
                <a:gd name="connsiteX10" fmla="*/ 9706377 w 9706376"/>
                <a:gd name="connsiteY10" fmla="*/ 1440352 h 201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6376" h="2011790">
                  <a:moveTo>
                    <a:pt x="9706377" y="1440352"/>
                  </a:moveTo>
                  <a:lnTo>
                    <a:pt x="9706377" y="10198"/>
                  </a:lnTo>
                  <a:lnTo>
                    <a:pt x="7514998" y="10198"/>
                  </a:lnTo>
                  <a:cubicBezTo>
                    <a:pt x="7514998" y="10198"/>
                    <a:pt x="9403179" y="-145785"/>
                    <a:pt x="9403179" y="762310"/>
                  </a:cubicBezTo>
                  <a:cubicBezTo>
                    <a:pt x="9403179" y="2036942"/>
                    <a:pt x="6120725" y="1893303"/>
                    <a:pt x="4840325" y="1896533"/>
                  </a:cubicBezTo>
                  <a:cubicBezTo>
                    <a:pt x="3559924" y="1893303"/>
                    <a:pt x="367922" y="2054362"/>
                    <a:pt x="367922" y="762310"/>
                  </a:cubicBezTo>
                  <a:cubicBezTo>
                    <a:pt x="367922" y="-145670"/>
                    <a:pt x="2165651" y="10198"/>
                    <a:pt x="2165651" y="10198"/>
                  </a:cubicBezTo>
                  <a:lnTo>
                    <a:pt x="0" y="10198"/>
                  </a:lnTo>
                  <a:lnTo>
                    <a:pt x="0" y="2011791"/>
                  </a:lnTo>
                  <a:lnTo>
                    <a:pt x="9706377" y="2011791"/>
                  </a:lnTo>
                  <a:lnTo>
                    <a:pt x="9706377" y="1440352"/>
                  </a:lnTo>
                  <a:close/>
                </a:path>
              </a:pathLst>
            </a:custGeom>
            <a:solidFill>
              <a:srgbClr val="D6D2BD"/>
            </a:solidFill>
            <a:ln w="11530" cap="flat">
              <a:noFill/>
              <a:prstDash val="solid"/>
              <a:miter/>
            </a:ln>
          </p:spPr>
          <p:txBody>
            <a:bodyPr rtlCol="0" anchor="ctr"/>
            <a:lstStyle/>
            <a:p>
              <a:endParaRPr lang="en-US"/>
            </a:p>
          </p:txBody>
        </p:sp>
        <p:sp>
          <p:nvSpPr>
            <p:cNvPr id="34" name="Hình tự do: Hình 33">
              <a:extLst>
                <a:ext uri="{FF2B5EF4-FFF2-40B4-BE49-F238E27FC236}">
                  <a16:creationId xmlns:a16="http://schemas.microsoft.com/office/drawing/2014/main" id="{EF87EE6B-995C-566E-8F42-17096CE18D06}"/>
                </a:ext>
              </a:extLst>
            </p:cNvPr>
            <p:cNvSpPr/>
            <p:nvPr/>
          </p:nvSpPr>
          <p:spPr>
            <a:xfrm>
              <a:off x="1244600" y="4804674"/>
              <a:ext cx="9706376" cy="15229"/>
            </a:xfrm>
            <a:custGeom>
              <a:avLst/>
              <a:gdLst>
                <a:gd name="connsiteX0" fmla="*/ 0 w 9706376"/>
                <a:gd name="connsiteY0" fmla="*/ 0 h 15229"/>
                <a:gd name="connsiteX1" fmla="*/ 9706377 w 9706376"/>
                <a:gd name="connsiteY1" fmla="*/ 0 h 15229"/>
                <a:gd name="connsiteX2" fmla="*/ 9706377 w 9706376"/>
                <a:gd name="connsiteY2" fmla="*/ 15229 h 15229"/>
                <a:gd name="connsiteX3" fmla="*/ 0 w 9706376"/>
                <a:gd name="connsiteY3" fmla="*/ 15229 h 15229"/>
              </a:gdLst>
              <a:ahLst/>
              <a:cxnLst>
                <a:cxn ang="0">
                  <a:pos x="connsiteX0" y="connsiteY0"/>
                </a:cxn>
                <a:cxn ang="0">
                  <a:pos x="connsiteX1" y="connsiteY1"/>
                </a:cxn>
                <a:cxn ang="0">
                  <a:pos x="connsiteX2" y="connsiteY2"/>
                </a:cxn>
                <a:cxn ang="0">
                  <a:pos x="connsiteX3" y="connsiteY3"/>
                </a:cxn>
              </a:cxnLst>
              <a:rect l="l" t="t" r="r" b="b"/>
              <a:pathLst>
                <a:path w="9706376" h="15229">
                  <a:moveTo>
                    <a:pt x="0" y="0"/>
                  </a:moveTo>
                  <a:lnTo>
                    <a:pt x="9706377" y="0"/>
                  </a:lnTo>
                  <a:lnTo>
                    <a:pt x="9706377" y="15229"/>
                  </a:lnTo>
                  <a:lnTo>
                    <a:pt x="0" y="15229"/>
                  </a:lnTo>
                  <a:close/>
                </a:path>
              </a:pathLst>
            </a:custGeom>
            <a:solidFill>
              <a:srgbClr val="B6B19E"/>
            </a:solidFill>
            <a:ln w="11530" cap="flat">
              <a:noFill/>
              <a:prstDash val="solid"/>
              <a:miter/>
            </a:ln>
          </p:spPr>
          <p:txBody>
            <a:bodyPr rtlCol="0" anchor="ctr"/>
            <a:lstStyle/>
            <a:p>
              <a:endParaRPr lang="en-US"/>
            </a:p>
          </p:txBody>
        </p:sp>
      </p:grpSp>
      <p:grpSp>
        <p:nvGrpSpPr>
          <p:cNvPr id="35" name="Đồ họa 6">
            <a:extLst>
              <a:ext uri="{FF2B5EF4-FFF2-40B4-BE49-F238E27FC236}">
                <a16:creationId xmlns:a16="http://schemas.microsoft.com/office/drawing/2014/main" id="{AC50B4FB-9A78-7A12-C3A4-1C636FDDC260}"/>
              </a:ext>
            </a:extLst>
          </p:cNvPr>
          <p:cNvGrpSpPr/>
          <p:nvPr/>
        </p:nvGrpSpPr>
        <p:grpSpPr>
          <a:xfrm>
            <a:off x="2036168" y="369190"/>
            <a:ext cx="8116547" cy="3907655"/>
            <a:chOff x="2036168" y="369190"/>
            <a:chExt cx="8116547" cy="3907655"/>
          </a:xfrm>
        </p:grpSpPr>
        <p:sp>
          <p:nvSpPr>
            <p:cNvPr id="36" name="Hình tự do: Hình 35">
              <a:extLst>
                <a:ext uri="{FF2B5EF4-FFF2-40B4-BE49-F238E27FC236}">
                  <a16:creationId xmlns:a16="http://schemas.microsoft.com/office/drawing/2014/main" id="{D244BE29-50DF-D90F-C91E-3F9D2B24B1B7}"/>
                </a:ext>
              </a:extLst>
            </p:cNvPr>
            <p:cNvSpPr/>
            <p:nvPr/>
          </p:nvSpPr>
          <p:spPr>
            <a:xfrm>
              <a:off x="2036168" y="369190"/>
              <a:ext cx="8116547" cy="3907655"/>
            </a:xfrm>
            <a:custGeom>
              <a:avLst/>
              <a:gdLst>
                <a:gd name="connsiteX0" fmla="*/ 0 w 8116547"/>
                <a:gd name="connsiteY0" fmla="*/ 0 h 3907655"/>
                <a:gd name="connsiteX1" fmla="*/ 8116548 w 8116547"/>
                <a:gd name="connsiteY1" fmla="*/ 0 h 3907655"/>
                <a:gd name="connsiteX2" fmla="*/ 8116548 w 8116547"/>
                <a:gd name="connsiteY2" fmla="*/ 3907656 h 3907655"/>
                <a:gd name="connsiteX3" fmla="*/ 0 w 8116547"/>
                <a:gd name="connsiteY3" fmla="*/ 3907656 h 3907655"/>
              </a:gdLst>
              <a:ahLst/>
              <a:cxnLst>
                <a:cxn ang="0">
                  <a:pos x="connsiteX0" y="connsiteY0"/>
                </a:cxn>
                <a:cxn ang="0">
                  <a:pos x="connsiteX1" y="connsiteY1"/>
                </a:cxn>
                <a:cxn ang="0">
                  <a:pos x="connsiteX2" y="connsiteY2"/>
                </a:cxn>
                <a:cxn ang="0">
                  <a:pos x="connsiteX3" y="connsiteY3"/>
                </a:cxn>
              </a:cxnLst>
              <a:rect l="l" t="t" r="r" b="b"/>
              <a:pathLst>
                <a:path w="8116547" h="3907655">
                  <a:moveTo>
                    <a:pt x="0" y="0"/>
                  </a:moveTo>
                  <a:lnTo>
                    <a:pt x="8116548" y="0"/>
                  </a:lnTo>
                  <a:lnTo>
                    <a:pt x="8116548" y="3907656"/>
                  </a:lnTo>
                  <a:lnTo>
                    <a:pt x="0" y="3907656"/>
                  </a:lnTo>
                  <a:close/>
                </a:path>
              </a:pathLst>
            </a:custGeom>
            <a:solidFill>
              <a:srgbClr val="CA955F"/>
            </a:solidFill>
            <a:ln w="11530" cap="flat">
              <a:noFill/>
              <a:prstDash val="solid"/>
              <a:miter/>
            </a:ln>
          </p:spPr>
          <p:txBody>
            <a:bodyPr rtlCol="0" anchor="ctr"/>
            <a:lstStyle/>
            <a:p>
              <a:endParaRPr lang="en-US"/>
            </a:p>
          </p:txBody>
        </p:sp>
        <p:sp>
          <p:nvSpPr>
            <p:cNvPr id="37" name="Hình tự do: Hình 36">
              <a:extLst>
                <a:ext uri="{FF2B5EF4-FFF2-40B4-BE49-F238E27FC236}">
                  <a16:creationId xmlns:a16="http://schemas.microsoft.com/office/drawing/2014/main" id="{FD317F47-DEEE-0506-386F-C97F03F9BAB0}"/>
                </a:ext>
              </a:extLst>
            </p:cNvPr>
            <p:cNvSpPr/>
            <p:nvPr/>
          </p:nvSpPr>
          <p:spPr>
            <a:xfrm>
              <a:off x="2192036" y="498523"/>
              <a:ext cx="7814503" cy="3656490"/>
            </a:xfrm>
            <a:custGeom>
              <a:avLst/>
              <a:gdLst>
                <a:gd name="connsiteX0" fmla="*/ 0 w 7814503"/>
                <a:gd name="connsiteY0" fmla="*/ 0 h 3656490"/>
                <a:gd name="connsiteX1" fmla="*/ 7814504 w 7814503"/>
                <a:gd name="connsiteY1" fmla="*/ 0 h 3656490"/>
                <a:gd name="connsiteX2" fmla="*/ 7814504 w 7814503"/>
                <a:gd name="connsiteY2" fmla="*/ 3656491 h 3656490"/>
                <a:gd name="connsiteX3" fmla="*/ 0 w 7814503"/>
                <a:gd name="connsiteY3" fmla="*/ 3656491 h 3656490"/>
              </a:gdLst>
              <a:ahLst/>
              <a:cxnLst>
                <a:cxn ang="0">
                  <a:pos x="connsiteX0" y="connsiteY0"/>
                </a:cxn>
                <a:cxn ang="0">
                  <a:pos x="connsiteX1" y="connsiteY1"/>
                </a:cxn>
                <a:cxn ang="0">
                  <a:pos x="connsiteX2" y="connsiteY2"/>
                </a:cxn>
                <a:cxn ang="0">
                  <a:pos x="connsiteX3" y="connsiteY3"/>
                </a:cxn>
              </a:cxnLst>
              <a:rect l="l" t="t" r="r" b="b"/>
              <a:pathLst>
                <a:path w="7814503" h="3656490">
                  <a:moveTo>
                    <a:pt x="0" y="0"/>
                  </a:moveTo>
                  <a:lnTo>
                    <a:pt x="7814504" y="0"/>
                  </a:lnTo>
                  <a:lnTo>
                    <a:pt x="7814504" y="3656491"/>
                  </a:lnTo>
                  <a:lnTo>
                    <a:pt x="0" y="3656491"/>
                  </a:lnTo>
                  <a:close/>
                </a:path>
              </a:pathLst>
            </a:custGeom>
            <a:solidFill>
              <a:srgbClr val="2D624A"/>
            </a:solidFill>
            <a:ln w="11530" cap="flat">
              <a:noFill/>
              <a:prstDash val="solid"/>
              <a:miter/>
            </a:ln>
          </p:spPr>
          <p:txBody>
            <a:bodyPr rtlCol="0" anchor="ctr"/>
            <a:lstStyle/>
            <a:p>
              <a:endParaRPr lang="en-US"/>
            </a:p>
          </p:txBody>
        </p:sp>
        <p:sp>
          <p:nvSpPr>
            <p:cNvPr id="38" name="Hình tự do: Hình 37">
              <a:extLst>
                <a:ext uri="{FF2B5EF4-FFF2-40B4-BE49-F238E27FC236}">
                  <a16:creationId xmlns:a16="http://schemas.microsoft.com/office/drawing/2014/main" id="{994EBC35-D096-F68B-4C4C-5C4DFFC64E60}"/>
                </a:ext>
              </a:extLst>
            </p:cNvPr>
            <p:cNvSpPr/>
            <p:nvPr/>
          </p:nvSpPr>
          <p:spPr>
            <a:xfrm>
              <a:off x="2313061" y="599243"/>
              <a:ext cx="7572568" cy="3455050"/>
            </a:xfrm>
            <a:custGeom>
              <a:avLst/>
              <a:gdLst>
                <a:gd name="connsiteX0" fmla="*/ 0 w 7572568"/>
                <a:gd name="connsiteY0" fmla="*/ 0 h 3455050"/>
                <a:gd name="connsiteX1" fmla="*/ 7572568 w 7572568"/>
                <a:gd name="connsiteY1" fmla="*/ 0 h 3455050"/>
                <a:gd name="connsiteX2" fmla="*/ 7572568 w 7572568"/>
                <a:gd name="connsiteY2" fmla="*/ 3455051 h 3455050"/>
                <a:gd name="connsiteX3" fmla="*/ 0 w 7572568"/>
                <a:gd name="connsiteY3" fmla="*/ 3455051 h 3455050"/>
              </a:gdLst>
              <a:ahLst/>
              <a:cxnLst>
                <a:cxn ang="0">
                  <a:pos x="connsiteX0" y="connsiteY0"/>
                </a:cxn>
                <a:cxn ang="0">
                  <a:pos x="connsiteX1" y="connsiteY1"/>
                </a:cxn>
                <a:cxn ang="0">
                  <a:pos x="connsiteX2" y="connsiteY2"/>
                </a:cxn>
                <a:cxn ang="0">
                  <a:pos x="connsiteX3" y="connsiteY3"/>
                </a:cxn>
              </a:cxnLst>
              <a:rect l="l" t="t" r="r" b="b"/>
              <a:pathLst>
                <a:path w="7572568" h="3455050">
                  <a:moveTo>
                    <a:pt x="0" y="0"/>
                  </a:moveTo>
                  <a:lnTo>
                    <a:pt x="7572568" y="0"/>
                  </a:lnTo>
                  <a:lnTo>
                    <a:pt x="7572568" y="3455051"/>
                  </a:lnTo>
                  <a:lnTo>
                    <a:pt x="0" y="3455051"/>
                  </a:lnTo>
                  <a:close/>
                </a:path>
              </a:pathLst>
            </a:custGeom>
            <a:solidFill>
              <a:srgbClr val="3D775D"/>
            </a:solidFill>
            <a:ln w="11530" cap="flat">
              <a:noFill/>
              <a:prstDash val="solid"/>
              <a:miter/>
            </a:ln>
          </p:spPr>
          <p:txBody>
            <a:bodyPr rtlCol="0" anchor="ctr"/>
            <a:lstStyle/>
            <a:p>
              <a:endParaRPr lang="en-US"/>
            </a:p>
          </p:txBody>
        </p:sp>
      </p:grpSp>
      <p:pic>
        <p:nvPicPr>
          <p:cNvPr id="11" name="Đồ họa 10">
            <a:extLst>
              <a:ext uri="{FF2B5EF4-FFF2-40B4-BE49-F238E27FC236}">
                <a16:creationId xmlns:a16="http://schemas.microsoft.com/office/drawing/2014/main" id="{3D9B01F5-AE76-657C-7A4F-643C6D3BB3A7}"/>
              </a:ext>
            </a:extLst>
          </p:cNvPr>
          <p:cNvPicPr>
            <a:picLocks noChangeAspect="1"/>
          </p:cNvPicPr>
          <p:nvPr userDrawn="1"/>
        </p:nvPicPr>
        <p:blipFill>
          <a:blip r:embed="rId2">
            <a:extLst>
              <a:ext uri="{96DAC541-7B7A-43D3-8B79-37D633B846F1}">
                <asvg:svgBlip xmlns:asvg="http://schemas.microsoft.com/office/drawing/2016/SVG/main" r:embed="rId3"/>
              </a:ext>
            </a:extLst>
          </a:blip>
          <a:srcRect r="97775"/>
          <a:stretch/>
        </p:blipFill>
        <p:spPr>
          <a:xfrm>
            <a:off x="0" y="6645"/>
            <a:ext cx="1244600" cy="6864645"/>
          </a:xfrm>
          <a:prstGeom prst="rect">
            <a:avLst/>
          </a:prstGeom>
        </p:spPr>
      </p:pic>
      <p:pic>
        <p:nvPicPr>
          <p:cNvPr id="9" name="Đồ họa 8">
            <a:extLst>
              <a:ext uri="{FF2B5EF4-FFF2-40B4-BE49-F238E27FC236}">
                <a16:creationId xmlns:a16="http://schemas.microsoft.com/office/drawing/2014/main" id="{E39DD522-D6E0-1E00-2FB1-7963EC025BFA}"/>
              </a:ext>
            </a:extLst>
          </p:cNvPr>
          <p:cNvPicPr>
            <a:picLocks noChangeAspect="1"/>
          </p:cNvPicPr>
          <p:nvPr userDrawn="1"/>
        </p:nvPicPr>
        <p:blipFill>
          <a:blip r:embed="rId2">
            <a:extLst>
              <a:ext uri="{96DAC541-7B7A-43D3-8B79-37D633B846F1}">
                <asvg:svgBlip xmlns:asvg="http://schemas.microsoft.com/office/drawing/2016/SVG/main" r:embed="rId3"/>
              </a:ext>
            </a:extLst>
          </a:blip>
          <a:srcRect l="96728"/>
          <a:stretch/>
        </p:blipFill>
        <p:spPr>
          <a:xfrm>
            <a:off x="10947400" y="6645"/>
            <a:ext cx="1270000" cy="6864645"/>
          </a:xfrm>
          <a:prstGeom prst="rect">
            <a:avLst/>
          </a:prstGeom>
        </p:spPr>
      </p:pic>
      <p:pic>
        <p:nvPicPr>
          <p:cNvPr id="400" name="Hình ảnh 399">
            <a:extLst>
              <a:ext uri="{FF2B5EF4-FFF2-40B4-BE49-F238E27FC236}">
                <a16:creationId xmlns:a16="http://schemas.microsoft.com/office/drawing/2014/main" id="{4FEDE5B7-08D4-484C-533D-8EAD5C25DDE6}"/>
              </a:ext>
            </a:extLst>
          </p:cNvPr>
          <p:cNvPicPr>
            <a:picLocks noChangeAspect="1"/>
          </p:cNvPicPr>
          <p:nvPr userDrawn="1"/>
        </p:nvPicPr>
        <p:blipFill>
          <a:blip r:embed="rId4"/>
          <a:stretch>
            <a:fillRect/>
          </a:stretch>
        </p:blipFill>
        <p:spPr>
          <a:xfrm>
            <a:off x="2247593" y="3429000"/>
            <a:ext cx="7693695" cy="3261346"/>
          </a:xfrm>
          <a:prstGeom prst="rect">
            <a:avLst/>
          </a:prstGeom>
        </p:spPr>
      </p:pic>
    </p:spTree>
    <p:extLst>
      <p:ext uri="{BB962C8B-B14F-4D97-AF65-F5344CB8AC3E}">
        <p14:creationId xmlns:p14="http://schemas.microsoft.com/office/powerpoint/2010/main" val="1354547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9330CE7-1198-A0F6-F7EC-AD38CE5DFA7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7C36E6F-1C57-3FB0-CD3E-50AFFA8D00DD}"/>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BB8919D-AF18-D974-7088-4591C4803860}"/>
              </a:ext>
            </a:extLst>
          </p:cNvPr>
          <p:cNvSpPr>
            <a:spLocks noGrp="1"/>
          </p:cNvSpPr>
          <p:nvPr>
            <p:ph type="dt" sz="half" idx="10"/>
          </p:nvPr>
        </p:nvSpPr>
        <p:spPr>
          <a:xfrm>
            <a:off x="838200" y="6356350"/>
            <a:ext cx="2743200" cy="365125"/>
          </a:xfrm>
          <a:prstGeom prst="rect">
            <a:avLst/>
          </a:prstGeom>
        </p:spPr>
        <p:txBody>
          <a:bodyPr/>
          <a:lstStyle/>
          <a:p>
            <a:fld id="{253EE8E9-E553-4D6D-ABDD-77A8307A1BE5}" type="datetimeFigureOut">
              <a:rPr lang="en-US" smtClean="0"/>
              <a:t>4/26/2025</a:t>
            </a:fld>
            <a:endParaRPr lang="en-US"/>
          </a:p>
        </p:txBody>
      </p:sp>
      <p:sp>
        <p:nvSpPr>
          <p:cNvPr id="5" name="Chỗ dành sẵn cho Chân trang 4">
            <a:extLst>
              <a:ext uri="{FF2B5EF4-FFF2-40B4-BE49-F238E27FC236}">
                <a16:creationId xmlns:a16="http://schemas.microsoft.com/office/drawing/2014/main" id="{165E5816-AB8C-899E-6CCA-EA302C48F1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F87D6671-BC19-876C-695E-E7CB319F8DAD}"/>
              </a:ext>
            </a:extLst>
          </p:cNvPr>
          <p:cNvSpPr>
            <a:spLocks noGrp="1"/>
          </p:cNvSpPr>
          <p:nvPr>
            <p:ph type="sldNum" sz="quarter" idx="12"/>
          </p:nvPr>
        </p:nvSpPr>
        <p:spPr>
          <a:xfrm>
            <a:off x="8610600" y="6356350"/>
            <a:ext cx="2743200" cy="365125"/>
          </a:xfrm>
          <a:prstGeom prst="rect">
            <a:avLst/>
          </a:prstGeom>
        </p:spPr>
        <p:txBody>
          <a:bodyPr/>
          <a:lstStyle/>
          <a:p>
            <a:fld id="{53775AAE-B121-4E23-98C3-2E08571394D1}" type="slidenum">
              <a:rPr lang="en-US" smtClean="0"/>
              <a:t>‹#›</a:t>
            </a:fld>
            <a:endParaRPr lang="en-US"/>
          </a:p>
        </p:txBody>
      </p:sp>
    </p:spTree>
    <p:extLst>
      <p:ext uri="{BB962C8B-B14F-4D97-AF65-F5344CB8AC3E}">
        <p14:creationId xmlns:p14="http://schemas.microsoft.com/office/powerpoint/2010/main" val="142783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8D7ADF05-EB65-7938-0594-E68A4AF19DD7}"/>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12EEE31-D5C4-B310-C9F6-3B64CB4FCB3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4F82A8C-502F-FC49-A502-D675E3A09D95}"/>
              </a:ext>
            </a:extLst>
          </p:cNvPr>
          <p:cNvSpPr>
            <a:spLocks noGrp="1"/>
          </p:cNvSpPr>
          <p:nvPr>
            <p:ph type="dt" sz="half" idx="10"/>
          </p:nvPr>
        </p:nvSpPr>
        <p:spPr>
          <a:xfrm>
            <a:off x="838200" y="6356350"/>
            <a:ext cx="2743200" cy="365125"/>
          </a:xfrm>
          <a:prstGeom prst="rect">
            <a:avLst/>
          </a:prstGeom>
        </p:spPr>
        <p:txBody>
          <a:bodyPr/>
          <a:lstStyle/>
          <a:p>
            <a:fld id="{253EE8E9-E553-4D6D-ABDD-77A8307A1BE5}" type="datetimeFigureOut">
              <a:rPr lang="en-US" smtClean="0"/>
              <a:t>4/26/2025</a:t>
            </a:fld>
            <a:endParaRPr lang="en-US"/>
          </a:p>
        </p:txBody>
      </p:sp>
      <p:sp>
        <p:nvSpPr>
          <p:cNvPr id="5" name="Chỗ dành sẵn cho Chân trang 4">
            <a:extLst>
              <a:ext uri="{FF2B5EF4-FFF2-40B4-BE49-F238E27FC236}">
                <a16:creationId xmlns:a16="http://schemas.microsoft.com/office/drawing/2014/main" id="{79827B7A-D29C-D34C-A876-CE82D13D7F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40339438-4FBC-D16C-3B9A-6840643FADCB}"/>
              </a:ext>
            </a:extLst>
          </p:cNvPr>
          <p:cNvSpPr>
            <a:spLocks noGrp="1"/>
          </p:cNvSpPr>
          <p:nvPr>
            <p:ph type="sldNum" sz="quarter" idx="12"/>
          </p:nvPr>
        </p:nvSpPr>
        <p:spPr>
          <a:xfrm>
            <a:off x="8610600" y="6356350"/>
            <a:ext cx="2743200" cy="365125"/>
          </a:xfrm>
          <a:prstGeom prst="rect">
            <a:avLst/>
          </a:prstGeom>
        </p:spPr>
        <p:txBody>
          <a:bodyPr/>
          <a:lstStyle/>
          <a:p>
            <a:fld id="{53775AAE-B121-4E23-98C3-2E08571394D1}" type="slidenum">
              <a:rPr lang="en-US" smtClean="0"/>
              <a:t>‹#›</a:t>
            </a:fld>
            <a:endParaRPr lang="en-US"/>
          </a:p>
        </p:txBody>
      </p:sp>
    </p:spTree>
    <p:extLst>
      <p:ext uri="{BB962C8B-B14F-4D97-AF65-F5344CB8AC3E}">
        <p14:creationId xmlns:p14="http://schemas.microsoft.com/office/powerpoint/2010/main" val="1211826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558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543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748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0091-B9ED-788F-A675-F4F3638683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A3E15B1-546B-365D-6C91-D4EA6A5696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49099F-6E17-F517-4E72-6001A5E3148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63844B-10FF-F5AA-6409-AD0F3225341D}"/>
              </a:ext>
            </a:extLst>
          </p:cNvPr>
          <p:cNvSpPr>
            <a:spLocks noGrp="1"/>
          </p:cNvSpPr>
          <p:nvPr>
            <p:ph type="dt" sz="half" idx="10"/>
          </p:nvPr>
        </p:nvSpPr>
        <p:spPr>
          <a:xfrm>
            <a:off x="838200" y="6356350"/>
            <a:ext cx="2743200" cy="365125"/>
          </a:xfrm>
          <a:prstGeom prst="rect">
            <a:avLst/>
          </a:prstGeom>
        </p:spPr>
        <p:txBody>
          <a:bodyPr/>
          <a:lstStyle/>
          <a:p>
            <a:fld id="{1D1FBAF3-5900-4F7A-9449-91641B5A4A40}" type="datetimeFigureOut">
              <a:rPr lang="en-US" smtClean="0"/>
              <a:t>4/26/2025</a:t>
            </a:fld>
            <a:endParaRPr lang="en-US"/>
          </a:p>
        </p:txBody>
      </p:sp>
      <p:sp>
        <p:nvSpPr>
          <p:cNvPr id="6" name="Footer Placeholder 5">
            <a:extLst>
              <a:ext uri="{FF2B5EF4-FFF2-40B4-BE49-F238E27FC236}">
                <a16:creationId xmlns:a16="http://schemas.microsoft.com/office/drawing/2014/main" id="{92930876-382F-CA45-DFE8-F7D43D7EAD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831A5A-94EA-DC0D-C888-30D46E368A7B}"/>
              </a:ext>
            </a:extLst>
          </p:cNvPr>
          <p:cNvSpPr>
            <a:spLocks noGrp="1"/>
          </p:cNvSpPr>
          <p:nvPr>
            <p:ph type="sldNum" sz="quarter" idx="12"/>
          </p:nvPr>
        </p:nvSpPr>
        <p:spPr>
          <a:xfrm>
            <a:off x="8610600" y="6356350"/>
            <a:ext cx="2743200" cy="365125"/>
          </a:xfrm>
          <a:prstGeom prst="rect">
            <a:avLst/>
          </a:prstGeom>
        </p:spPr>
        <p:txBody>
          <a:bodyPr/>
          <a:lstStyle/>
          <a:p>
            <a:fld id="{5209B1D2-6433-49B4-B358-C54F8F08BA55}" type="slidenum">
              <a:rPr lang="en-US" smtClean="0"/>
              <a:t>‹#›</a:t>
            </a:fld>
            <a:endParaRPr lang="en-US"/>
          </a:p>
        </p:txBody>
      </p:sp>
    </p:spTree>
    <p:extLst>
      <p:ext uri="{BB962C8B-B14F-4D97-AF65-F5344CB8AC3E}">
        <p14:creationId xmlns:p14="http://schemas.microsoft.com/office/powerpoint/2010/main" val="4271254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785E-88BB-697A-A36E-189A68478C0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B5C800F-6946-5286-499D-30EB1D0E694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27A11F-EAB7-B590-6CEC-41708F2FD53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CA0F6-EA56-E382-A40C-0A6ABD579A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EAB74B-C0A2-8B87-11A6-AB6874DC558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1B9F7F-7698-FBCC-A691-952467944FF7}"/>
              </a:ext>
            </a:extLst>
          </p:cNvPr>
          <p:cNvSpPr>
            <a:spLocks noGrp="1"/>
          </p:cNvSpPr>
          <p:nvPr>
            <p:ph type="dt" sz="half" idx="10"/>
          </p:nvPr>
        </p:nvSpPr>
        <p:spPr>
          <a:xfrm>
            <a:off x="838200" y="6356350"/>
            <a:ext cx="2743200" cy="365125"/>
          </a:xfrm>
          <a:prstGeom prst="rect">
            <a:avLst/>
          </a:prstGeom>
        </p:spPr>
        <p:txBody>
          <a:bodyPr/>
          <a:lstStyle/>
          <a:p>
            <a:fld id="{1D1FBAF3-5900-4F7A-9449-91641B5A4A40}" type="datetimeFigureOut">
              <a:rPr lang="en-US" smtClean="0"/>
              <a:t>4/26/2025</a:t>
            </a:fld>
            <a:endParaRPr lang="en-US"/>
          </a:p>
        </p:txBody>
      </p:sp>
      <p:sp>
        <p:nvSpPr>
          <p:cNvPr id="8" name="Footer Placeholder 7">
            <a:extLst>
              <a:ext uri="{FF2B5EF4-FFF2-40B4-BE49-F238E27FC236}">
                <a16:creationId xmlns:a16="http://schemas.microsoft.com/office/drawing/2014/main" id="{08A88E52-ED97-8C2F-7041-2A1D18FDFD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1F5F41D-E901-2599-0984-0EF1151F2130}"/>
              </a:ext>
            </a:extLst>
          </p:cNvPr>
          <p:cNvSpPr>
            <a:spLocks noGrp="1"/>
          </p:cNvSpPr>
          <p:nvPr>
            <p:ph type="sldNum" sz="quarter" idx="12"/>
          </p:nvPr>
        </p:nvSpPr>
        <p:spPr>
          <a:xfrm>
            <a:off x="8610600" y="6356350"/>
            <a:ext cx="2743200" cy="365125"/>
          </a:xfrm>
          <a:prstGeom prst="rect">
            <a:avLst/>
          </a:prstGeom>
        </p:spPr>
        <p:txBody>
          <a:bodyPr/>
          <a:lstStyle/>
          <a:p>
            <a:fld id="{5209B1D2-6433-49B4-B358-C54F8F08BA55}" type="slidenum">
              <a:rPr lang="en-US" smtClean="0"/>
              <a:t>‹#›</a:t>
            </a:fld>
            <a:endParaRPr lang="en-US"/>
          </a:p>
        </p:txBody>
      </p:sp>
    </p:spTree>
    <p:extLst>
      <p:ext uri="{BB962C8B-B14F-4D97-AF65-F5344CB8AC3E}">
        <p14:creationId xmlns:p14="http://schemas.microsoft.com/office/powerpoint/2010/main" val="1996651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A618-71D4-A2C4-6915-A3DD5086E4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134BC4F-B8A1-60E8-34CD-3BFB46803D41}"/>
              </a:ext>
            </a:extLst>
          </p:cNvPr>
          <p:cNvSpPr>
            <a:spLocks noGrp="1"/>
          </p:cNvSpPr>
          <p:nvPr>
            <p:ph type="dt" sz="half" idx="10"/>
          </p:nvPr>
        </p:nvSpPr>
        <p:spPr>
          <a:xfrm>
            <a:off x="838200" y="6356350"/>
            <a:ext cx="2743200" cy="365125"/>
          </a:xfrm>
          <a:prstGeom prst="rect">
            <a:avLst/>
          </a:prstGeom>
        </p:spPr>
        <p:txBody>
          <a:bodyPr/>
          <a:lstStyle/>
          <a:p>
            <a:fld id="{1D1FBAF3-5900-4F7A-9449-91641B5A4A40}" type="datetimeFigureOut">
              <a:rPr lang="en-US" smtClean="0"/>
              <a:t>4/26/2025</a:t>
            </a:fld>
            <a:endParaRPr lang="en-US"/>
          </a:p>
        </p:txBody>
      </p:sp>
      <p:sp>
        <p:nvSpPr>
          <p:cNvPr id="4" name="Footer Placeholder 3">
            <a:extLst>
              <a:ext uri="{FF2B5EF4-FFF2-40B4-BE49-F238E27FC236}">
                <a16:creationId xmlns:a16="http://schemas.microsoft.com/office/drawing/2014/main" id="{9AC15EF1-D1F9-5CDA-0E35-98B746E6CB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9A3DB01-D98D-7BB0-945D-5A6EB2024F90}"/>
              </a:ext>
            </a:extLst>
          </p:cNvPr>
          <p:cNvSpPr>
            <a:spLocks noGrp="1"/>
          </p:cNvSpPr>
          <p:nvPr>
            <p:ph type="sldNum" sz="quarter" idx="12"/>
          </p:nvPr>
        </p:nvSpPr>
        <p:spPr>
          <a:xfrm>
            <a:off x="8610600" y="6356350"/>
            <a:ext cx="2743200" cy="365125"/>
          </a:xfrm>
          <a:prstGeom prst="rect">
            <a:avLst/>
          </a:prstGeom>
        </p:spPr>
        <p:txBody>
          <a:bodyPr/>
          <a:lstStyle/>
          <a:p>
            <a:fld id="{5209B1D2-6433-49B4-B358-C54F8F08BA55}" type="slidenum">
              <a:rPr lang="en-US" smtClean="0"/>
              <a:t>‹#›</a:t>
            </a:fld>
            <a:endParaRPr lang="en-US"/>
          </a:p>
        </p:txBody>
      </p:sp>
    </p:spTree>
    <p:extLst>
      <p:ext uri="{BB962C8B-B14F-4D97-AF65-F5344CB8AC3E}">
        <p14:creationId xmlns:p14="http://schemas.microsoft.com/office/powerpoint/2010/main" val="34242671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reeform: Shape 263">
            <a:extLst>
              <a:ext uri="{FF2B5EF4-FFF2-40B4-BE49-F238E27FC236}">
                <a16:creationId xmlns:a16="http://schemas.microsoft.com/office/drawing/2014/main" id="{729D4E20-2ED0-BF95-B78C-541A75CC3FEC}"/>
              </a:ext>
            </a:extLst>
          </p:cNvPr>
          <p:cNvSpPr/>
          <p:nvPr userDrawn="1"/>
        </p:nvSpPr>
        <p:spPr>
          <a:xfrm>
            <a:off x="0" y="-1"/>
            <a:ext cx="12192000" cy="6858001"/>
          </a:xfrm>
          <a:custGeom>
            <a:avLst/>
            <a:gdLst>
              <a:gd name="connsiteX0" fmla="*/ 0 w 8726094"/>
              <a:gd name="connsiteY0" fmla="*/ 0 h 7272342"/>
              <a:gd name="connsiteX1" fmla="*/ 8726094 w 8726094"/>
              <a:gd name="connsiteY1" fmla="*/ 0 h 7272342"/>
              <a:gd name="connsiteX2" fmla="*/ 8726094 w 8726094"/>
              <a:gd name="connsiteY2" fmla="*/ 7272343 h 7272342"/>
              <a:gd name="connsiteX3" fmla="*/ 0 w 8726094"/>
              <a:gd name="connsiteY3" fmla="*/ 7272343 h 7272342"/>
            </a:gdLst>
            <a:ahLst/>
            <a:cxnLst>
              <a:cxn ang="0">
                <a:pos x="connsiteX0" y="connsiteY0"/>
              </a:cxn>
              <a:cxn ang="0">
                <a:pos x="connsiteX1" y="connsiteY1"/>
              </a:cxn>
              <a:cxn ang="0">
                <a:pos x="connsiteX2" y="connsiteY2"/>
              </a:cxn>
              <a:cxn ang="0">
                <a:pos x="connsiteX3" y="connsiteY3"/>
              </a:cxn>
            </a:cxnLst>
            <a:rect l="l" t="t" r="r" b="b"/>
            <a:pathLst>
              <a:path w="8726094" h="7272342">
                <a:moveTo>
                  <a:pt x="0" y="0"/>
                </a:moveTo>
                <a:lnTo>
                  <a:pt x="8726094" y="0"/>
                </a:lnTo>
                <a:lnTo>
                  <a:pt x="8726094" y="7272343"/>
                </a:lnTo>
                <a:lnTo>
                  <a:pt x="0" y="7272343"/>
                </a:lnTo>
                <a:close/>
              </a:path>
            </a:pathLst>
          </a:custGeom>
          <a:solidFill>
            <a:srgbClr val="CAF4FE"/>
          </a:solidFill>
          <a:ln w="11936" cap="flat">
            <a:noFill/>
            <a:prstDash val="solid"/>
            <a:miter/>
          </a:ln>
        </p:spPr>
        <p:txBody>
          <a:bodyPr rtlCol="0" anchor="ctr"/>
          <a:lstStyle/>
          <a:p>
            <a:endParaRPr lang="en-US"/>
          </a:p>
        </p:txBody>
      </p:sp>
    </p:spTree>
    <p:extLst>
      <p:ext uri="{BB962C8B-B14F-4D97-AF65-F5344CB8AC3E}">
        <p14:creationId xmlns:p14="http://schemas.microsoft.com/office/powerpoint/2010/main" val="2555696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D977-EDF9-2CB1-8E8D-9E8800652A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950E5A-DD10-7C17-6377-926EDAA9AA7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6E0D41-3181-2F74-2729-16CB1ACB29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20D0FF-D2AC-9528-4CE6-7EE352D8D5B1}"/>
              </a:ext>
            </a:extLst>
          </p:cNvPr>
          <p:cNvSpPr>
            <a:spLocks noGrp="1"/>
          </p:cNvSpPr>
          <p:nvPr>
            <p:ph type="dt" sz="half" idx="10"/>
          </p:nvPr>
        </p:nvSpPr>
        <p:spPr>
          <a:xfrm>
            <a:off x="838200" y="6356350"/>
            <a:ext cx="2743200" cy="365125"/>
          </a:xfrm>
          <a:prstGeom prst="rect">
            <a:avLst/>
          </a:prstGeom>
        </p:spPr>
        <p:txBody>
          <a:bodyPr/>
          <a:lstStyle/>
          <a:p>
            <a:fld id="{1D1FBAF3-5900-4F7A-9449-91641B5A4A40}" type="datetimeFigureOut">
              <a:rPr lang="en-US" smtClean="0"/>
              <a:t>4/26/2025</a:t>
            </a:fld>
            <a:endParaRPr lang="en-US"/>
          </a:p>
        </p:txBody>
      </p:sp>
      <p:sp>
        <p:nvSpPr>
          <p:cNvPr id="6" name="Footer Placeholder 5">
            <a:extLst>
              <a:ext uri="{FF2B5EF4-FFF2-40B4-BE49-F238E27FC236}">
                <a16:creationId xmlns:a16="http://schemas.microsoft.com/office/drawing/2014/main" id="{050235B8-C08C-DB9D-6A51-B8E3909F67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D216F7-DD40-A3D0-DE0B-24EE8D2302A5}"/>
              </a:ext>
            </a:extLst>
          </p:cNvPr>
          <p:cNvSpPr>
            <a:spLocks noGrp="1"/>
          </p:cNvSpPr>
          <p:nvPr>
            <p:ph type="sldNum" sz="quarter" idx="12"/>
          </p:nvPr>
        </p:nvSpPr>
        <p:spPr>
          <a:xfrm>
            <a:off x="8610600" y="6356350"/>
            <a:ext cx="2743200" cy="365125"/>
          </a:xfrm>
          <a:prstGeom prst="rect">
            <a:avLst/>
          </a:prstGeom>
        </p:spPr>
        <p:txBody>
          <a:bodyPr/>
          <a:lstStyle/>
          <a:p>
            <a:fld id="{5209B1D2-6433-49B4-B358-C54F8F08BA55}" type="slidenum">
              <a:rPr lang="en-US" smtClean="0"/>
              <a:t>‹#›</a:t>
            </a:fld>
            <a:endParaRPr lang="en-US"/>
          </a:p>
        </p:txBody>
      </p:sp>
    </p:spTree>
    <p:extLst>
      <p:ext uri="{BB962C8B-B14F-4D97-AF65-F5344CB8AC3E}">
        <p14:creationId xmlns:p14="http://schemas.microsoft.com/office/powerpoint/2010/main" val="367030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êu đề và Nội dung">
    <p:spTree>
      <p:nvGrpSpPr>
        <p:cNvPr id="1" name=""/>
        <p:cNvGrpSpPr/>
        <p:nvPr/>
      </p:nvGrpSpPr>
      <p:grpSpPr>
        <a:xfrm>
          <a:off x="0" y="0"/>
          <a:ext cx="0" cy="0"/>
          <a:chOff x="0" y="0"/>
          <a:chExt cx="0" cy="0"/>
        </a:xfrm>
      </p:grpSpPr>
      <p:sp>
        <p:nvSpPr>
          <p:cNvPr id="7" name="Hình chữ nhật: Góc Tròn 6">
            <a:extLst>
              <a:ext uri="{FF2B5EF4-FFF2-40B4-BE49-F238E27FC236}">
                <a16:creationId xmlns:a16="http://schemas.microsoft.com/office/drawing/2014/main" id="{051CB90D-8A78-2765-09A3-53BE7957FC16}"/>
              </a:ext>
            </a:extLst>
          </p:cNvPr>
          <p:cNvSpPr/>
          <p:nvPr userDrawn="1"/>
        </p:nvSpPr>
        <p:spPr>
          <a:xfrm>
            <a:off x="295121" y="267532"/>
            <a:ext cx="11601758" cy="6322935"/>
          </a:xfrm>
          <a:custGeom>
            <a:avLst/>
            <a:gdLst>
              <a:gd name="connsiteX0" fmla="*/ 0 w 11601758"/>
              <a:gd name="connsiteY0" fmla="*/ 0 h 6322935"/>
              <a:gd name="connsiteX1" fmla="*/ 0 w 11601758"/>
              <a:gd name="connsiteY1" fmla="*/ 0 h 6322935"/>
              <a:gd name="connsiteX2" fmla="*/ 11601758 w 11601758"/>
              <a:gd name="connsiteY2" fmla="*/ 0 h 6322935"/>
              <a:gd name="connsiteX3" fmla="*/ 11601758 w 11601758"/>
              <a:gd name="connsiteY3" fmla="*/ 0 h 6322935"/>
              <a:gd name="connsiteX4" fmla="*/ 11601758 w 11601758"/>
              <a:gd name="connsiteY4" fmla="*/ 6322935 h 6322935"/>
              <a:gd name="connsiteX5" fmla="*/ 11601758 w 11601758"/>
              <a:gd name="connsiteY5" fmla="*/ 6322935 h 6322935"/>
              <a:gd name="connsiteX6" fmla="*/ 0 w 11601758"/>
              <a:gd name="connsiteY6" fmla="*/ 6322935 h 6322935"/>
              <a:gd name="connsiteX7" fmla="*/ 0 w 11601758"/>
              <a:gd name="connsiteY7" fmla="*/ 6322935 h 6322935"/>
              <a:gd name="connsiteX8" fmla="*/ 0 w 11601758"/>
              <a:gd name="connsiteY8" fmla="*/ 0 h 632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1758" h="6322935" fill="none" extrusionOk="0">
                <a:moveTo>
                  <a:pt x="0" y="0"/>
                </a:moveTo>
                <a:lnTo>
                  <a:pt x="0" y="0"/>
                </a:lnTo>
                <a:cubicBezTo>
                  <a:pt x="3879005" y="90460"/>
                  <a:pt x="9310857" y="-3058"/>
                  <a:pt x="11601758" y="0"/>
                </a:cubicBezTo>
                <a:lnTo>
                  <a:pt x="11601758" y="0"/>
                </a:lnTo>
                <a:cubicBezTo>
                  <a:pt x="11538621" y="2213177"/>
                  <a:pt x="11490916" y="3523758"/>
                  <a:pt x="11601758" y="6322935"/>
                </a:cubicBezTo>
                <a:lnTo>
                  <a:pt x="11601758" y="6322935"/>
                </a:lnTo>
                <a:cubicBezTo>
                  <a:pt x="8075320" y="6411350"/>
                  <a:pt x="4985381" y="6208839"/>
                  <a:pt x="0" y="6322935"/>
                </a:cubicBezTo>
                <a:lnTo>
                  <a:pt x="0" y="6322935"/>
                </a:lnTo>
                <a:cubicBezTo>
                  <a:pt x="-24036" y="5463257"/>
                  <a:pt x="101199" y="1028323"/>
                  <a:pt x="0" y="0"/>
                </a:cubicBezTo>
                <a:close/>
              </a:path>
              <a:path w="11601758" h="6322935" stroke="0" extrusionOk="0">
                <a:moveTo>
                  <a:pt x="0" y="0"/>
                </a:moveTo>
                <a:lnTo>
                  <a:pt x="0" y="0"/>
                </a:lnTo>
                <a:cubicBezTo>
                  <a:pt x="5113009" y="-23291"/>
                  <a:pt x="7766649" y="24087"/>
                  <a:pt x="11601758" y="0"/>
                </a:cubicBezTo>
                <a:lnTo>
                  <a:pt x="11601758" y="0"/>
                </a:lnTo>
                <a:cubicBezTo>
                  <a:pt x="11536139" y="1959486"/>
                  <a:pt x="11713053" y="4232607"/>
                  <a:pt x="11601758" y="6322935"/>
                </a:cubicBezTo>
                <a:lnTo>
                  <a:pt x="11601758" y="6322935"/>
                </a:lnTo>
                <a:cubicBezTo>
                  <a:pt x="9765956" y="6371207"/>
                  <a:pt x="2511928" y="6155415"/>
                  <a:pt x="0" y="6322935"/>
                </a:cubicBezTo>
                <a:lnTo>
                  <a:pt x="0" y="6322935"/>
                </a:lnTo>
                <a:cubicBezTo>
                  <a:pt x="103936" y="5284878"/>
                  <a:pt x="-95893" y="2723993"/>
                  <a:pt x="0" y="0"/>
                </a:cubicBezTo>
                <a:close/>
              </a:path>
            </a:pathLst>
          </a:custGeom>
          <a:solidFill>
            <a:schemeClr val="bg1"/>
          </a:solidFill>
          <a:ln w="38100">
            <a:solidFill>
              <a:srgbClr val="043A5B"/>
            </a:solidFill>
            <a:prstDash val="sysDot"/>
            <a:extLst>
              <a:ext uri="{C807C97D-BFC1-408E-A445-0C87EB9F89A2}">
                <ask:lineSketchStyleProps xmlns:ask="http://schemas.microsoft.com/office/drawing/2018/sketchyshapes" sd="4002636333">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0189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A79E-5F9B-963F-DA47-7C5CC155B8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38DF05-4470-49F9-4FDF-704C476AA13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AA713A-748C-A2AD-EBF1-BC197EF9B9D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99302-6AE3-5EB6-7124-78F40B8EB1E4}"/>
              </a:ext>
            </a:extLst>
          </p:cNvPr>
          <p:cNvSpPr>
            <a:spLocks noGrp="1"/>
          </p:cNvSpPr>
          <p:nvPr>
            <p:ph type="dt" sz="half" idx="10"/>
          </p:nvPr>
        </p:nvSpPr>
        <p:spPr>
          <a:xfrm>
            <a:off x="838200" y="6356350"/>
            <a:ext cx="2743200" cy="365125"/>
          </a:xfrm>
          <a:prstGeom prst="rect">
            <a:avLst/>
          </a:prstGeom>
        </p:spPr>
        <p:txBody>
          <a:bodyPr/>
          <a:lstStyle/>
          <a:p>
            <a:fld id="{1D1FBAF3-5900-4F7A-9449-91641B5A4A40}" type="datetimeFigureOut">
              <a:rPr lang="en-US" smtClean="0"/>
              <a:t>4/26/2025</a:t>
            </a:fld>
            <a:endParaRPr lang="en-US"/>
          </a:p>
        </p:txBody>
      </p:sp>
      <p:sp>
        <p:nvSpPr>
          <p:cNvPr id="6" name="Footer Placeholder 5">
            <a:extLst>
              <a:ext uri="{FF2B5EF4-FFF2-40B4-BE49-F238E27FC236}">
                <a16:creationId xmlns:a16="http://schemas.microsoft.com/office/drawing/2014/main" id="{DAF301F4-0DFF-E641-6747-7523DD3171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D22EF5-7C5E-BC0B-5172-32DDCFA2F7E5}"/>
              </a:ext>
            </a:extLst>
          </p:cNvPr>
          <p:cNvSpPr>
            <a:spLocks noGrp="1"/>
          </p:cNvSpPr>
          <p:nvPr>
            <p:ph type="sldNum" sz="quarter" idx="12"/>
          </p:nvPr>
        </p:nvSpPr>
        <p:spPr>
          <a:xfrm>
            <a:off x="8610600" y="6356350"/>
            <a:ext cx="2743200" cy="365125"/>
          </a:xfrm>
          <a:prstGeom prst="rect">
            <a:avLst/>
          </a:prstGeom>
        </p:spPr>
        <p:txBody>
          <a:bodyPr/>
          <a:lstStyle/>
          <a:p>
            <a:fld id="{5209B1D2-6433-49B4-B358-C54F8F08BA55}" type="slidenum">
              <a:rPr lang="en-US" smtClean="0"/>
              <a:t>‹#›</a:t>
            </a:fld>
            <a:endParaRPr lang="en-US"/>
          </a:p>
        </p:txBody>
      </p:sp>
    </p:spTree>
    <p:extLst>
      <p:ext uri="{BB962C8B-B14F-4D97-AF65-F5344CB8AC3E}">
        <p14:creationId xmlns:p14="http://schemas.microsoft.com/office/powerpoint/2010/main" val="85426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A571-7FD5-A129-FE7D-F85770528CF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C8FCD-4D43-8356-F2AA-07957F31C2B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93135-90A5-A81C-14A5-FAC950A0DFB7}"/>
              </a:ext>
            </a:extLst>
          </p:cNvPr>
          <p:cNvSpPr>
            <a:spLocks noGrp="1"/>
          </p:cNvSpPr>
          <p:nvPr>
            <p:ph type="dt" sz="half" idx="10"/>
          </p:nvPr>
        </p:nvSpPr>
        <p:spPr>
          <a:xfrm>
            <a:off x="838200" y="6356350"/>
            <a:ext cx="2743200" cy="365125"/>
          </a:xfrm>
          <a:prstGeom prst="rect">
            <a:avLst/>
          </a:prstGeom>
        </p:spPr>
        <p:txBody>
          <a:bodyPr/>
          <a:lstStyle/>
          <a:p>
            <a:fld id="{1D1FBAF3-5900-4F7A-9449-91641B5A4A40}" type="datetimeFigureOut">
              <a:rPr lang="en-US" smtClean="0"/>
              <a:t>4/26/2025</a:t>
            </a:fld>
            <a:endParaRPr lang="en-US"/>
          </a:p>
        </p:txBody>
      </p:sp>
      <p:sp>
        <p:nvSpPr>
          <p:cNvPr id="5" name="Footer Placeholder 4">
            <a:extLst>
              <a:ext uri="{FF2B5EF4-FFF2-40B4-BE49-F238E27FC236}">
                <a16:creationId xmlns:a16="http://schemas.microsoft.com/office/drawing/2014/main" id="{0D02C9F7-5823-4786-F54C-7988E301B6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7743A6-3FD9-EAD3-2247-F9B75A9C9721}"/>
              </a:ext>
            </a:extLst>
          </p:cNvPr>
          <p:cNvSpPr>
            <a:spLocks noGrp="1"/>
          </p:cNvSpPr>
          <p:nvPr>
            <p:ph type="sldNum" sz="quarter" idx="12"/>
          </p:nvPr>
        </p:nvSpPr>
        <p:spPr>
          <a:xfrm>
            <a:off x="8610600" y="6356350"/>
            <a:ext cx="2743200" cy="365125"/>
          </a:xfrm>
          <a:prstGeom prst="rect">
            <a:avLst/>
          </a:prstGeom>
        </p:spPr>
        <p:txBody>
          <a:bodyPr/>
          <a:lstStyle/>
          <a:p>
            <a:fld id="{5209B1D2-6433-49B4-B358-C54F8F08BA55}" type="slidenum">
              <a:rPr lang="en-US" smtClean="0"/>
              <a:t>‹#›</a:t>
            </a:fld>
            <a:endParaRPr lang="en-US"/>
          </a:p>
        </p:txBody>
      </p:sp>
    </p:spTree>
    <p:extLst>
      <p:ext uri="{BB962C8B-B14F-4D97-AF65-F5344CB8AC3E}">
        <p14:creationId xmlns:p14="http://schemas.microsoft.com/office/powerpoint/2010/main" val="3151483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27E132-010D-57A8-5BF6-BBD9AC7BFE4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C2EE7C-8D2A-99CD-6A27-1A98B0DD6EA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FDAFEF-2BF0-4A22-0A68-533337F4F107}"/>
              </a:ext>
            </a:extLst>
          </p:cNvPr>
          <p:cNvSpPr>
            <a:spLocks noGrp="1"/>
          </p:cNvSpPr>
          <p:nvPr>
            <p:ph type="dt" sz="half" idx="10"/>
          </p:nvPr>
        </p:nvSpPr>
        <p:spPr>
          <a:xfrm>
            <a:off x="838200" y="6356350"/>
            <a:ext cx="2743200" cy="365125"/>
          </a:xfrm>
          <a:prstGeom prst="rect">
            <a:avLst/>
          </a:prstGeom>
        </p:spPr>
        <p:txBody>
          <a:bodyPr/>
          <a:lstStyle/>
          <a:p>
            <a:fld id="{1D1FBAF3-5900-4F7A-9449-91641B5A4A40}" type="datetimeFigureOut">
              <a:rPr lang="en-US" smtClean="0"/>
              <a:t>4/26/2025</a:t>
            </a:fld>
            <a:endParaRPr lang="en-US"/>
          </a:p>
        </p:txBody>
      </p:sp>
      <p:sp>
        <p:nvSpPr>
          <p:cNvPr id="5" name="Footer Placeholder 4">
            <a:extLst>
              <a:ext uri="{FF2B5EF4-FFF2-40B4-BE49-F238E27FC236}">
                <a16:creationId xmlns:a16="http://schemas.microsoft.com/office/drawing/2014/main" id="{4EA8AC01-6C0E-6A1A-F0C8-15F17139D7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E4F0CD-B60A-918E-A908-A833378C71D9}"/>
              </a:ext>
            </a:extLst>
          </p:cNvPr>
          <p:cNvSpPr>
            <a:spLocks noGrp="1"/>
          </p:cNvSpPr>
          <p:nvPr>
            <p:ph type="sldNum" sz="quarter" idx="12"/>
          </p:nvPr>
        </p:nvSpPr>
        <p:spPr>
          <a:xfrm>
            <a:off x="8610600" y="6356350"/>
            <a:ext cx="2743200" cy="365125"/>
          </a:xfrm>
          <a:prstGeom prst="rect">
            <a:avLst/>
          </a:prstGeom>
        </p:spPr>
        <p:txBody>
          <a:bodyPr/>
          <a:lstStyle/>
          <a:p>
            <a:fld id="{5209B1D2-6433-49B4-B358-C54F8F08BA55}" type="slidenum">
              <a:rPr lang="en-US" smtClean="0"/>
              <a:t>‹#›</a:t>
            </a:fld>
            <a:endParaRPr lang="en-US"/>
          </a:p>
        </p:txBody>
      </p:sp>
    </p:spTree>
    <p:extLst>
      <p:ext uri="{BB962C8B-B14F-4D97-AF65-F5344CB8AC3E}">
        <p14:creationId xmlns:p14="http://schemas.microsoft.com/office/powerpoint/2010/main" val="302899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êu đề Bản chiếu">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BEA0825-BBAE-2441-F74F-B28E5EEA33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27356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FFB271F-A327-B57A-01FC-D17DD622C3F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C68C8890-368E-A056-2979-BD762E83F6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BA750D4-F22E-C4C7-9CCD-D3C2EE6B8955}"/>
              </a:ext>
            </a:extLst>
          </p:cNvPr>
          <p:cNvSpPr>
            <a:spLocks noGrp="1"/>
          </p:cNvSpPr>
          <p:nvPr>
            <p:ph type="dt" sz="half" idx="10"/>
          </p:nvPr>
        </p:nvSpPr>
        <p:spPr>
          <a:xfrm>
            <a:off x="838200" y="6356350"/>
            <a:ext cx="2743200" cy="365125"/>
          </a:xfrm>
          <a:prstGeom prst="rect">
            <a:avLst/>
          </a:prstGeom>
        </p:spPr>
        <p:txBody>
          <a:bodyPr/>
          <a:lstStyle/>
          <a:p>
            <a:fld id="{253EE8E9-E553-4D6D-ABDD-77A8307A1BE5}" type="datetimeFigureOut">
              <a:rPr lang="en-US" smtClean="0"/>
              <a:t>4/26/2025</a:t>
            </a:fld>
            <a:endParaRPr lang="en-US"/>
          </a:p>
        </p:txBody>
      </p:sp>
      <p:sp>
        <p:nvSpPr>
          <p:cNvPr id="5" name="Chỗ dành sẵn cho Chân trang 4">
            <a:extLst>
              <a:ext uri="{FF2B5EF4-FFF2-40B4-BE49-F238E27FC236}">
                <a16:creationId xmlns:a16="http://schemas.microsoft.com/office/drawing/2014/main" id="{F405D26C-104B-FCE5-49D8-2A81308207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A0E653D5-7550-9B96-0EB7-6D5A4AAAAB8F}"/>
              </a:ext>
            </a:extLst>
          </p:cNvPr>
          <p:cNvSpPr>
            <a:spLocks noGrp="1"/>
          </p:cNvSpPr>
          <p:nvPr>
            <p:ph type="sldNum" sz="quarter" idx="12"/>
          </p:nvPr>
        </p:nvSpPr>
        <p:spPr>
          <a:xfrm>
            <a:off x="8610600" y="6356350"/>
            <a:ext cx="2743200" cy="365125"/>
          </a:xfrm>
          <a:prstGeom prst="rect">
            <a:avLst/>
          </a:prstGeom>
        </p:spPr>
        <p:txBody>
          <a:bodyPr/>
          <a:lstStyle/>
          <a:p>
            <a:fld id="{53775AAE-B121-4E23-98C3-2E08571394D1}" type="slidenum">
              <a:rPr lang="en-US" smtClean="0"/>
              <a:t>‹#›</a:t>
            </a:fld>
            <a:endParaRPr lang="en-US"/>
          </a:p>
        </p:txBody>
      </p:sp>
    </p:spTree>
    <p:extLst>
      <p:ext uri="{BB962C8B-B14F-4D97-AF65-F5344CB8AC3E}">
        <p14:creationId xmlns:p14="http://schemas.microsoft.com/office/powerpoint/2010/main" val="225314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089214-C235-C7B1-F3AE-EEC9D8BB5FC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16E41F3-6A88-DF45-AD86-EC2B968089D1}"/>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F51F924A-27D1-68DC-03A8-AA3D6CED7872}"/>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9D9E38F2-12ED-68CB-FA32-4A07880D73B6}"/>
              </a:ext>
            </a:extLst>
          </p:cNvPr>
          <p:cNvSpPr>
            <a:spLocks noGrp="1"/>
          </p:cNvSpPr>
          <p:nvPr>
            <p:ph type="dt" sz="half" idx="10"/>
          </p:nvPr>
        </p:nvSpPr>
        <p:spPr>
          <a:xfrm>
            <a:off x="838200" y="6356350"/>
            <a:ext cx="2743200" cy="365125"/>
          </a:xfrm>
          <a:prstGeom prst="rect">
            <a:avLst/>
          </a:prstGeom>
        </p:spPr>
        <p:txBody>
          <a:bodyPr/>
          <a:lstStyle/>
          <a:p>
            <a:fld id="{253EE8E9-E553-4D6D-ABDD-77A8307A1BE5}" type="datetimeFigureOut">
              <a:rPr lang="en-US" smtClean="0"/>
              <a:t>4/26/2025</a:t>
            </a:fld>
            <a:endParaRPr lang="en-US"/>
          </a:p>
        </p:txBody>
      </p:sp>
      <p:sp>
        <p:nvSpPr>
          <p:cNvPr id="6" name="Chỗ dành sẵn cho Chân trang 5">
            <a:extLst>
              <a:ext uri="{FF2B5EF4-FFF2-40B4-BE49-F238E27FC236}">
                <a16:creationId xmlns:a16="http://schemas.microsoft.com/office/drawing/2014/main" id="{DCBE04B7-5D52-5FEA-9B99-03B8821D78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1F72DAED-D8C7-3CA5-C228-FCD6FA1724B7}"/>
              </a:ext>
            </a:extLst>
          </p:cNvPr>
          <p:cNvSpPr>
            <a:spLocks noGrp="1"/>
          </p:cNvSpPr>
          <p:nvPr>
            <p:ph type="sldNum" sz="quarter" idx="12"/>
          </p:nvPr>
        </p:nvSpPr>
        <p:spPr>
          <a:xfrm>
            <a:off x="8610600" y="6356350"/>
            <a:ext cx="2743200" cy="365125"/>
          </a:xfrm>
          <a:prstGeom prst="rect">
            <a:avLst/>
          </a:prstGeom>
        </p:spPr>
        <p:txBody>
          <a:bodyPr/>
          <a:lstStyle/>
          <a:p>
            <a:fld id="{53775AAE-B121-4E23-98C3-2E08571394D1}" type="slidenum">
              <a:rPr lang="en-US" smtClean="0"/>
              <a:t>‹#›</a:t>
            </a:fld>
            <a:endParaRPr lang="en-US"/>
          </a:p>
        </p:txBody>
      </p:sp>
    </p:spTree>
    <p:extLst>
      <p:ext uri="{BB962C8B-B14F-4D97-AF65-F5344CB8AC3E}">
        <p14:creationId xmlns:p14="http://schemas.microsoft.com/office/powerpoint/2010/main" val="50881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966B32E-DE49-F426-09BF-A767ED43441A}"/>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8DB42C0-CB14-95AB-919A-86C0B9658E8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321D5DE9-9128-D548-08F5-CAC25181DF39}"/>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49B9C736-70EB-A23F-C406-12BC263DBBF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92F36C8F-ED30-108E-DAC5-6BC1B312CF12}"/>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64475C35-6B8A-AE8B-B64B-548CAA70D810}"/>
              </a:ext>
            </a:extLst>
          </p:cNvPr>
          <p:cNvSpPr>
            <a:spLocks noGrp="1"/>
          </p:cNvSpPr>
          <p:nvPr>
            <p:ph type="dt" sz="half" idx="10"/>
          </p:nvPr>
        </p:nvSpPr>
        <p:spPr>
          <a:xfrm>
            <a:off x="838200" y="6356350"/>
            <a:ext cx="2743200" cy="365125"/>
          </a:xfrm>
          <a:prstGeom prst="rect">
            <a:avLst/>
          </a:prstGeom>
        </p:spPr>
        <p:txBody>
          <a:bodyPr/>
          <a:lstStyle/>
          <a:p>
            <a:fld id="{253EE8E9-E553-4D6D-ABDD-77A8307A1BE5}" type="datetimeFigureOut">
              <a:rPr lang="en-US" smtClean="0"/>
              <a:t>4/26/2025</a:t>
            </a:fld>
            <a:endParaRPr lang="en-US"/>
          </a:p>
        </p:txBody>
      </p:sp>
      <p:sp>
        <p:nvSpPr>
          <p:cNvPr id="8" name="Chỗ dành sẵn cho Chân trang 7">
            <a:extLst>
              <a:ext uri="{FF2B5EF4-FFF2-40B4-BE49-F238E27FC236}">
                <a16:creationId xmlns:a16="http://schemas.microsoft.com/office/drawing/2014/main" id="{171EFA12-F6C1-B102-49E1-A19652B7B0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1D3DBF74-2BEF-DF42-3061-0560E1D63C58}"/>
              </a:ext>
            </a:extLst>
          </p:cNvPr>
          <p:cNvSpPr>
            <a:spLocks noGrp="1"/>
          </p:cNvSpPr>
          <p:nvPr>
            <p:ph type="sldNum" sz="quarter" idx="12"/>
          </p:nvPr>
        </p:nvSpPr>
        <p:spPr>
          <a:xfrm>
            <a:off x="8610600" y="6356350"/>
            <a:ext cx="2743200" cy="365125"/>
          </a:xfrm>
          <a:prstGeom prst="rect">
            <a:avLst/>
          </a:prstGeom>
        </p:spPr>
        <p:txBody>
          <a:bodyPr/>
          <a:lstStyle/>
          <a:p>
            <a:fld id="{53775AAE-B121-4E23-98C3-2E08571394D1}" type="slidenum">
              <a:rPr lang="en-US" smtClean="0"/>
              <a:t>‹#›</a:t>
            </a:fld>
            <a:endParaRPr lang="en-US"/>
          </a:p>
        </p:txBody>
      </p:sp>
    </p:spTree>
    <p:extLst>
      <p:ext uri="{BB962C8B-B14F-4D97-AF65-F5344CB8AC3E}">
        <p14:creationId xmlns:p14="http://schemas.microsoft.com/office/powerpoint/2010/main" val="172707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301E29C-782A-569A-5FF4-73B7CDF058D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7C4C857D-0DC4-255C-E19D-0625E7DDC85A}"/>
              </a:ext>
            </a:extLst>
          </p:cNvPr>
          <p:cNvSpPr>
            <a:spLocks noGrp="1"/>
          </p:cNvSpPr>
          <p:nvPr>
            <p:ph type="dt" sz="half" idx="10"/>
          </p:nvPr>
        </p:nvSpPr>
        <p:spPr>
          <a:xfrm>
            <a:off x="838200" y="6356350"/>
            <a:ext cx="2743200" cy="365125"/>
          </a:xfrm>
          <a:prstGeom prst="rect">
            <a:avLst/>
          </a:prstGeom>
        </p:spPr>
        <p:txBody>
          <a:bodyPr/>
          <a:lstStyle/>
          <a:p>
            <a:fld id="{253EE8E9-E553-4D6D-ABDD-77A8307A1BE5}" type="datetimeFigureOut">
              <a:rPr lang="en-US" smtClean="0"/>
              <a:t>4/26/2025</a:t>
            </a:fld>
            <a:endParaRPr lang="en-US"/>
          </a:p>
        </p:txBody>
      </p:sp>
      <p:sp>
        <p:nvSpPr>
          <p:cNvPr id="4" name="Chỗ dành sẵn cho Chân trang 3">
            <a:extLst>
              <a:ext uri="{FF2B5EF4-FFF2-40B4-BE49-F238E27FC236}">
                <a16:creationId xmlns:a16="http://schemas.microsoft.com/office/drawing/2014/main" id="{C7087AF6-7011-5172-EF37-002C649828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2B373347-7F31-AECC-5516-B50FBF83D1F7}"/>
              </a:ext>
            </a:extLst>
          </p:cNvPr>
          <p:cNvSpPr>
            <a:spLocks noGrp="1"/>
          </p:cNvSpPr>
          <p:nvPr>
            <p:ph type="sldNum" sz="quarter" idx="12"/>
          </p:nvPr>
        </p:nvSpPr>
        <p:spPr>
          <a:xfrm>
            <a:off x="8610600" y="6356350"/>
            <a:ext cx="2743200" cy="365125"/>
          </a:xfrm>
          <a:prstGeom prst="rect">
            <a:avLst/>
          </a:prstGeom>
        </p:spPr>
        <p:txBody>
          <a:bodyPr/>
          <a:lstStyle/>
          <a:p>
            <a:fld id="{53775AAE-B121-4E23-98C3-2E08571394D1}" type="slidenum">
              <a:rPr lang="en-US" smtClean="0"/>
              <a:t>‹#›</a:t>
            </a:fld>
            <a:endParaRPr lang="en-US"/>
          </a:p>
        </p:txBody>
      </p:sp>
    </p:spTree>
    <p:extLst>
      <p:ext uri="{BB962C8B-B14F-4D97-AF65-F5344CB8AC3E}">
        <p14:creationId xmlns:p14="http://schemas.microsoft.com/office/powerpoint/2010/main" val="405484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B508D88-C32E-1D5C-7AAF-BC37F94C897D}"/>
              </a:ext>
            </a:extLst>
          </p:cNvPr>
          <p:cNvSpPr>
            <a:spLocks noGrp="1"/>
          </p:cNvSpPr>
          <p:nvPr>
            <p:ph type="dt" sz="half" idx="10"/>
          </p:nvPr>
        </p:nvSpPr>
        <p:spPr>
          <a:xfrm>
            <a:off x="838200" y="6356350"/>
            <a:ext cx="2743200" cy="365125"/>
          </a:xfrm>
          <a:prstGeom prst="rect">
            <a:avLst/>
          </a:prstGeom>
        </p:spPr>
        <p:txBody>
          <a:bodyPr/>
          <a:lstStyle/>
          <a:p>
            <a:fld id="{253EE8E9-E553-4D6D-ABDD-77A8307A1BE5}" type="datetimeFigureOut">
              <a:rPr lang="en-US" smtClean="0"/>
              <a:t>4/26/2025</a:t>
            </a:fld>
            <a:endParaRPr lang="en-US"/>
          </a:p>
        </p:txBody>
      </p:sp>
      <p:sp>
        <p:nvSpPr>
          <p:cNvPr id="3" name="Chỗ dành sẵn cho Chân trang 2">
            <a:extLst>
              <a:ext uri="{FF2B5EF4-FFF2-40B4-BE49-F238E27FC236}">
                <a16:creationId xmlns:a16="http://schemas.microsoft.com/office/drawing/2014/main" id="{490E953E-73D2-4C0A-73A9-493A52AEC1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7F17F185-F6F6-E201-BC4A-58701289D535}"/>
              </a:ext>
            </a:extLst>
          </p:cNvPr>
          <p:cNvSpPr>
            <a:spLocks noGrp="1"/>
          </p:cNvSpPr>
          <p:nvPr>
            <p:ph type="sldNum" sz="quarter" idx="12"/>
          </p:nvPr>
        </p:nvSpPr>
        <p:spPr>
          <a:xfrm>
            <a:off x="8610600" y="6356350"/>
            <a:ext cx="2743200" cy="365125"/>
          </a:xfrm>
          <a:prstGeom prst="rect">
            <a:avLst/>
          </a:prstGeom>
        </p:spPr>
        <p:txBody>
          <a:bodyPr/>
          <a:lstStyle/>
          <a:p>
            <a:fld id="{53775AAE-B121-4E23-98C3-2E08571394D1}" type="slidenum">
              <a:rPr lang="en-US" smtClean="0"/>
              <a:t>‹#›</a:t>
            </a:fld>
            <a:endParaRPr lang="en-US"/>
          </a:p>
        </p:txBody>
      </p:sp>
    </p:spTree>
    <p:extLst>
      <p:ext uri="{BB962C8B-B14F-4D97-AF65-F5344CB8AC3E}">
        <p14:creationId xmlns:p14="http://schemas.microsoft.com/office/powerpoint/2010/main" val="145832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8B5E399-E56A-8852-5724-4B99FBCEC37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1779933-B661-1102-CE84-432DDDFB723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75716A70-B1F9-AFFB-2432-C08DA70B23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E0494CF-67BE-91EB-73A0-2D61B866F9E9}"/>
              </a:ext>
            </a:extLst>
          </p:cNvPr>
          <p:cNvSpPr>
            <a:spLocks noGrp="1"/>
          </p:cNvSpPr>
          <p:nvPr>
            <p:ph type="dt" sz="half" idx="10"/>
          </p:nvPr>
        </p:nvSpPr>
        <p:spPr>
          <a:xfrm>
            <a:off x="838200" y="6356350"/>
            <a:ext cx="2743200" cy="365125"/>
          </a:xfrm>
          <a:prstGeom prst="rect">
            <a:avLst/>
          </a:prstGeom>
        </p:spPr>
        <p:txBody>
          <a:bodyPr/>
          <a:lstStyle/>
          <a:p>
            <a:fld id="{253EE8E9-E553-4D6D-ABDD-77A8307A1BE5}" type="datetimeFigureOut">
              <a:rPr lang="en-US" smtClean="0"/>
              <a:t>4/26/2025</a:t>
            </a:fld>
            <a:endParaRPr lang="en-US"/>
          </a:p>
        </p:txBody>
      </p:sp>
      <p:sp>
        <p:nvSpPr>
          <p:cNvPr id="6" name="Chỗ dành sẵn cho Chân trang 5">
            <a:extLst>
              <a:ext uri="{FF2B5EF4-FFF2-40B4-BE49-F238E27FC236}">
                <a16:creationId xmlns:a16="http://schemas.microsoft.com/office/drawing/2014/main" id="{71C7B0BF-EABB-7E10-3A3A-C30E6E1DA9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B619A0E7-8390-63ED-374F-BAA8ECAFD10C}"/>
              </a:ext>
            </a:extLst>
          </p:cNvPr>
          <p:cNvSpPr>
            <a:spLocks noGrp="1"/>
          </p:cNvSpPr>
          <p:nvPr>
            <p:ph type="sldNum" sz="quarter" idx="12"/>
          </p:nvPr>
        </p:nvSpPr>
        <p:spPr>
          <a:xfrm>
            <a:off x="8610600" y="6356350"/>
            <a:ext cx="2743200" cy="365125"/>
          </a:xfrm>
          <a:prstGeom prst="rect">
            <a:avLst/>
          </a:prstGeom>
        </p:spPr>
        <p:txBody>
          <a:bodyPr/>
          <a:lstStyle/>
          <a:p>
            <a:fld id="{53775AAE-B121-4E23-98C3-2E08571394D1}" type="slidenum">
              <a:rPr lang="en-US" smtClean="0"/>
              <a:t>‹#›</a:t>
            </a:fld>
            <a:endParaRPr lang="en-US"/>
          </a:p>
        </p:txBody>
      </p:sp>
    </p:spTree>
    <p:extLst>
      <p:ext uri="{BB962C8B-B14F-4D97-AF65-F5344CB8AC3E}">
        <p14:creationId xmlns:p14="http://schemas.microsoft.com/office/powerpoint/2010/main" val="70693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94F950-0E30-65DA-6A46-6B29EF0734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E5001A11-582C-7122-5A6F-5050302304C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EA5240ED-1647-62AB-7B6C-FD543E001A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9AABEE0-8166-7E94-8D17-98522C6C89E3}"/>
              </a:ext>
            </a:extLst>
          </p:cNvPr>
          <p:cNvSpPr>
            <a:spLocks noGrp="1"/>
          </p:cNvSpPr>
          <p:nvPr>
            <p:ph type="dt" sz="half" idx="10"/>
          </p:nvPr>
        </p:nvSpPr>
        <p:spPr>
          <a:xfrm>
            <a:off x="838200" y="6356350"/>
            <a:ext cx="2743200" cy="365125"/>
          </a:xfrm>
          <a:prstGeom prst="rect">
            <a:avLst/>
          </a:prstGeom>
        </p:spPr>
        <p:txBody>
          <a:bodyPr/>
          <a:lstStyle/>
          <a:p>
            <a:fld id="{253EE8E9-E553-4D6D-ABDD-77A8307A1BE5}" type="datetimeFigureOut">
              <a:rPr lang="en-US" smtClean="0"/>
              <a:t>4/26/2025</a:t>
            </a:fld>
            <a:endParaRPr lang="en-US"/>
          </a:p>
        </p:txBody>
      </p:sp>
      <p:sp>
        <p:nvSpPr>
          <p:cNvPr id="6" name="Chỗ dành sẵn cho Chân trang 5">
            <a:extLst>
              <a:ext uri="{FF2B5EF4-FFF2-40B4-BE49-F238E27FC236}">
                <a16:creationId xmlns:a16="http://schemas.microsoft.com/office/drawing/2014/main" id="{9B9C325A-394A-8909-2912-04B6EA6208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B1AD70D-58A3-FF5B-0357-CC51E831C881}"/>
              </a:ext>
            </a:extLst>
          </p:cNvPr>
          <p:cNvSpPr>
            <a:spLocks noGrp="1"/>
          </p:cNvSpPr>
          <p:nvPr>
            <p:ph type="sldNum" sz="quarter" idx="12"/>
          </p:nvPr>
        </p:nvSpPr>
        <p:spPr>
          <a:xfrm>
            <a:off x="8610600" y="6356350"/>
            <a:ext cx="2743200" cy="365125"/>
          </a:xfrm>
          <a:prstGeom prst="rect">
            <a:avLst/>
          </a:prstGeom>
        </p:spPr>
        <p:txBody>
          <a:bodyPr/>
          <a:lstStyle/>
          <a:p>
            <a:fld id="{53775AAE-B121-4E23-98C3-2E08571394D1}" type="slidenum">
              <a:rPr lang="en-US" smtClean="0"/>
              <a:t>‹#›</a:t>
            </a:fld>
            <a:endParaRPr lang="en-US"/>
          </a:p>
        </p:txBody>
      </p:sp>
    </p:spTree>
    <p:extLst>
      <p:ext uri="{BB962C8B-B14F-4D97-AF65-F5344CB8AC3E}">
        <p14:creationId xmlns:p14="http://schemas.microsoft.com/office/powerpoint/2010/main" val="225537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Đồ họa 6">
            <a:extLst>
              <a:ext uri="{FF2B5EF4-FFF2-40B4-BE49-F238E27FC236}">
                <a16:creationId xmlns:a16="http://schemas.microsoft.com/office/drawing/2014/main" id="{C0C0F5B4-AB5A-F417-C8A8-4B0BA6D3E85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0"/>
            <a:ext cx="12192000" cy="6858000"/>
          </a:xfrm>
          <a:prstGeom prst="rect">
            <a:avLst/>
          </a:prstGeom>
        </p:spPr>
      </p:pic>
      <p:pic>
        <p:nvPicPr>
          <p:cNvPr id="8" name="Đồ họa 7">
            <a:extLst>
              <a:ext uri="{FF2B5EF4-FFF2-40B4-BE49-F238E27FC236}">
                <a16:creationId xmlns:a16="http://schemas.microsoft.com/office/drawing/2014/main" id="{5D0C2482-BAFC-BC9D-7B4F-1DA667FA1B9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769764" y="0"/>
            <a:ext cx="8652471" cy="6858000"/>
          </a:xfrm>
          <a:prstGeom prst="rect">
            <a:avLst/>
          </a:prstGeom>
        </p:spPr>
      </p:pic>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546034" y="-2767494"/>
            <a:ext cx="1979423" cy="1845073"/>
          </a:xfrm>
          <a:prstGeom prst="rect">
            <a:avLst/>
          </a:prstGeom>
        </p:spPr>
      </p:pic>
    </p:spTree>
    <p:extLst>
      <p:ext uri="{BB962C8B-B14F-4D97-AF65-F5344CB8AC3E}">
        <p14:creationId xmlns:p14="http://schemas.microsoft.com/office/powerpoint/2010/main" val="2312301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713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svg"/><Relationship Id="rId18" Type="http://schemas.openxmlformats.org/officeDocument/2006/relationships/image" Target="../media/image23.png"/><Relationship Id="rId3" Type="http://schemas.microsoft.com/office/2007/relationships/media" Target="../media/media2.wma"/><Relationship Id="rId7" Type="http://schemas.openxmlformats.org/officeDocument/2006/relationships/image" Target="../media/image13.svg"/><Relationship Id="rId12" Type="http://schemas.openxmlformats.org/officeDocument/2006/relationships/image" Target="../media/image17.png"/><Relationship Id="rId17" Type="http://schemas.openxmlformats.org/officeDocument/2006/relationships/image" Target="../media/image25.png"/><Relationship Id="rId2" Type="http://schemas.openxmlformats.org/officeDocument/2006/relationships/audio" Target="../media/media1.wma"/><Relationship Id="rId16" Type="http://schemas.openxmlformats.org/officeDocument/2006/relationships/image" Target="../media/image21.svg"/><Relationship Id="rId1" Type="http://schemas.microsoft.com/office/2007/relationships/media" Target="../media/media1.wma"/><Relationship Id="rId6" Type="http://schemas.openxmlformats.org/officeDocument/2006/relationships/image" Target="../media/image12.png"/><Relationship Id="rId11" Type="http://schemas.openxmlformats.org/officeDocument/2006/relationships/image" Target="../media/image19.png"/><Relationship Id="rId5" Type="http://schemas.openxmlformats.org/officeDocument/2006/relationships/slideLayout" Target="../slideLayouts/slideLayout23.xml"/><Relationship Id="rId15" Type="http://schemas.openxmlformats.org/officeDocument/2006/relationships/image" Target="../media/image20.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audio" Target="../media/media2.wma"/><Relationship Id="rId9" Type="http://schemas.openxmlformats.org/officeDocument/2006/relationships/image" Target="../media/image14.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8.svg"/><Relationship Id="rId18" Type="http://schemas.openxmlformats.org/officeDocument/2006/relationships/image" Target="../media/image23.png"/><Relationship Id="rId3" Type="http://schemas.microsoft.com/office/2007/relationships/media" Target="../media/media2.wma"/><Relationship Id="rId7" Type="http://schemas.openxmlformats.org/officeDocument/2006/relationships/image" Target="../media/image13.svg"/><Relationship Id="rId12" Type="http://schemas.openxmlformats.org/officeDocument/2006/relationships/image" Target="../media/image17.png"/><Relationship Id="rId17" Type="http://schemas.openxmlformats.org/officeDocument/2006/relationships/image" Target="../media/image31.png"/><Relationship Id="rId2" Type="http://schemas.openxmlformats.org/officeDocument/2006/relationships/audio" Target="../media/media1.wma"/><Relationship Id="rId16" Type="http://schemas.openxmlformats.org/officeDocument/2006/relationships/image" Target="../media/image21.svg"/><Relationship Id="rId1" Type="http://schemas.microsoft.com/office/2007/relationships/media" Target="../media/media1.wma"/><Relationship Id="rId6" Type="http://schemas.openxmlformats.org/officeDocument/2006/relationships/image" Target="../media/image12.png"/><Relationship Id="rId11" Type="http://schemas.openxmlformats.org/officeDocument/2006/relationships/image" Target="../media/image29.png"/><Relationship Id="rId5" Type="http://schemas.openxmlformats.org/officeDocument/2006/relationships/slideLayout" Target="../slideLayouts/slideLayout23.xml"/><Relationship Id="rId15" Type="http://schemas.openxmlformats.org/officeDocument/2006/relationships/image" Target="../media/image20.png"/><Relationship Id="rId10" Type="http://schemas.openxmlformats.org/officeDocument/2006/relationships/image" Target="../media/image15.svg"/><Relationship Id="rId19" Type="http://schemas.openxmlformats.org/officeDocument/2006/relationships/image" Target="../media/image26.png"/><Relationship Id="rId4" Type="http://schemas.openxmlformats.org/officeDocument/2006/relationships/audio" Target="../media/media2.wma"/><Relationship Id="rId9" Type="http://schemas.openxmlformats.org/officeDocument/2006/relationships/image" Target="../media/image14.pn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8.svg"/><Relationship Id="rId18" Type="http://schemas.openxmlformats.org/officeDocument/2006/relationships/image" Target="../media/image23.png"/><Relationship Id="rId3" Type="http://schemas.microsoft.com/office/2007/relationships/media" Target="../media/media2.wma"/><Relationship Id="rId7" Type="http://schemas.openxmlformats.org/officeDocument/2006/relationships/image" Target="../media/image13.svg"/><Relationship Id="rId12" Type="http://schemas.openxmlformats.org/officeDocument/2006/relationships/image" Target="../media/image17.png"/><Relationship Id="rId17" Type="http://schemas.openxmlformats.org/officeDocument/2006/relationships/image" Target="../media/image36.png"/><Relationship Id="rId2" Type="http://schemas.openxmlformats.org/officeDocument/2006/relationships/audio" Target="../media/media1.wma"/><Relationship Id="rId16" Type="http://schemas.openxmlformats.org/officeDocument/2006/relationships/image" Target="../media/image21.svg"/><Relationship Id="rId1" Type="http://schemas.microsoft.com/office/2007/relationships/media" Target="../media/media1.wma"/><Relationship Id="rId6" Type="http://schemas.openxmlformats.org/officeDocument/2006/relationships/image" Target="../media/image12.png"/><Relationship Id="rId11" Type="http://schemas.openxmlformats.org/officeDocument/2006/relationships/image" Target="../media/image34.png"/><Relationship Id="rId5" Type="http://schemas.openxmlformats.org/officeDocument/2006/relationships/slideLayout" Target="../slideLayouts/slideLayout23.xml"/><Relationship Id="rId15" Type="http://schemas.openxmlformats.org/officeDocument/2006/relationships/image" Target="../media/image20.png"/><Relationship Id="rId10" Type="http://schemas.openxmlformats.org/officeDocument/2006/relationships/image" Target="../media/image15.svg"/><Relationship Id="rId19" Type="http://schemas.openxmlformats.org/officeDocument/2006/relationships/image" Target="../media/image27.png"/><Relationship Id="rId4" Type="http://schemas.openxmlformats.org/officeDocument/2006/relationships/audio" Target="../media/media2.wma"/><Relationship Id="rId9" Type="http://schemas.openxmlformats.org/officeDocument/2006/relationships/image" Target="../media/image14.pn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9A36859F-BADE-127C-8B58-4669F75E42D8}"/>
              </a:ext>
            </a:extLst>
          </p:cNvPr>
          <p:cNvPicPr>
            <a:picLocks noChangeAspect="1"/>
          </p:cNvPicPr>
          <p:nvPr/>
        </p:nvPicPr>
        <p:blipFill>
          <a:blip r:embed="rId2"/>
          <a:stretch>
            <a:fillRect/>
          </a:stretch>
        </p:blipFill>
        <p:spPr>
          <a:xfrm>
            <a:off x="3655502" y="1740898"/>
            <a:ext cx="4880995" cy="3376204"/>
          </a:xfrm>
          <a:prstGeom prst="rect">
            <a:avLst/>
          </a:prstGeom>
        </p:spPr>
      </p:pic>
    </p:spTree>
    <p:extLst>
      <p:ext uri="{BB962C8B-B14F-4D97-AF65-F5344CB8AC3E}">
        <p14:creationId xmlns:p14="http://schemas.microsoft.com/office/powerpoint/2010/main" val="330780863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95EFC19-CA4E-1080-E41A-5FAF246943B6}"/>
            </a:ext>
          </a:extLst>
        </p:cNvPr>
        <p:cNvGrpSpPr/>
        <p:nvPr/>
      </p:nvGrpSpPr>
      <p:grpSpPr>
        <a:xfrm>
          <a:off x="0" y="0"/>
          <a:ext cx="0" cy="0"/>
          <a:chOff x="0" y="0"/>
          <a:chExt cx="0" cy="0"/>
        </a:xfrm>
      </p:grpSpPr>
      <p:grpSp>
        <p:nvGrpSpPr>
          <p:cNvPr id="2" name="Đồ họa 2">
            <a:extLst>
              <a:ext uri="{FF2B5EF4-FFF2-40B4-BE49-F238E27FC236}">
                <a16:creationId xmlns:a16="http://schemas.microsoft.com/office/drawing/2014/main" id="{2AF78F66-9FC3-2767-618E-E30854D727C9}"/>
              </a:ext>
            </a:extLst>
          </p:cNvPr>
          <p:cNvGrpSpPr/>
          <p:nvPr/>
        </p:nvGrpSpPr>
        <p:grpSpPr>
          <a:xfrm>
            <a:off x="489385" y="484491"/>
            <a:ext cx="909899" cy="980765"/>
            <a:chOff x="9779622" y="2418066"/>
            <a:chExt cx="909899" cy="980765"/>
          </a:xfrm>
        </p:grpSpPr>
        <p:sp>
          <p:nvSpPr>
            <p:cNvPr id="3" name="Hình tự do: Hình 2">
              <a:extLst>
                <a:ext uri="{FF2B5EF4-FFF2-40B4-BE49-F238E27FC236}">
                  <a16:creationId xmlns:a16="http://schemas.microsoft.com/office/drawing/2014/main" id="{3DFA7A0D-768B-9A3B-EAE6-9B4AC3B4A75D}"/>
                </a:ext>
              </a:extLst>
            </p:cNvPr>
            <p:cNvSpPr/>
            <p:nvPr/>
          </p:nvSpPr>
          <p:spPr>
            <a:xfrm>
              <a:off x="9806651" y="2445136"/>
              <a:ext cx="736127" cy="924507"/>
            </a:xfrm>
            <a:custGeom>
              <a:avLst/>
              <a:gdLst>
                <a:gd name="connsiteX0" fmla="*/ 736109 w 736127"/>
                <a:gd name="connsiteY0" fmla="*/ 556480 h 924507"/>
                <a:gd name="connsiteX1" fmla="*/ 734956 w 736127"/>
                <a:gd name="connsiteY1" fmla="*/ 544611 h 924507"/>
                <a:gd name="connsiteX2" fmla="*/ 704657 w 736127"/>
                <a:gd name="connsiteY2" fmla="*/ 450104 h 924507"/>
                <a:gd name="connsiteX3" fmla="*/ 688970 w 736127"/>
                <a:gd name="connsiteY3" fmla="*/ 424882 h 924507"/>
                <a:gd name="connsiteX4" fmla="*/ 637487 w 736127"/>
                <a:gd name="connsiteY4" fmla="*/ 378257 h 924507"/>
                <a:gd name="connsiteX5" fmla="*/ 623123 w 736127"/>
                <a:gd name="connsiteY5" fmla="*/ 364980 h 924507"/>
                <a:gd name="connsiteX6" fmla="*/ 600149 w 736127"/>
                <a:gd name="connsiteY6" fmla="*/ 350978 h 924507"/>
                <a:gd name="connsiteX7" fmla="*/ 514729 w 736127"/>
                <a:gd name="connsiteY7" fmla="*/ 333271 h 924507"/>
                <a:gd name="connsiteX8" fmla="*/ 456179 w 736127"/>
                <a:gd name="connsiteY8" fmla="*/ 322117 h 924507"/>
                <a:gd name="connsiteX9" fmla="*/ 409068 w 736127"/>
                <a:gd name="connsiteY9" fmla="*/ 306658 h 924507"/>
                <a:gd name="connsiteX10" fmla="*/ 379055 w 736127"/>
                <a:gd name="connsiteY10" fmla="*/ 253956 h 924507"/>
                <a:gd name="connsiteX11" fmla="*/ 395076 w 736127"/>
                <a:gd name="connsiteY11" fmla="*/ 234125 h 924507"/>
                <a:gd name="connsiteX12" fmla="*/ 448864 w 736127"/>
                <a:gd name="connsiteY12" fmla="*/ 220485 h 924507"/>
                <a:gd name="connsiteX13" fmla="*/ 472247 w 736127"/>
                <a:gd name="connsiteY13" fmla="*/ 215885 h 924507"/>
                <a:gd name="connsiteX14" fmla="*/ 517243 w 736127"/>
                <a:gd name="connsiteY14" fmla="*/ 207769 h 924507"/>
                <a:gd name="connsiteX15" fmla="*/ 578784 w 736127"/>
                <a:gd name="connsiteY15" fmla="*/ 173708 h 924507"/>
                <a:gd name="connsiteX16" fmla="*/ 592662 w 736127"/>
                <a:gd name="connsiteY16" fmla="*/ 152353 h 924507"/>
                <a:gd name="connsiteX17" fmla="*/ 595387 w 736127"/>
                <a:gd name="connsiteY17" fmla="*/ 93793 h 924507"/>
                <a:gd name="connsiteX18" fmla="*/ 591767 w 736127"/>
                <a:gd name="connsiteY18" fmla="*/ 66285 h 924507"/>
                <a:gd name="connsiteX19" fmla="*/ 583242 w 736127"/>
                <a:gd name="connsiteY19" fmla="*/ 17460 h 924507"/>
                <a:gd name="connsiteX20" fmla="*/ 563640 w 736127"/>
                <a:gd name="connsiteY20" fmla="*/ 743 h 924507"/>
                <a:gd name="connsiteX21" fmla="*/ 501994 w 736127"/>
                <a:gd name="connsiteY21" fmla="*/ 1391 h 924507"/>
                <a:gd name="connsiteX22" fmla="*/ 433824 w 736127"/>
                <a:gd name="connsiteY22" fmla="*/ 15107 h 924507"/>
                <a:gd name="connsiteX23" fmla="*/ 367101 w 736127"/>
                <a:gd name="connsiteY23" fmla="*/ 25032 h 924507"/>
                <a:gd name="connsiteX24" fmla="*/ 258040 w 736127"/>
                <a:gd name="connsiteY24" fmla="*/ 31366 h 924507"/>
                <a:gd name="connsiteX25" fmla="*/ 191679 w 736127"/>
                <a:gd name="connsiteY25" fmla="*/ 50664 h 924507"/>
                <a:gd name="connsiteX26" fmla="*/ 153131 w 736127"/>
                <a:gd name="connsiteY26" fmla="*/ 106452 h 924507"/>
                <a:gd name="connsiteX27" fmla="*/ 150493 w 736127"/>
                <a:gd name="connsiteY27" fmla="*/ 193891 h 924507"/>
                <a:gd name="connsiteX28" fmla="*/ 147112 w 736127"/>
                <a:gd name="connsiteY28" fmla="*/ 253404 h 924507"/>
                <a:gd name="connsiteX29" fmla="*/ 144778 w 736127"/>
                <a:gd name="connsiteY29" fmla="*/ 320936 h 924507"/>
                <a:gd name="connsiteX30" fmla="*/ 160475 w 736127"/>
                <a:gd name="connsiteY30" fmla="*/ 346730 h 924507"/>
                <a:gd name="connsiteX31" fmla="*/ 186697 w 736127"/>
                <a:gd name="connsiteY31" fmla="*/ 367475 h 924507"/>
                <a:gd name="connsiteX32" fmla="*/ 200528 w 736127"/>
                <a:gd name="connsiteY32" fmla="*/ 378705 h 924507"/>
                <a:gd name="connsiteX33" fmla="*/ 237799 w 736127"/>
                <a:gd name="connsiteY33" fmla="*/ 401632 h 924507"/>
                <a:gd name="connsiteX34" fmla="*/ 272718 w 736127"/>
                <a:gd name="connsiteY34" fmla="*/ 427730 h 924507"/>
                <a:gd name="connsiteX35" fmla="*/ 295978 w 736127"/>
                <a:gd name="connsiteY35" fmla="*/ 452238 h 924507"/>
                <a:gd name="connsiteX36" fmla="*/ 304207 w 736127"/>
                <a:gd name="connsiteY36" fmla="*/ 570081 h 924507"/>
                <a:gd name="connsiteX37" fmla="*/ 278137 w 736127"/>
                <a:gd name="connsiteY37" fmla="*/ 586369 h 924507"/>
                <a:gd name="connsiteX38" fmla="*/ 255125 w 736127"/>
                <a:gd name="connsiteY38" fmla="*/ 592151 h 924507"/>
                <a:gd name="connsiteX39" fmla="*/ 222016 w 736127"/>
                <a:gd name="connsiteY39" fmla="*/ 591151 h 924507"/>
                <a:gd name="connsiteX40" fmla="*/ 183802 w 736127"/>
                <a:gd name="connsiteY40" fmla="*/ 580264 h 924507"/>
                <a:gd name="connsiteX41" fmla="*/ 133329 w 736127"/>
                <a:gd name="connsiteY41" fmla="*/ 557746 h 924507"/>
                <a:gd name="connsiteX42" fmla="*/ 86075 w 736127"/>
                <a:gd name="connsiteY42" fmla="*/ 545974 h 924507"/>
                <a:gd name="connsiteX43" fmla="*/ 57519 w 736127"/>
                <a:gd name="connsiteY43" fmla="*/ 561614 h 924507"/>
                <a:gd name="connsiteX44" fmla="*/ 43451 w 736127"/>
                <a:gd name="connsiteY44" fmla="*/ 577959 h 924507"/>
                <a:gd name="connsiteX45" fmla="*/ 36650 w 736127"/>
                <a:gd name="connsiteY45" fmla="*/ 587474 h 924507"/>
                <a:gd name="connsiteX46" fmla="*/ 28163 w 736127"/>
                <a:gd name="connsiteY46" fmla="*/ 603133 h 924507"/>
                <a:gd name="connsiteX47" fmla="*/ 2227 w 736127"/>
                <a:gd name="connsiteY47" fmla="*/ 662864 h 924507"/>
                <a:gd name="connsiteX48" fmla="*/ 2198 w 736127"/>
                <a:gd name="connsiteY48" fmla="*/ 722196 h 924507"/>
                <a:gd name="connsiteX49" fmla="*/ 7561 w 736127"/>
                <a:gd name="connsiteY49" fmla="*/ 749342 h 924507"/>
                <a:gd name="connsiteX50" fmla="*/ 16676 w 736127"/>
                <a:gd name="connsiteY50" fmla="*/ 779441 h 924507"/>
                <a:gd name="connsiteX51" fmla="*/ 58624 w 736127"/>
                <a:gd name="connsiteY51" fmla="*/ 826818 h 924507"/>
                <a:gd name="connsiteX52" fmla="*/ 129071 w 736127"/>
                <a:gd name="connsiteY52" fmla="*/ 867699 h 924507"/>
                <a:gd name="connsiteX53" fmla="*/ 182335 w 736127"/>
                <a:gd name="connsiteY53" fmla="*/ 889426 h 924507"/>
                <a:gd name="connsiteX54" fmla="*/ 191603 w 736127"/>
                <a:gd name="connsiteY54" fmla="*/ 892922 h 924507"/>
                <a:gd name="connsiteX55" fmla="*/ 261954 w 736127"/>
                <a:gd name="connsiteY55" fmla="*/ 919935 h 924507"/>
                <a:gd name="connsiteX56" fmla="*/ 287205 w 736127"/>
                <a:gd name="connsiteY56" fmla="*/ 924173 h 924507"/>
                <a:gd name="connsiteX57" fmla="*/ 350927 w 736127"/>
                <a:gd name="connsiteY57" fmla="*/ 924383 h 924507"/>
                <a:gd name="connsiteX58" fmla="*/ 350927 w 736127"/>
                <a:gd name="connsiteY58" fmla="*/ 924068 h 924507"/>
                <a:gd name="connsiteX59" fmla="*/ 400705 w 736127"/>
                <a:gd name="connsiteY59" fmla="*/ 924126 h 924507"/>
                <a:gd name="connsiteX60" fmla="*/ 480887 w 736127"/>
                <a:gd name="connsiteY60" fmla="*/ 911200 h 924507"/>
                <a:gd name="connsiteX61" fmla="*/ 549276 w 736127"/>
                <a:gd name="connsiteY61" fmla="*/ 890064 h 924507"/>
                <a:gd name="connsiteX62" fmla="*/ 610808 w 736127"/>
                <a:gd name="connsiteY62" fmla="*/ 854965 h 924507"/>
                <a:gd name="connsiteX63" fmla="*/ 628629 w 736127"/>
                <a:gd name="connsiteY63" fmla="*/ 839153 h 924507"/>
                <a:gd name="connsiteX64" fmla="*/ 678073 w 736127"/>
                <a:gd name="connsiteY64" fmla="*/ 782851 h 924507"/>
                <a:gd name="connsiteX65" fmla="*/ 701476 w 736127"/>
                <a:gd name="connsiteY65" fmla="*/ 737064 h 924507"/>
                <a:gd name="connsiteX66" fmla="*/ 707686 w 736127"/>
                <a:gd name="connsiteY66" fmla="*/ 724624 h 924507"/>
                <a:gd name="connsiteX67" fmla="*/ 714887 w 736127"/>
                <a:gd name="connsiteY67" fmla="*/ 708299 h 924507"/>
                <a:gd name="connsiteX68" fmla="*/ 728908 w 736127"/>
                <a:gd name="connsiteY68" fmla="*/ 668999 h 924507"/>
                <a:gd name="connsiteX69" fmla="*/ 735414 w 736127"/>
                <a:gd name="connsiteY69" fmla="*/ 640081 h 924507"/>
                <a:gd name="connsiteX70" fmla="*/ 736109 w 736127"/>
                <a:gd name="connsiteY70" fmla="*/ 556480 h 92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36127" h="924507">
                  <a:moveTo>
                    <a:pt x="736109" y="556480"/>
                  </a:moveTo>
                  <a:cubicBezTo>
                    <a:pt x="736109" y="552517"/>
                    <a:pt x="735804" y="548479"/>
                    <a:pt x="734956" y="544611"/>
                  </a:cubicBezTo>
                  <a:cubicBezTo>
                    <a:pt x="727832" y="512169"/>
                    <a:pt x="719164" y="480156"/>
                    <a:pt x="704657" y="450104"/>
                  </a:cubicBezTo>
                  <a:cubicBezTo>
                    <a:pt x="700352" y="441218"/>
                    <a:pt x="695494" y="432140"/>
                    <a:pt x="688970" y="424882"/>
                  </a:cubicBezTo>
                  <a:cubicBezTo>
                    <a:pt x="673453" y="407642"/>
                    <a:pt x="657499" y="390726"/>
                    <a:pt x="637487" y="378257"/>
                  </a:cubicBezTo>
                  <a:cubicBezTo>
                    <a:pt x="632029" y="374857"/>
                    <a:pt x="626952" y="370171"/>
                    <a:pt x="623123" y="364980"/>
                  </a:cubicBezTo>
                  <a:cubicBezTo>
                    <a:pt x="617208" y="356912"/>
                    <a:pt x="609674" y="353321"/>
                    <a:pt x="600149" y="350978"/>
                  </a:cubicBezTo>
                  <a:cubicBezTo>
                    <a:pt x="571879" y="344005"/>
                    <a:pt x="544152" y="335500"/>
                    <a:pt x="514729" y="333271"/>
                  </a:cubicBezTo>
                  <a:cubicBezTo>
                    <a:pt x="495060" y="331766"/>
                    <a:pt x="475762" y="325594"/>
                    <a:pt x="456179" y="322117"/>
                  </a:cubicBezTo>
                  <a:cubicBezTo>
                    <a:pt x="439672" y="319193"/>
                    <a:pt x="424137" y="313602"/>
                    <a:pt x="409068" y="306658"/>
                  </a:cubicBezTo>
                  <a:cubicBezTo>
                    <a:pt x="385579" y="295847"/>
                    <a:pt x="376902" y="279921"/>
                    <a:pt x="379055" y="253956"/>
                  </a:cubicBezTo>
                  <a:cubicBezTo>
                    <a:pt x="379941" y="243440"/>
                    <a:pt x="384332" y="236697"/>
                    <a:pt x="395076" y="234125"/>
                  </a:cubicBezTo>
                  <a:cubicBezTo>
                    <a:pt x="413069" y="229829"/>
                    <a:pt x="430899" y="224876"/>
                    <a:pt x="448864" y="220485"/>
                  </a:cubicBezTo>
                  <a:cubicBezTo>
                    <a:pt x="456579" y="218590"/>
                    <a:pt x="464437" y="217313"/>
                    <a:pt x="472247" y="215885"/>
                  </a:cubicBezTo>
                  <a:cubicBezTo>
                    <a:pt x="487240" y="213141"/>
                    <a:pt x="502289" y="210722"/>
                    <a:pt x="517243" y="207769"/>
                  </a:cubicBezTo>
                  <a:cubicBezTo>
                    <a:pt x="541332" y="202988"/>
                    <a:pt x="561773" y="191520"/>
                    <a:pt x="578784" y="173708"/>
                  </a:cubicBezTo>
                  <a:cubicBezTo>
                    <a:pt x="584843" y="167374"/>
                    <a:pt x="589567" y="160840"/>
                    <a:pt x="592662" y="152353"/>
                  </a:cubicBezTo>
                  <a:cubicBezTo>
                    <a:pt x="599730" y="132932"/>
                    <a:pt x="600206" y="113710"/>
                    <a:pt x="595387" y="93793"/>
                  </a:cubicBezTo>
                  <a:cubicBezTo>
                    <a:pt x="593215" y="84859"/>
                    <a:pt x="593225" y="75419"/>
                    <a:pt x="591767" y="66285"/>
                  </a:cubicBezTo>
                  <a:cubicBezTo>
                    <a:pt x="589176" y="49978"/>
                    <a:pt x="586528" y="33652"/>
                    <a:pt x="583242" y="17460"/>
                  </a:cubicBezTo>
                  <a:cubicBezTo>
                    <a:pt x="581156" y="7220"/>
                    <a:pt x="574060" y="972"/>
                    <a:pt x="563640" y="743"/>
                  </a:cubicBezTo>
                  <a:cubicBezTo>
                    <a:pt x="543085" y="315"/>
                    <a:pt x="522282" y="-990"/>
                    <a:pt x="501994" y="1391"/>
                  </a:cubicBezTo>
                  <a:cubicBezTo>
                    <a:pt x="479058" y="4087"/>
                    <a:pt x="456579" y="10649"/>
                    <a:pt x="433824" y="15107"/>
                  </a:cubicBezTo>
                  <a:cubicBezTo>
                    <a:pt x="411764" y="19441"/>
                    <a:pt x="389951" y="25490"/>
                    <a:pt x="367101" y="25032"/>
                  </a:cubicBezTo>
                  <a:cubicBezTo>
                    <a:pt x="330601" y="24299"/>
                    <a:pt x="294216" y="24594"/>
                    <a:pt x="258040" y="31366"/>
                  </a:cubicBezTo>
                  <a:cubicBezTo>
                    <a:pt x="235208" y="35643"/>
                    <a:pt x="212596" y="39472"/>
                    <a:pt x="191679" y="50664"/>
                  </a:cubicBezTo>
                  <a:cubicBezTo>
                    <a:pt x="168905" y="62837"/>
                    <a:pt x="155189" y="80030"/>
                    <a:pt x="153131" y="106452"/>
                  </a:cubicBezTo>
                  <a:cubicBezTo>
                    <a:pt x="150884" y="135579"/>
                    <a:pt x="148921" y="164669"/>
                    <a:pt x="150493" y="193891"/>
                  </a:cubicBezTo>
                  <a:cubicBezTo>
                    <a:pt x="151579" y="213865"/>
                    <a:pt x="148874" y="233573"/>
                    <a:pt x="147112" y="253404"/>
                  </a:cubicBezTo>
                  <a:cubicBezTo>
                    <a:pt x="145102" y="275807"/>
                    <a:pt x="144816" y="298428"/>
                    <a:pt x="144778" y="320936"/>
                  </a:cubicBezTo>
                  <a:cubicBezTo>
                    <a:pt x="144759" y="332071"/>
                    <a:pt x="150388" y="341100"/>
                    <a:pt x="160475" y="346730"/>
                  </a:cubicBezTo>
                  <a:cubicBezTo>
                    <a:pt x="170324" y="352226"/>
                    <a:pt x="179659" y="358141"/>
                    <a:pt x="186697" y="367475"/>
                  </a:cubicBezTo>
                  <a:cubicBezTo>
                    <a:pt x="190193" y="372076"/>
                    <a:pt x="195556" y="375495"/>
                    <a:pt x="200528" y="378705"/>
                  </a:cubicBezTo>
                  <a:cubicBezTo>
                    <a:pt x="212796" y="386592"/>
                    <a:pt x="225274" y="394164"/>
                    <a:pt x="237799" y="401632"/>
                  </a:cubicBezTo>
                  <a:cubicBezTo>
                    <a:pt x="250372" y="409109"/>
                    <a:pt x="262755" y="416729"/>
                    <a:pt x="272718" y="427730"/>
                  </a:cubicBezTo>
                  <a:cubicBezTo>
                    <a:pt x="280290" y="436084"/>
                    <a:pt x="287939" y="444361"/>
                    <a:pt x="295978" y="452238"/>
                  </a:cubicBezTo>
                  <a:cubicBezTo>
                    <a:pt x="327439" y="483004"/>
                    <a:pt x="331163" y="535315"/>
                    <a:pt x="304207" y="570081"/>
                  </a:cubicBezTo>
                  <a:cubicBezTo>
                    <a:pt x="297521" y="578720"/>
                    <a:pt x="289901" y="585255"/>
                    <a:pt x="278137" y="586369"/>
                  </a:cubicBezTo>
                  <a:cubicBezTo>
                    <a:pt x="270346" y="587103"/>
                    <a:pt x="262688" y="589827"/>
                    <a:pt x="255125" y="592151"/>
                  </a:cubicBezTo>
                  <a:cubicBezTo>
                    <a:pt x="243895" y="595599"/>
                    <a:pt x="233179" y="595094"/>
                    <a:pt x="222016" y="591151"/>
                  </a:cubicBezTo>
                  <a:cubicBezTo>
                    <a:pt x="209529" y="586760"/>
                    <a:pt x="196651" y="583445"/>
                    <a:pt x="183802" y="580264"/>
                  </a:cubicBezTo>
                  <a:cubicBezTo>
                    <a:pt x="165609" y="575749"/>
                    <a:pt x="148683" y="568795"/>
                    <a:pt x="133329" y="557746"/>
                  </a:cubicBezTo>
                  <a:cubicBezTo>
                    <a:pt x="119299" y="547631"/>
                    <a:pt x="103277" y="544964"/>
                    <a:pt x="86075" y="545974"/>
                  </a:cubicBezTo>
                  <a:cubicBezTo>
                    <a:pt x="73655" y="546707"/>
                    <a:pt x="64149" y="552403"/>
                    <a:pt x="57519" y="561614"/>
                  </a:cubicBezTo>
                  <a:cubicBezTo>
                    <a:pt x="53214" y="567586"/>
                    <a:pt x="49137" y="573234"/>
                    <a:pt x="43451" y="577959"/>
                  </a:cubicBezTo>
                  <a:cubicBezTo>
                    <a:pt x="40546" y="580378"/>
                    <a:pt x="38622" y="584102"/>
                    <a:pt x="36650" y="587474"/>
                  </a:cubicBezTo>
                  <a:cubicBezTo>
                    <a:pt x="33650" y="592598"/>
                    <a:pt x="31088" y="597971"/>
                    <a:pt x="28163" y="603133"/>
                  </a:cubicBezTo>
                  <a:cubicBezTo>
                    <a:pt x="17400" y="622136"/>
                    <a:pt x="5999" y="640881"/>
                    <a:pt x="2227" y="662864"/>
                  </a:cubicBezTo>
                  <a:cubicBezTo>
                    <a:pt x="-1174" y="682600"/>
                    <a:pt x="-269" y="702450"/>
                    <a:pt x="2198" y="722196"/>
                  </a:cubicBezTo>
                  <a:cubicBezTo>
                    <a:pt x="3341" y="731321"/>
                    <a:pt x="5332" y="740388"/>
                    <a:pt x="7561" y="749342"/>
                  </a:cubicBezTo>
                  <a:cubicBezTo>
                    <a:pt x="10113" y="759543"/>
                    <a:pt x="11333" y="770821"/>
                    <a:pt x="16676" y="779441"/>
                  </a:cubicBezTo>
                  <a:cubicBezTo>
                    <a:pt x="27820" y="797443"/>
                    <a:pt x="41984" y="813464"/>
                    <a:pt x="58624" y="826818"/>
                  </a:cubicBezTo>
                  <a:cubicBezTo>
                    <a:pt x="79998" y="843963"/>
                    <a:pt x="105059" y="855041"/>
                    <a:pt x="129071" y="867699"/>
                  </a:cubicBezTo>
                  <a:cubicBezTo>
                    <a:pt x="146054" y="876663"/>
                    <a:pt x="163056" y="885835"/>
                    <a:pt x="182335" y="889426"/>
                  </a:cubicBezTo>
                  <a:cubicBezTo>
                    <a:pt x="185526" y="890007"/>
                    <a:pt x="188726" y="891341"/>
                    <a:pt x="191603" y="892922"/>
                  </a:cubicBezTo>
                  <a:cubicBezTo>
                    <a:pt x="213834" y="905085"/>
                    <a:pt x="237742" y="912991"/>
                    <a:pt x="261954" y="919935"/>
                  </a:cubicBezTo>
                  <a:cubicBezTo>
                    <a:pt x="270118" y="922278"/>
                    <a:pt x="278747" y="923935"/>
                    <a:pt x="287205" y="924173"/>
                  </a:cubicBezTo>
                  <a:cubicBezTo>
                    <a:pt x="308436" y="924773"/>
                    <a:pt x="329677" y="924383"/>
                    <a:pt x="350927" y="924383"/>
                  </a:cubicBezTo>
                  <a:cubicBezTo>
                    <a:pt x="350927" y="924288"/>
                    <a:pt x="350927" y="924173"/>
                    <a:pt x="350927" y="924068"/>
                  </a:cubicBezTo>
                  <a:cubicBezTo>
                    <a:pt x="367520" y="924068"/>
                    <a:pt x="384103" y="923878"/>
                    <a:pt x="400705" y="924126"/>
                  </a:cubicBezTo>
                  <a:cubicBezTo>
                    <a:pt x="428213" y="924516"/>
                    <a:pt x="454798" y="919582"/>
                    <a:pt x="480887" y="911200"/>
                  </a:cubicBezTo>
                  <a:cubicBezTo>
                    <a:pt x="503613" y="903923"/>
                    <a:pt x="526416" y="896932"/>
                    <a:pt x="549276" y="890064"/>
                  </a:cubicBezTo>
                  <a:cubicBezTo>
                    <a:pt x="572536" y="883111"/>
                    <a:pt x="593567" y="872481"/>
                    <a:pt x="610808" y="854965"/>
                  </a:cubicBezTo>
                  <a:cubicBezTo>
                    <a:pt x="616380" y="849307"/>
                    <a:pt x="622028" y="843411"/>
                    <a:pt x="628629" y="839153"/>
                  </a:cubicBezTo>
                  <a:cubicBezTo>
                    <a:pt x="650527" y="825037"/>
                    <a:pt x="663786" y="803301"/>
                    <a:pt x="678073" y="782851"/>
                  </a:cubicBezTo>
                  <a:cubicBezTo>
                    <a:pt x="687798" y="768916"/>
                    <a:pt x="697219" y="754181"/>
                    <a:pt x="701476" y="737064"/>
                  </a:cubicBezTo>
                  <a:cubicBezTo>
                    <a:pt x="702571" y="732673"/>
                    <a:pt x="705705" y="728835"/>
                    <a:pt x="707686" y="724624"/>
                  </a:cubicBezTo>
                  <a:cubicBezTo>
                    <a:pt x="710220" y="719243"/>
                    <a:pt x="712801" y="713852"/>
                    <a:pt x="714887" y="708299"/>
                  </a:cubicBezTo>
                  <a:cubicBezTo>
                    <a:pt x="719755" y="695268"/>
                    <a:pt x="724755" y="682257"/>
                    <a:pt x="728908" y="668999"/>
                  </a:cubicBezTo>
                  <a:cubicBezTo>
                    <a:pt x="731861" y="659569"/>
                    <a:pt x="735061" y="649787"/>
                    <a:pt x="735414" y="640081"/>
                  </a:cubicBezTo>
                  <a:cubicBezTo>
                    <a:pt x="736414" y="612258"/>
                    <a:pt x="736052" y="584350"/>
                    <a:pt x="736109" y="556480"/>
                  </a:cubicBezTo>
                  <a:close/>
                </a:path>
              </a:pathLst>
            </a:custGeom>
            <a:solidFill>
              <a:srgbClr val="FFA4E5"/>
            </a:solidFill>
            <a:ln w="9525" cap="flat">
              <a:noFill/>
              <a:prstDash val="solid"/>
              <a:miter/>
            </a:ln>
          </p:spPr>
          <p:txBody>
            <a:bodyPr rtlCol="0" anchor="ctr"/>
            <a:lstStyle/>
            <a:p>
              <a:endParaRPr lang="en-US"/>
            </a:p>
          </p:txBody>
        </p:sp>
        <p:sp>
          <p:nvSpPr>
            <p:cNvPr id="4" name="Hình tự do: Hình 3">
              <a:extLst>
                <a:ext uri="{FF2B5EF4-FFF2-40B4-BE49-F238E27FC236}">
                  <a16:creationId xmlns:a16="http://schemas.microsoft.com/office/drawing/2014/main" id="{D645CC6B-3B74-ABC1-FD29-FFA8B3D018FA}"/>
                </a:ext>
              </a:extLst>
            </p:cNvPr>
            <p:cNvSpPr/>
            <p:nvPr/>
          </p:nvSpPr>
          <p:spPr>
            <a:xfrm>
              <a:off x="9979643" y="2481010"/>
              <a:ext cx="323250" cy="59283"/>
            </a:xfrm>
            <a:custGeom>
              <a:avLst/>
              <a:gdLst>
                <a:gd name="connsiteX0" fmla="*/ 318410 w 323250"/>
                <a:gd name="connsiteY0" fmla="*/ 8 h 59283"/>
                <a:gd name="connsiteX1" fmla="*/ 145836 w 323250"/>
                <a:gd name="connsiteY1" fmla="*/ 9761 h 59283"/>
                <a:gd name="connsiteX2" fmla="*/ 3704 w 323250"/>
                <a:gd name="connsiteY2" fmla="*/ 44347 h 59283"/>
                <a:gd name="connsiteX3" fmla="*/ 9800 w 323250"/>
                <a:gd name="connsiteY3" fmla="*/ 58787 h 59283"/>
                <a:gd name="connsiteX4" fmla="*/ 177821 w 323250"/>
                <a:gd name="connsiteY4" fmla="*/ 31840 h 59283"/>
                <a:gd name="connsiteX5" fmla="*/ 320877 w 323250"/>
                <a:gd name="connsiteY5" fmla="*/ 9104 h 59283"/>
                <a:gd name="connsiteX6" fmla="*/ 318410 w 323250"/>
                <a:gd name="connsiteY6" fmla="*/ 8 h 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250" h="59283">
                  <a:moveTo>
                    <a:pt x="318410" y="8"/>
                  </a:moveTo>
                  <a:cubicBezTo>
                    <a:pt x="260832" y="3380"/>
                    <a:pt x="203482" y="7151"/>
                    <a:pt x="145836" y="9761"/>
                  </a:cubicBezTo>
                  <a:cubicBezTo>
                    <a:pt x="96116" y="12009"/>
                    <a:pt x="47376" y="19353"/>
                    <a:pt x="3704" y="44347"/>
                  </a:cubicBezTo>
                  <a:cubicBezTo>
                    <a:pt x="-3906" y="48690"/>
                    <a:pt x="1247" y="62006"/>
                    <a:pt x="9800" y="58787"/>
                  </a:cubicBezTo>
                  <a:cubicBezTo>
                    <a:pt x="64664" y="38108"/>
                    <a:pt x="119538" y="32945"/>
                    <a:pt x="177821" y="31840"/>
                  </a:cubicBezTo>
                  <a:cubicBezTo>
                    <a:pt x="226799" y="30907"/>
                    <a:pt x="276234" y="31459"/>
                    <a:pt x="320877" y="9104"/>
                  </a:cubicBezTo>
                  <a:cubicBezTo>
                    <a:pt x="325183" y="6951"/>
                    <a:pt x="323192" y="-268"/>
                    <a:pt x="318410" y="8"/>
                  </a:cubicBezTo>
                  <a:close/>
                </a:path>
              </a:pathLst>
            </a:custGeom>
            <a:solidFill>
              <a:srgbClr val="FFC9EF"/>
            </a:solidFill>
            <a:ln w="9525" cap="flat">
              <a:noFill/>
              <a:prstDash val="solid"/>
              <a:miter/>
            </a:ln>
          </p:spPr>
          <p:txBody>
            <a:bodyPr rtlCol="0" anchor="ctr"/>
            <a:lstStyle/>
            <a:p>
              <a:endParaRPr lang="en-US"/>
            </a:p>
          </p:txBody>
        </p:sp>
        <p:sp>
          <p:nvSpPr>
            <p:cNvPr id="5" name="Hình tự do: Hình 4">
              <a:extLst>
                <a:ext uri="{FF2B5EF4-FFF2-40B4-BE49-F238E27FC236}">
                  <a16:creationId xmlns:a16="http://schemas.microsoft.com/office/drawing/2014/main" id="{C2EF2F1D-34EF-C894-C24C-F684285ED1A0}"/>
                </a:ext>
              </a:extLst>
            </p:cNvPr>
            <p:cNvSpPr/>
            <p:nvPr/>
          </p:nvSpPr>
          <p:spPr>
            <a:xfrm>
              <a:off x="10318970" y="2469915"/>
              <a:ext cx="47505" cy="21991"/>
            </a:xfrm>
            <a:custGeom>
              <a:avLst/>
              <a:gdLst>
                <a:gd name="connsiteX0" fmla="*/ 43377 w 47505"/>
                <a:gd name="connsiteY0" fmla="*/ 3997 h 21991"/>
                <a:gd name="connsiteX1" fmla="*/ 36462 w 47505"/>
                <a:gd name="connsiteY1" fmla="*/ 730 h 21991"/>
                <a:gd name="connsiteX2" fmla="*/ 24755 w 47505"/>
                <a:gd name="connsiteY2" fmla="*/ 634 h 21991"/>
                <a:gd name="connsiteX3" fmla="*/ 6487 w 47505"/>
                <a:gd name="connsiteY3" fmla="*/ 4168 h 21991"/>
                <a:gd name="connsiteX4" fmla="*/ 0 w 47505"/>
                <a:gd name="connsiteY4" fmla="*/ 12683 h 21991"/>
                <a:gd name="connsiteX5" fmla="*/ 8830 w 47505"/>
                <a:gd name="connsiteY5" fmla="*/ 21523 h 21991"/>
                <a:gd name="connsiteX6" fmla="*/ 28137 w 47505"/>
                <a:gd name="connsiteY6" fmla="*/ 21113 h 21991"/>
                <a:gd name="connsiteX7" fmla="*/ 37043 w 47505"/>
                <a:gd name="connsiteY7" fmla="*/ 19084 h 21991"/>
                <a:gd name="connsiteX8" fmla="*/ 44710 w 47505"/>
                <a:gd name="connsiteY8" fmla="*/ 14198 h 21991"/>
                <a:gd name="connsiteX9" fmla="*/ 43377 w 47505"/>
                <a:gd name="connsiteY9" fmla="*/ 3997 h 2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05" h="21991">
                  <a:moveTo>
                    <a:pt x="43377" y="3997"/>
                  </a:moveTo>
                  <a:cubicBezTo>
                    <a:pt x="41024" y="3054"/>
                    <a:pt x="38881" y="1444"/>
                    <a:pt x="36462" y="730"/>
                  </a:cubicBezTo>
                  <a:cubicBezTo>
                    <a:pt x="32366" y="-490"/>
                    <a:pt x="28908" y="63"/>
                    <a:pt x="24755" y="634"/>
                  </a:cubicBezTo>
                  <a:cubicBezTo>
                    <a:pt x="18574" y="1482"/>
                    <a:pt x="12640" y="3178"/>
                    <a:pt x="6487" y="4168"/>
                  </a:cubicBezTo>
                  <a:cubicBezTo>
                    <a:pt x="2667" y="4778"/>
                    <a:pt x="0" y="9093"/>
                    <a:pt x="0" y="12683"/>
                  </a:cubicBezTo>
                  <a:cubicBezTo>
                    <a:pt x="0" y="17932"/>
                    <a:pt x="4058" y="20942"/>
                    <a:pt x="8830" y="21523"/>
                  </a:cubicBezTo>
                  <a:cubicBezTo>
                    <a:pt x="15430" y="22313"/>
                    <a:pt x="21584" y="22056"/>
                    <a:pt x="28137" y="21113"/>
                  </a:cubicBezTo>
                  <a:cubicBezTo>
                    <a:pt x="31118" y="20694"/>
                    <a:pt x="34385" y="20627"/>
                    <a:pt x="37043" y="19084"/>
                  </a:cubicBezTo>
                  <a:cubicBezTo>
                    <a:pt x="39776" y="17494"/>
                    <a:pt x="41805" y="15493"/>
                    <a:pt x="44710" y="14198"/>
                  </a:cubicBezTo>
                  <a:cubicBezTo>
                    <a:pt x="49664" y="11969"/>
                    <a:pt x="47282" y="5559"/>
                    <a:pt x="43377" y="3997"/>
                  </a:cubicBezTo>
                  <a:close/>
                </a:path>
              </a:pathLst>
            </a:custGeom>
            <a:solidFill>
              <a:srgbClr val="FFC9EF"/>
            </a:solidFill>
            <a:ln w="9525" cap="flat">
              <a:noFill/>
              <a:prstDash val="solid"/>
              <a:miter/>
            </a:ln>
          </p:spPr>
          <p:txBody>
            <a:bodyPr rtlCol="0" anchor="ctr"/>
            <a:lstStyle/>
            <a:p>
              <a:endParaRPr lang="en-US"/>
            </a:p>
          </p:txBody>
        </p:sp>
        <p:sp>
          <p:nvSpPr>
            <p:cNvPr id="6" name="Hình tự do: Hình 5">
              <a:extLst>
                <a:ext uri="{FF2B5EF4-FFF2-40B4-BE49-F238E27FC236}">
                  <a16:creationId xmlns:a16="http://schemas.microsoft.com/office/drawing/2014/main" id="{8163B99C-AD39-95AA-BB0D-797A2EB9AC40}"/>
                </a:ext>
              </a:extLst>
            </p:cNvPr>
            <p:cNvSpPr/>
            <p:nvPr/>
          </p:nvSpPr>
          <p:spPr>
            <a:xfrm>
              <a:off x="9986784" y="2766514"/>
              <a:ext cx="170926" cy="150665"/>
            </a:xfrm>
            <a:custGeom>
              <a:avLst/>
              <a:gdLst>
                <a:gd name="connsiteX0" fmla="*/ 170661 w 170926"/>
                <a:gd name="connsiteY0" fmla="*/ 144481 h 150665"/>
                <a:gd name="connsiteX1" fmla="*/ 107158 w 170926"/>
                <a:gd name="connsiteY1" fmla="*/ 68471 h 150665"/>
                <a:gd name="connsiteX2" fmla="*/ 53722 w 170926"/>
                <a:gd name="connsiteY2" fmla="*/ 36296 h 150665"/>
                <a:gd name="connsiteX3" fmla="*/ 6974 w 170926"/>
                <a:gd name="connsiteY3" fmla="*/ 1853 h 150665"/>
                <a:gd name="connsiteX4" fmla="*/ 259 w 170926"/>
                <a:gd name="connsiteY4" fmla="*/ 3663 h 150665"/>
                <a:gd name="connsiteX5" fmla="*/ 50341 w 170926"/>
                <a:gd name="connsiteY5" fmla="*/ 55174 h 150665"/>
                <a:gd name="connsiteX6" fmla="*/ 162307 w 170926"/>
                <a:gd name="connsiteY6" fmla="*/ 149339 h 150665"/>
                <a:gd name="connsiteX7" fmla="*/ 170661 w 170926"/>
                <a:gd name="connsiteY7" fmla="*/ 144481 h 15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26" h="150665">
                  <a:moveTo>
                    <a:pt x="170661" y="144481"/>
                  </a:moveTo>
                  <a:cubicBezTo>
                    <a:pt x="159526" y="111724"/>
                    <a:pt x="134075" y="88836"/>
                    <a:pt x="107158" y="68471"/>
                  </a:cubicBezTo>
                  <a:cubicBezTo>
                    <a:pt x="90641" y="55975"/>
                    <a:pt x="72429" y="45154"/>
                    <a:pt x="53722" y="36296"/>
                  </a:cubicBezTo>
                  <a:cubicBezTo>
                    <a:pt x="36215" y="28009"/>
                    <a:pt x="15651" y="20494"/>
                    <a:pt x="6974" y="1853"/>
                  </a:cubicBezTo>
                  <a:cubicBezTo>
                    <a:pt x="5269" y="-1804"/>
                    <a:pt x="659" y="568"/>
                    <a:pt x="259" y="3663"/>
                  </a:cubicBezTo>
                  <a:cubicBezTo>
                    <a:pt x="-3294" y="31248"/>
                    <a:pt x="30605" y="44526"/>
                    <a:pt x="50341" y="55174"/>
                  </a:cubicBezTo>
                  <a:cubicBezTo>
                    <a:pt x="95775" y="79692"/>
                    <a:pt x="125665" y="114744"/>
                    <a:pt x="162307" y="149339"/>
                  </a:cubicBezTo>
                  <a:cubicBezTo>
                    <a:pt x="165755" y="152596"/>
                    <a:pt x="172328" y="149424"/>
                    <a:pt x="170661" y="144481"/>
                  </a:cubicBezTo>
                  <a:close/>
                </a:path>
              </a:pathLst>
            </a:custGeom>
            <a:solidFill>
              <a:srgbClr val="FFC9EF"/>
            </a:solidFill>
            <a:ln w="9525" cap="flat">
              <a:noFill/>
              <a:prstDash val="solid"/>
              <a:miter/>
            </a:ln>
          </p:spPr>
          <p:txBody>
            <a:bodyPr rtlCol="0" anchor="ctr"/>
            <a:lstStyle/>
            <a:p>
              <a:endParaRPr lang="en-US"/>
            </a:p>
          </p:txBody>
        </p:sp>
        <p:sp>
          <p:nvSpPr>
            <p:cNvPr id="7" name="Hình tự do: Hình 6">
              <a:extLst>
                <a:ext uri="{FF2B5EF4-FFF2-40B4-BE49-F238E27FC236}">
                  <a16:creationId xmlns:a16="http://schemas.microsoft.com/office/drawing/2014/main" id="{5A996E03-0919-91D2-6C2E-BB4B9F1DCCCF}"/>
                </a:ext>
              </a:extLst>
            </p:cNvPr>
            <p:cNvSpPr/>
            <p:nvPr/>
          </p:nvSpPr>
          <p:spPr>
            <a:xfrm>
              <a:off x="10277523" y="2790764"/>
              <a:ext cx="234673" cy="180114"/>
            </a:xfrm>
            <a:custGeom>
              <a:avLst/>
              <a:gdLst>
                <a:gd name="connsiteX0" fmla="*/ 234500 w 234673"/>
                <a:gd name="connsiteY0" fmla="*/ 172866 h 180114"/>
                <a:gd name="connsiteX1" fmla="*/ 140040 w 234673"/>
                <a:gd name="connsiteY1" fmla="*/ 46031 h 180114"/>
                <a:gd name="connsiteX2" fmla="*/ 347 w 234673"/>
                <a:gd name="connsiteY2" fmla="*/ 5264 h 180114"/>
                <a:gd name="connsiteX3" fmla="*/ 347 w 234673"/>
                <a:gd name="connsiteY3" fmla="*/ 6464 h 180114"/>
                <a:gd name="connsiteX4" fmla="*/ 115856 w 234673"/>
                <a:gd name="connsiteY4" fmla="*/ 60166 h 180114"/>
                <a:gd name="connsiteX5" fmla="*/ 223670 w 234673"/>
                <a:gd name="connsiteY5" fmla="*/ 177447 h 180114"/>
                <a:gd name="connsiteX6" fmla="*/ 234500 w 234673"/>
                <a:gd name="connsiteY6" fmla="*/ 172866 h 18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673" h="180114">
                  <a:moveTo>
                    <a:pt x="234500" y="172866"/>
                  </a:moveTo>
                  <a:cubicBezTo>
                    <a:pt x="222793" y="117926"/>
                    <a:pt x="184931" y="77435"/>
                    <a:pt x="140040" y="46031"/>
                  </a:cubicBezTo>
                  <a:cubicBezTo>
                    <a:pt x="107436" y="23218"/>
                    <a:pt x="40180" y="-13767"/>
                    <a:pt x="347" y="5264"/>
                  </a:cubicBezTo>
                  <a:cubicBezTo>
                    <a:pt x="-101" y="5473"/>
                    <a:pt x="-130" y="6254"/>
                    <a:pt x="347" y="6464"/>
                  </a:cubicBezTo>
                  <a:cubicBezTo>
                    <a:pt x="39494" y="23704"/>
                    <a:pt x="79166" y="37696"/>
                    <a:pt x="115856" y="60166"/>
                  </a:cubicBezTo>
                  <a:cubicBezTo>
                    <a:pt x="164539" y="89979"/>
                    <a:pt x="189837" y="133575"/>
                    <a:pt x="223670" y="177447"/>
                  </a:cubicBezTo>
                  <a:cubicBezTo>
                    <a:pt x="227670" y="182629"/>
                    <a:pt x="235976" y="179809"/>
                    <a:pt x="234500" y="172866"/>
                  </a:cubicBezTo>
                  <a:close/>
                </a:path>
              </a:pathLst>
            </a:custGeom>
            <a:solidFill>
              <a:srgbClr val="FFC9EF"/>
            </a:solidFill>
            <a:ln w="9525" cap="flat">
              <a:noFill/>
              <a:prstDash val="solid"/>
              <a:miter/>
            </a:ln>
          </p:spPr>
          <p:txBody>
            <a:bodyPr rtlCol="0" anchor="ctr"/>
            <a:lstStyle/>
            <a:p>
              <a:endParaRPr lang="en-US"/>
            </a:p>
          </p:txBody>
        </p:sp>
        <p:sp>
          <p:nvSpPr>
            <p:cNvPr id="8" name="Hình tự do: Hình 7">
              <a:extLst>
                <a:ext uri="{FF2B5EF4-FFF2-40B4-BE49-F238E27FC236}">
                  <a16:creationId xmlns:a16="http://schemas.microsoft.com/office/drawing/2014/main" id="{C36AD19C-830D-E462-C694-F8FB16D41EFB}"/>
                </a:ext>
              </a:extLst>
            </p:cNvPr>
            <p:cNvSpPr/>
            <p:nvPr/>
          </p:nvSpPr>
          <p:spPr>
            <a:xfrm>
              <a:off x="10505509" y="2997349"/>
              <a:ext cx="21448" cy="53304"/>
            </a:xfrm>
            <a:custGeom>
              <a:avLst/>
              <a:gdLst>
                <a:gd name="connsiteX0" fmla="*/ 18115 w 21448"/>
                <a:gd name="connsiteY0" fmla="*/ 5486 h 53304"/>
                <a:gd name="connsiteX1" fmla="*/ 3313 w 21448"/>
                <a:gd name="connsiteY1" fmla="*/ 5486 h 53304"/>
                <a:gd name="connsiteX2" fmla="*/ 160 w 21448"/>
                <a:gd name="connsiteY2" fmla="*/ 28880 h 53304"/>
                <a:gd name="connsiteX3" fmla="*/ 6352 w 21448"/>
                <a:gd name="connsiteY3" fmla="*/ 51540 h 53304"/>
                <a:gd name="connsiteX4" fmla="*/ 15067 w 21448"/>
                <a:gd name="connsiteY4" fmla="*/ 51540 h 53304"/>
                <a:gd name="connsiteX5" fmla="*/ 21382 w 21448"/>
                <a:gd name="connsiteY5" fmla="*/ 31937 h 53304"/>
                <a:gd name="connsiteX6" fmla="*/ 18115 w 21448"/>
                <a:gd name="connsiteY6" fmla="*/ 5486 h 5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8" h="53304">
                  <a:moveTo>
                    <a:pt x="18115" y="5486"/>
                  </a:moveTo>
                  <a:cubicBezTo>
                    <a:pt x="15867" y="-1829"/>
                    <a:pt x="5571" y="-1829"/>
                    <a:pt x="3313" y="5486"/>
                  </a:cubicBezTo>
                  <a:cubicBezTo>
                    <a:pt x="1037" y="12935"/>
                    <a:pt x="456" y="21136"/>
                    <a:pt x="160" y="28880"/>
                  </a:cubicBezTo>
                  <a:cubicBezTo>
                    <a:pt x="-183" y="37814"/>
                    <a:pt x="-621" y="45044"/>
                    <a:pt x="6352" y="51540"/>
                  </a:cubicBezTo>
                  <a:cubicBezTo>
                    <a:pt x="8885" y="53892"/>
                    <a:pt x="12543" y="53892"/>
                    <a:pt x="15067" y="51540"/>
                  </a:cubicBezTo>
                  <a:cubicBezTo>
                    <a:pt x="21153" y="45882"/>
                    <a:pt x="21687" y="39910"/>
                    <a:pt x="21382" y="31937"/>
                  </a:cubicBezTo>
                  <a:cubicBezTo>
                    <a:pt x="21058" y="23155"/>
                    <a:pt x="20706" y="13935"/>
                    <a:pt x="18115" y="5486"/>
                  </a:cubicBezTo>
                  <a:close/>
                </a:path>
              </a:pathLst>
            </a:custGeom>
            <a:solidFill>
              <a:srgbClr val="FFC9EF"/>
            </a:solidFill>
            <a:ln w="9525" cap="flat">
              <a:noFill/>
              <a:prstDash val="solid"/>
              <a:miter/>
            </a:ln>
          </p:spPr>
          <p:txBody>
            <a:bodyPr rtlCol="0" anchor="ctr"/>
            <a:lstStyle/>
            <a:p>
              <a:endParaRPr lang="en-US"/>
            </a:p>
          </p:txBody>
        </p:sp>
        <p:sp>
          <p:nvSpPr>
            <p:cNvPr id="9" name="Hình tự do: Hình 8">
              <a:extLst>
                <a:ext uri="{FF2B5EF4-FFF2-40B4-BE49-F238E27FC236}">
                  <a16:creationId xmlns:a16="http://schemas.microsoft.com/office/drawing/2014/main" id="{81907EF1-86A7-8BD8-938A-81F3C5D1198D}"/>
                </a:ext>
              </a:extLst>
            </p:cNvPr>
            <p:cNvSpPr/>
            <p:nvPr/>
          </p:nvSpPr>
          <p:spPr>
            <a:xfrm>
              <a:off x="9870631" y="3019600"/>
              <a:ext cx="244727" cy="61956"/>
            </a:xfrm>
            <a:custGeom>
              <a:avLst/>
              <a:gdLst>
                <a:gd name="connsiteX0" fmla="*/ 239009 w 244727"/>
                <a:gd name="connsiteY0" fmla="*/ 32355 h 61956"/>
                <a:gd name="connsiteX1" fmla="*/ 162161 w 244727"/>
                <a:gd name="connsiteY1" fmla="*/ 36917 h 61956"/>
                <a:gd name="connsiteX2" fmla="*/ 83599 w 244727"/>
                <a:gd name="connsiteY2" fmla="*/ 10152 h 61956"/>
                <a:gd name="connsiteX3" fmla="*/ 1207 w 244727"/>
                <a:gd name="connsiteY3" fmla="*/ 15210 h 61956"/>
                <a:gd name="connsiteX4" fmla="*/ 5494 w 244727"/>
                <a:gd name="connsiteY4" fmla="*/ 22582 h 61956"/>
                <a:gd name="connsiteX5" fmla="*/ 129690 w 244727"/>
                <a:gd name="connsiteY5" fmla="*/ 55339 h 61956"/>
                <a:gd name="connsiteX6" fmla="*/ 241942 w 244727"/>
                <a:gd name="connsiteY6" fmla="*/ 43175 h 61956"/>
                <a:gd name="connsiteX7" fmla="*/ 239009 w 244727"/>
                <a:gd name="connsiteY7" fmla="*/ 32355 h 6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727" h="61956">
                  <a:moveTo>
                    <a:pt x="239009" y="32355"/>
                  </a:moveTo>
                  <a:cubicBezTo>
                    <a:pt x="213253" y="33241"/>
                    <a:pt x="187954" y="37232"/>
                    <a:pt x="162161" y="36917"/>
                  </a:cubicBezTo>
                  <a:cubicBezTo>
                    <a:pt x="132281" y="36565"/>
                    <a:pt x="110011" y="20258"/>
                    <a:pt x="83599" y="10152"/>
                  </a:cubicBezTo>
                  <a:cubicBezTo>
                    <a:pt x="55757" y="-506"/>
                    <a:pt x="24058" y="-7907"/>
                    <a:pt x="1207" y="15210"/>
                  </a:cubicBezTo>
                  <a:cubicBezTo>
                    <a:pt x="-1774" y="18201"/>
                    <a:pt x="1188" y="24116"/>
                    <a:pt x="5494" y="22582"/>
                  </a:cubicBezTo>
                  <a:cubicBezTo>
                    <a:pt x="53461" y="5618"/>
                    <a:pt x="87037" y="40946"/>
                    <a:pt x="129690" y="55339"/>
                  </a:cubicBezTo>
                  <a:cubicBezTo>
                    <a:pt x="166657" y="67826"/>
                    <a:pt x="208738" y="62016"/>
                    <a:pt x="241942" y="43175"/>
                  </a:cubicBezTo>
                  <a:cubicBezTo>
                    <a:pt x="246895" y="40365"/>
                    <a:pt x="244828" y="32155"/>
                    <a:pt x="239009" y="32355"/>
                  </a:cubicBezTo>
                  <a:close/>
                </a:path>
              </a:pathLst>
            </a:custGeom>
            <a:solidFill>
              <a:srgbClr val="FFC9EF"/>
            </a:solidFill>
            <a:ln w="9525" cap="flat">
              <a:noFill/>
              <a:prstDash val="solid"/>
              <a:miter/>
            </a:ln>
          </p:spPr>
          <p:txBody>
            <a:bodyPr rtlCol="0" anchor="ctr"/>
            <a:lstStyle/>
            <a:p>
              <a:endParaRPr lang="en-US"/>
            </a:p>
          </p:txBody>
        </p:sp>
        <p:sp>
          <p:nvSpPr>
            <p:cNvPr id="10" name="Hình tự do: Hình 9">
              <a:extLst>
                <a:ext uri="{FF2B5EF4-FFF2-40B4-BE49-F238E27FC236}">
                  <a16:creationId xmlns:a16="http://schemas.microsoft.com/office/drawing/2014/main" id="{FDF2A97F-6A02-51F0-7A8C-5185A0A497F4}"/>
                </a:ext>
              </a:extLst>
            </p:cNvPr>
            <p:cNvSpPr/>
            <p:nvPr/>
          </p:nvSpPr>
          <p:spPr>
            <a:xfrm>
              <a:off x="9851304" y="3212434"/>
              <a:ext cx="522866" cy="159620"/>
            </a:xfrm>
            <a:custGeom>
              <a:avLst/>
              <a:gdLst>
                <a:gd name="connsiteX0" fmla="*/ 514253 w 522866"/>
                <a:gd name="connsiteY0" fmla="*/ 73074 h 159620"/>
                <a:gd name="connsiteX1" fmla="*/ 400601 w 522866"/>
                <a:gd name="connsiteY1" fmla="*/ 122480 h 159620"/>
                <a:gd name="connsiteX2" fmla="*/ 238714 w 522866"/>
                <a:gd name="connsiteY2" fmla="*/ 123471 h 159620"/>
                <a:gd name="connsiteX3" fmla="*/ 80856 w 522866"/>
                <a:gd name="connsiteY3" fmla="*/ 64978 h 159620"/>
                <a:gd name="connsiteX4" fmla="*/ 14219 w 522866"/>
                <a:gd name="connsiteY4" fmla="*/ 2960 h 159620"/>
                <a:gd name="connsiteX5" fmla="*/ 8428 w 522866"/>
                <a:gd name="connsiteY5" fmla="*/ 598 h 159620"/>
                <a:gd name="connsiteX6" fmla="*/ 166143 w 522866"/>
                <a:gd name="connsiteY6" fmla="*/ 130462 h 159620"/>
                <a:gd name="connsiteX7" fmla="*/ 521264 w 522866"/>
                <a:gd name="connsiteY7" fmla="*/ 85123 h 159620"/>
                <a:gd name="connsiteX8" fmla="*/ 514253 w 522866"/>
                <a:gd name="connsiteY8" fmla="*/ 73074 h 15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866" h="159620">
                  <a:moveTo>
                    <a:pt x="514253" y="73074"/>
                  </a:moveTo>
                  <a:cubicBezTo>
                    <a:pt x="475601" y="88962"/>
                    <a:pt x="441416" y="111060"/>
                    <a:pt x="400601" y="122480"/>
                  </a:cubicBezTo>
                  <a:cubicBezTo>
                    <a:pt x="348213" y="137177"/>
                    <a:pt x="291483" y="133043"/>
                    <a:pt x="238714" y="123471"/>
                  </a:cubicBezTo>
                  <a:cubicBezTo>
                    <a:pt x="183678" y="113479"/>
                    <a:pt x="130024" y="90857"/>
                    <a:pt x="80856" y="64978"/>
                  </a:cubicBezTo>
                  <a:cubicBezTo>
                    <a:pt x="61044" y="54538"/>
                    <a:pt x="19744" y="26278"/>
                    <a:pt x="14219" y="2960"/>
                  </a:cubicBezTo>
                  <a:cubicBezTo>
                    <a:pt x="13676" y="655"/>
                    <a:pt x="10447" y="-916"/>
                    <a:pt x="8428" y="598"/>
                  </a:cubicBezTo>
                  <a:cubicBezTo>
                    <a:pt x="-42531" y="38374"/>
                    <a:pt x="153732" y="126004"/>
                    <a:pt x="166143" y="130462"/>
                  </a:cubicBezTo>
                  <a:cubicBezTo>
                    <a:pt x="270375" y="167800"/>
                    <a:pt x="443358" y="184450"/>
                    <a:pt x="521264" y="85123"/>
                  </a:cubicBezTo>
                  <a:cubicBezTo>
                    <a:pt x="525093" y="80246"/>
                    <a:pt x="521787" y="69978"/>
                    <a:pt x="514253" y="73074"/>
                  </a:cubicBezTo>
                  <a:close/>
                </a:path>
              </a:pathLst>
            </a:custGeom>
            <a:solidFill>
              <a:srgbClr val="EA90C9"/>
            </a:solidFill>
            <a:ln w="9525" cap="flat">
              <a:noFill/>
              <a:prstDash val="solid"/>
              <a:miter/>
            </a:ln>
          </p:spPr>
          <p:txBody>
            <a:bodyPr rtlCol="0" anchor="ctr"/>
            <a:lstStyle/>
            <a:p>
              <a:endParaRPr lang="en-US"/>
            </a:p>
          </p:txBody>
        </p:sp>
        <p:sp>
          <p:nvSpPr>
            <p:cNvPr id="11" name="Hình tự do: Hình 10">
              <a:extLst>
                <a:ext uri="{FF2B5EF4-FFF2-40B4-BE49-F238E27FC236}">
                  <a16:creationId xmlns:a16="http://schemas.microsoft.com/office/drawing/2014/main" id="{C25D5FC6-D9E1-9675-8820-7626294EAEFE}"/>
                </a:ext>
              </a:extLst>
            </p:cNvPr>
            <p:cNvSpPr/>
            <p:nvPr/>
          </p:nvSpPr>
          <p:spPr>
            <a:xfrm>
              <a:off x="10402297" y="3207068"/>
              <a:ext cx="73730" cy="76340"/>
            </a:xfrm>
            <a:custGeom>
              <a:avLst/>
              <a:gdLst>
                <a:gd name="connsiteX0" fmla="*/ 64606 w 73730"/>
                <a:gd name="connsiteY0" fmla="*/ 840 h 76340"/>
                <a:gd name="connsiteX1" fmla="*/ 33926 w 73730"/>
                <a:gd name="connsiteY1" fmla="*/ 30406 h 76340"/>
                <a:gd name="connsiteX2" fmla="*/ 1436 w 73730"/>
                <a:gd name="connsiteY2" fmla="*/ 64934 h 76340"/>
                <a:gd name="connsiteX3" fmla="*/ 12085 w 73730"/>
                <a:gd name="connsiteY3" fmla="*/ 75583 h 76340"/>
                <a:gd name="connsiteX4" fmla="*/ 49899 w 73730"/>
                <a:gd name="connsiteY4" fmla="*/ 46389 h 76340"/>
                <a:gd name="connsiteX5" fmla="*/ 73702 w 73730"/>
                <a:gd name="connsiteY5" fmla="*/ 6060 h 76340"/>
                <a:gd name="connsiteX6" fmla="*/ 64606 w 73730"/>
                <a:gd name="connsiteY6" fmla="*/ 840 h 7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30" h="76340">
                  <a:moveTo>
                    <a:pt x="64606" y="840"/>
                  </a:moveTo>
                  <a:cubicBezTo>
                    <a:pt x="52843" y="8879"/>
                    <a:pt x="43737" y="20186"/>
                    <a:pt x="33926" y="30406"/>
                  </a:cubicBezTo>
                  <a:cubicBezTo>
                    <a:pt x="22925" y="41893"/>
                    <a:pt x="10856" y="52075"/>
                    <a:pt x="1436" y="64934"/>
                  </a:cubicBezTo>
                  <a:cubicBezTo>
                    <a:pt x="-3612" y="71811"/>
                    <a:pt x="5780" y="78660"/>
                    <a:pt x="12085" y="75583"/>
                  </a:cubicBezTo>
                  <a:cubicBezTo>
                    <a:pt x="26449" y="68582"/>
                    <a:pt x="38527" y="57533"/>
                    <a:pt x="49899" y="46389"/>
                  </a:cubicBezTo>
                  <a:cubicBezTo>
                    <a:pt x="61244" y="35254"/>
                    <a:pt x="71931" y="22357"/>
                    <a:pt x="73702" y="6060"/>
                  </a:cubicBezTo>
                  <a:cubicBezTo>
                    <a:pt x="74188" y="1583"/>
                    <a:pt x="68168" y="-1588"/>
                    <a:pt x="64606" y="840"/>
                  </a:cubicBezTo>
                  <a:close/>
                </a:path>
              </a:pathLst>
            </a:custGeom>
            <a:solidFill>
              <a:srgbClr val="EA90C9"/>
            </a:solidFill>
            <a:ln w="9525" cap="flat">
              <a:noFill/>
              <a:prstDash val="solid"/>
              <a:miter/>
            </a:ln>
          </p:spPr>
          <p:txBody>
            <a:bodyPr rtlCol="0" anchor="ctr"/>
            <a:lstStyle/>
            <a:p>
              <a:endParaRPr lang="en-US"/>
            </a:p>
          </p:txBody>
        </p:sp>
        <p:sp>
          <p:nvSpPr>
            <p:cNvPr id="12" name="Hình tự do: Hình 11">
              <a:extLst>
                <a:ext uri="{FF2B5EF4-FFF2-40B4-BE49-F238E27FC236}">
                  <a16:creationId xmlns:a16="http://schemas.microsoft.com/office/drawing/2014/main" id="{F15F639A-6D55-F976-D934-ACBF8CFDE0E2}"/>
                </a:ext>
              </a:extLst>
            </p:cNvPr>
            <p:cNvSpPr/>
            <p:nvPr/>
          </p:nvSpPr>
          <p:spPr>
            <a:xfrm>
              <a:off x="10156976" y="2717827"/>
              <a:ext cx="63837" cy="61686"/>
            </a:xfrm>
            <a:custGeom>
              <a:avLst/>
              <a:gdLst>
                <a:gd name="connsiteX0" fmla="*/ 62391 w 63837"/>
                <a:gd name="connsiteY0" fmla="*/ 51712 h 61686"/>
                <a:gd name="connsiteX1" fmla="*/ 35436 w 63837"/>
                <a:gd name="connsiteY1" fmla="*/ 33586 h 61686"/>
                <a:gd name="connsiteX2" fmla="*/ 18433 w 63837"/>
                <a:gd name="connsiteY2" fmla="*/ 8468 h 61686"/>
                <a:gd name="connsiteX3" fmla="*/ 13957 w 63837"/>
                <a:gd name="connsiteY3" fmla="*/ 1153 h 61686"/>
                <a:gd name="connsiteX4" fmla="*/ 14195 w 63837"/>
                <a:gd name="connsiteY4" fmla="*/ 1096 h 61686"/>
                <a:gd name="connsiteX5" fmla="*/ 9480 w 63837"/>
                <a:gd name="connsiteY5" fmla="*/ 38 h 61686"/>
                <a:gd name="connsiteX6" fmla="*/ 9070 w 63837"/>
                <a:gd name="connsiteY6" fmla="*/ 67 h 61686"/>
                <a:gd name="connsiteX7" fmla="*/ 7346 w 63837"/>
                <a:gd name="connsiteY7" fmla="*/ 372 h 61686"/>
                <a:gd name="connsiteX8" fmla="*/ 2508 w 63837"/>
                <a:gd name="connsiteY8" fmla="*/ 4153 h 61686"/>
                <a:gd name="connsiteX9" fmla="*/ 12899 w 63837"/>
                <a:gd name="connsiteY9" fmla="*/ 44492 h 61686"/>
                <a:gd name="connsiteX10" fmla="*/ 59934 w 63837"/>
                <a:gd name="connsiteY10" fmla="*/ 61027 h 61686"/>
                <a:gd name="connsiteX11" fmla="*/ 62391 w 63837"/>
                <a:gd name="connsiteY11" fmla="*/ 51712 h 6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837" h="61686">
                  <a:moveTo>
                    <a:pt x="62391" y="51712"/>
                  </a:moveTo>
                  <a:cubicBezTo>
                    <a:pt x="55047" y="42329"/>
                    <a:pt x="45513" y="39434"/>
                    <a:pt x="35436" y="33586"/>
                  </a:cubicBezTo>
                  <a:cubicBezTo>
                    <a:pt x="28387" y="29490"/>
                    <a:pt x="17910" y="17355"/>
                    <a:pt x="18433" y="8468"/>
                  </a:cubicBezTo>
                  <a:cubicBezTo>
                    <a:pt x="18633" y="5039"/>
                    <a:pt x="16633" y="2515"/>
                    <a:pt x="13957" y="1153"/>
                  </a:cubicBezTo>
                  <a:cubicBezTo>
                    <a:pt x="14042" y="1134"/>
                    <a:pt x="14128" y="1115"/>
                    <a:pt x="14195" y="1096"/>
                  </a:cubicBezTo>
                  <a:cubicBezTo>
                    <a:pt x="12871" y="86"/>
                    <a:pt x="11175" y="-95"/>
                    <a:pt x="9480" y="38"/>
                  </a:cubicBezTo>
                  <a:cubicBezTo>
                    <a:pt x="9346" y="38"/>
                    <a:pt x="9213" y="58"/>
                    <a:pt x="9070" y="67"/>
                  </a:cubicBezTo>
                  <a:cubicBezTo>
                    <a:pt x="8470" y="143"/>
                    <a:pt x="7927" y="181"/>
                    <a:pt x="7346" y="372"/>
                  </a:cubicBezTo>
                  <a:cubicBezTo>
                    <a:pt x="5375" y="886"/>
                    <a:pt x="3584" y="2048"/>
                    <a:pt x="2508" y="4153"/>
                  </a:cubicBezTo>
                  <a:cubicBezTo>
                    <a:pt x="-4417" y="17679"/>
                    <a:pt x="4298" y="33862"/>
                    <a:pt x="12899" y="44492"/>
                  </a:cubicBezTo>
                  <a:cubicBezTo>
                    <a:pt x="23891" y="58093"/>
                    <a:pt x="43608" y="63732"/>
                    <a:pt x="59934" y="61027"/>
                  </a:cubicBezTo>
                  <a:cubicBezTo>
                    <a:pt x="64544" y="60275"/>
                    <a:pt x="64668" y="54617"/>
                    <a:pt x="62391" y="51712"/>
                  </a:cubicBezTo>
                  <a:close/>
                </a:path>
              </a:pathLst>
            </a:custGeom>
            <a:solidFill>
              <a:srgbClr val="EA90C9"/>
            </a:solidFill>
            <a:ln w="9525" cap="flat">
              <a:noFill/>
              <a:prstDash val="solid"/>
              <a:miter/>
            </a:ln>
          </p:spPr>
          <p:txBody>
            <a:bodyPr rtlCol="0" anchor="ctr"/>
            <a:lstStyle/>
            <a:p>
              <a:endParaRPr lang="en-US"/>
            </a:p>
          </p:txBody>
        </p:sp>
        <p:sp>
          <p:nvSpPr>
            <p:cNvPr id="13" name="Hình tự do: Hình 12">
              <a:extLst>
                <a:ext uri="{FF2B5EF4-FFF2-40B4-BE49-F238E27FC236}">
                  <a16:creationId xmlns:a16="http://schemas.microsoft.com/office/drawing/2014/main" id="{A8F49A6A-7D08-DFD9-8E2E-8967BDE8F181}"/>
                </a:ext>
              </a:extLst>
            </p:cNvPr>
            <p:cNvSpPr/>
            <p:nvPr/>
          </p:nvSpPr>
          <p:spPr>
            <a:xfrm>
              <a:off x="9830765" y="3076388"/>
              <a:ext cx="32274" cy="77235"/>
            </a:xfrm>
            <a:custGeom>
              <a:avLst/>
              <a:gdLst>
                <a:gd name="connsiteX0" fmla="*/ 16898 w 32274"/>
                <a:gd name="connsiteY0" fmla="*/ 2923 h 77235"/>
                <a:gd name="connsiteX1" fmla="*/ 2010 w 32274"/>
                <a:gd name="connsiteY1" fmla="*/ 39242 h 77235"/>
                <a:gd name="connsiteX2" fmla="*/ 7649 w 32274"/>
                <a:gd name="connsiteY2" fmla="*/ 76532 h 77235"/>
                <a:gd name="connsiteX3" fmla="*/ 12679 w 32274"/>
                <a:gd name="connsiteY3" fmla="*/ 76532 h 77235"/>
                <a:gd name="connsiteX4" fmla="*/ 20384 w 32274"/>
                <a:gd name="connsiteY4" fmla="*/ 52405 h 77235"/>
                <a:gd name="connsiteX5" fmla="*/ 29871 w 32274"/>
                <a:gd name="connsiteY5" fmla="*/ 15915 h 77235"/>
                <a:gd name="connsiteX6" fmla="*/ 16898 w 32274"/>
                <a:gd name="connsiteY6" fmla="*/ 2923 h 7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74" h="77235">
                  <a:moveTo>
                    <a:pt x="16898" y="2923"/>
                  </a:moveTo>
                  <a:cubicBezTo>
                    <a:pt x="7545" y="13048"/>
                    <a:pt x="3935" y="25859"/>
                    <a:pt x="2010" y="39242"/>
                  </a:cubicBezTo>
                  <a:cubicBezTo>
                    <a:pt x="382" y="50577"/>
                    <a:pt x="-3542" y="68884"/>
                    <a:pt x="7649" y="76532"/>
                  </a:cubicBezTo>
                  <a:cubicBezTo>
                    <a:pt x="9021" y="77475"/>
                    <a:pt x="11317" y="77466"/>
                    <a:pt x="12679" y="76532"/>
                  </a:cubicBezTo>
                  <a:cubicBezTo>
                    <a:pt x="20680" y="71084"/>
                    <a:pt x="20137" y="61121"/>
                    <a:pt x="20384" y="52405"/>
                  </a:cubicBezTo>
                  <a:cubicBezTo>
                    <a:pt x="20718" y="40394"/>
                    <a:pt x="21603" y="25421"/>
                    <a:pt x="29871" y="15915"/>
                  </a:cubicBezTo>
                  <a:cubicBezTo>
                    <a:pt x="37577" y="7057"/>
                    <a:pt x="24994" y="-5840"/>
                    <a:pt x="16898" y="2923"/>
                  </a:cubicBezTo>
                  <a:close/>
                </a:path>
              </a:pathLst>
            </a:custGeom>
            <a:solidFill>
              <a:srgbClr val="FFC9EF"/>
            </a:solidFill>
            <a:ln w="9525" cap="flat">
              <a:noFill/>
              <a:prstDash val="solid"/>
              <a:miter/>
            </a:ln>
          </p:spPr>
          <p:txBody>
            <a:bodyPr rtlCol="0" anchor="ctr"/>
            <a:lstStyle/>
            <a:p>
              <a:endParaRPr lang="en-US"/>
            </a:p>
          </p:txBody>
        </p:sp>
        <p:sp>
          <p:nvSpPr>
            <p:cNvPr id="14" name="Hình tự do: Hình 13">
              <a:extLst>
                <a:ext uri="{FF2B5EF4-FFF2-40B4-BE49-F238E27FC236}">
                  <a16:creationId xmlns:a16="http://schemas.microsoft.com/office/drawing/2014/main" id="{848C3547-A6D5-AD28-1284-30B8A5164780}"/>
                </a:ext>
              </a:extLst>
            </p:cNvPr>
            <p:cNvSpPr/>
            <p:nvPr/>
          </p:nvSpPr>
          <p:spPr>
            <a:xfrm>
              <a:off x="9779622" y="2418066"/>
              <a:ext cx="909899" cy="980765"/>
            </a:xfrm>
            <a:custGeom>
              <a:avLst/>
              <a:gdLst>
                <a:gd name="connsiteX0" fmla="*/ 431706 w 909899"/>
                <a:gd name="connsiteY0" fmla="*/ 284864 h 980765"/>
                <a:gd name="connsiteX1" fmla="*/ 441965 w 909899"/>
                <a:gd name="connsiteY1" fmla="*/ 316049 h 980765"/>
                <a:gd name="connsiteX2" fmla="*/ 461500 w 909899"/>
                <a:gd name="connsiteY2" fmla="*/ 323069 h 980765"/>
                <a:gd name="connsiteX3" fmla="*/ 518374 w 909899"/>
                <a:gd name="connsiteY3" fmla="*/ 331956 h 980765"/>
                <a:gd name="connsiteX4" fmla="*/ 532014 w 909899"/>
                <a:gd name="connsiteY4" fmla="*/ 334214 h 980765"/>
                <a:gd name="connsiteX5" fmla="*/ 577344 w 909899"/>
                <a:gd name="connsiteY5" fmla="*/ 339662 h 980765"/>
                <a:gd name="connsiteX6" fmla="*/ 714989 w 909899"/>
                <a:gd name="connsiteY6" fmla="*/ 410775 h 980765"/>
                <a:gd name="connsiteX7" fmla="*/ 776845 w 909899"/>
                <a:gd name="connsiteY7" fmla="*/ 517789 h 980765"/>
                <a:gd name="connsiteX8" fmla="*/ 788522 w 909899"/>
                <a:gd name="connsiteY8" fmla="*/ 562032 h 980765"/>
                <a:gd name="connsiteX9" fmla="*/ 791399 w 909899"/>
                <a:gd name="connsiteY9" fmla="*/ 587645 h 980765"/>
                <a:gd name="connsiteX10" fmla="*/ 792180 w 909899"/>
                <a:gd name="connsiteY10" fmla="*/ 657340 h 980765"/>
                <a:gd name="connsiteX11" fmla="*/ 782388 w 909899"/>
                <a:gd name="connsiteY11" fmla="*/ 709718 h 980765"/>
                <a:gd name="connsiteX12" fmla="*/ 763929 w 909899"/>
                <a:gd name="connsiteY12" fmla="*/ 763496 h 980765"/>
                <a:gd name="connsiteX13" fmla="*/ 808258 w 909899"/>
                <a:gd name="connsiteY13" fmla="*/ 759162 h 980765"/>
                <a:gd name="connsiteX14" fmla="*/ 826232 w 909899"/>
                <a:gd name="connsiteY14" fmla="*/ 746856 h 980765"/>
                <a:gd name="connsiteX15" fmla="*/ 833690 w 909899"/>
                <a:gd name="connsiteY15" fmla="*/ 735492 h 980765"/>
                <a:gd name="connsiteX16" fmla="*/ 845301 w 909899"/>
                <a:gd name="connsiteY16" fmla="*/ 717147 h 980765"/>
                <a:gd name="connsiteX17" fmla="*/ 856997 w 909899"/>
                <a:gd name="connsiteY17" fmla="*/ 688477 h 980765"/>
                <a:gd name="connsiteX18" fmla="*/ 858788 w 909899"/>
                <a:gd name="connsiteY18" fmla="*/ 676761 h 980765"/>
                <a:gd name="connsiteX19" fmla="*/ 899793 w 909899"/>
                <a:gd name="connsiteY19" fmla="*/ 662645 h 980765"/>
                <a:gd name="connsiteX20" fmla="*/ 905280 w 909899"/>
                <a:gd name="connsiteY20" fmla="*/ 668284 h 980765"/>
                <a:gd name="connsiteX21" fmla="*/ 890497 w 909899"/>
                <a:gd name="connsiteY21" fmla="*/ 715023 h 980765"/>
                <a:gd name="connsiteX22" fmla="*/ 857455 w 909899"/>
                <a:gd name="connsiteY22" fmla="*/ 746475 h 980765"/>
                <a:gd name="connsiteX23" fmla="*/ 836271 w 909899"/>
                <a:gd name="connsiteY23" fmla="*/ 771935 h 980765"/>
                <a:gd name="connsiteX24" fmla="*/ 763024 w 909899"/>
                <a:gd name="connsiteY24" fmla="*/ 789309 h 980765"/>
                <a:gd name="connsiteX25" fmla="*/ 753775 w 909899"/>
                <a:gd name="connsiteY25" fmla="*/ 788604 h 980765"/>
                <a:gd name="connsiteX26" fmla="*/ 734335 w 909899"/>
                <a:gd name="connsiteY26" fmla="*/ 819922 h 980765"/>
                <a:gd name="connsiteX27" fmla="*/ 715113 w 909899"/>
                <a:gd name="connsiteY27" fmla="*/ 847611 h 980765"/>
                <a:gd name="connsiteX28" fmla="*/ 704188 w 909899"/>
                <a:gd name="connsiteY28" fmla="*/ 861746 h 980765"/>
                <a:gd name="connsiteX29" fmla="*/ 680623 w 909899"/>
                <a:gd name="connsiteY29" fmla="*/ 885730 h 980765"/>
                <a:gd name="connsiteX30" fmla="*/ 657887 w 909899"/>
                <a:gd name="connsiteY30" fmla="*/ 904971 h 980765"/>
                <a:gd name="connsiteX31" fmla="*/ 584154 w 909899"/>
                <a:gd name="connsiteY31" fmla="*/ 946681 h 980765"/>
                <a:gd name="connsiteX32" fmla="*/ 519498 w 909899"/>
                <a:gd name="connsiteY32" fmla="*/ 966416 h 980765"/>
                <a:gd name="connsiteX33" fmla="*/ 429582 w 909899"/>
                <a:gd name="connsiteY33" fmla="*/ 980723 h 980765"/>
                <a:gd name="connsiteX34" fmla="*/ 310101 w 909899"/>
                <a:gd name="connsiteY34" fmla="*/ 980352 h 980765"/>
                <a:gd name="connsiteX35" fmla="*/ 278992 w 909899"/>
                <a:gd name="connsiteY35" fmla="*/ 974970 h 980765"/>
                <a:gd name="connsiteX36" fmla="*/ 207040 w 909899"/>
                <a:gd name="connsiteY36" fmla="*/ 946452 h 980765"/>
                <a:gd name="connsiteX37" fmla="*/ 102503 w 909899"/>
                <a:gd name="connsiteY37" fmla="*/ 898456 h 980765"/>
                <a:gd name="connsiteX38" fmla="*/ 18893 w 909899"/>
                <a:gd name="connsiteY38" fmla="*/ 820893 h 980765"/>
                <a:gd name="connsiteX39" fmla="*/ 6567 w 909899"/>
                <a:gd name="connsiteY39" fmla="*/ 779441 h 980765"/>
                <a:gd name="connsiteX40" fmla="*/ 2510 w 909899"/>
                <a:gd name="connsiteY40" fmla="*/ 758143 h 980765"/>
                <a:gd name="connsiteX41" fmla="*/ 376 w 909899"/>
                <a:gd name="connsiteY41" fmla="*/ 744522 h 980765"/>
                <a:gd name="connsiteX42" fmla="*/ 281 w 909899"/>
                <a:gd name="connsiteY42" fmla="*/ 726615 h 980765"/>
                <a:gd name="connsiteX43" fmla="*/ 30266 w 909899"/>
                <a:gd name="connsiteY43" fmla="*/ 623754 h 980765"/>
                <a:gd name="connsiteX44" fmla="*/ 54040 w 909899"/>
                <a:gd name="connsiteY44" fmla="*/ 587293 h 980765"/>
                <a:gd name="connsiteX45" fmla="*/ 90464 w 909899"/>
                <a:gd name="connsiteY45" fmla="*/ 556870 h 980765"/>
                <a:gd name="connsiteX46" fmla="*/ 101608 w 909899"/>
                <a:gd name="connsiteY46" fmla="*/ 553146 h 980765"/>
                <a:gd name="connsiteX47" fmla="*/ 129211 w 909899"/>
                <a:gd name="connsiteY47" fmla="*/ 549736 h 980765"/>
                <a:gd name="connsiteX48" fmla="*/ 177398 w 909899"/>
                <a:gd name="connsiteY48" fmla="*/ 569757 h 980765"/>
                <a:gd name="connsiteX49" fmla="*/ 225728 w 909899"/>
                <a:gd name="connsiteY49" fmla="*/ 589884 h 980765"/>
                <a:gd name="connsiteX50" fmla="*/ 273391 w 909899"/>
                <a:gd name="connsiteY50" fmla="*/ 592446 h 980765"/>
                <a:gd name="connsiteX51" fmla="*/ 279268 w 909899"/>
                <a:gd name="connsiteY51" fmla="*/ 592198 h 980765"/>
                <a:gd name="connsiteX52" fmla="*/ 321511 w 909899"/>
                <a:gd name="connsiteY52" fmla="*/ 560766 h 980765"/>
                <a:gd name="connsiteX53" fmla="*/ 323950 w 909899"/>
                <a:gd name="connsiteY53" fmla="*/ 555365 h 980765"/>
                <a:gd name="connsiteX54" fmla="*/ 308586 w 909899"/>
                <a:gd name="connsiteY54" fmla="*/ 496358 h 980765"/>
                <a:gd name="connsiteX55" fmla="*/ 283088 w 909899"/>
                <a:gd name="connsiteY55" fmla="*/ 468811 h 980765"/>
                <a:gd name="connsiteX56" fmla="*/ 247864 w 909899"/>
                <a:gd name="connsiteY56" fmla="*/ 443446 h 980765"/>
                <a:gd name="connsiteX57" fmla="*/ 205268 w 909899"/>
                <a:gd name="connsiteY57" fmla="*/ 414785 h 980765"/>
                <a:gd name="connsiteX58" fmla="*/ 174665 w 909899"/>
                <a:gd name="connsiteY58" fmla="*/ 396774 h 980765"/>
                <a:gd name="connsiteX59" fmla="*/ 154214 w 909899"/>
                <a:gd name="connsiteY59" fmla="*/ 378381 h 980765"/>
                <a:gd name="connsiteX60" fmla="*/ 146652 w 909899"/>
                <a:gd name="connsiteY60" fmla="*/ 354226 h 980765"/>
                <a:gd name="connsiteX61" fmla="*/ 150957 w 909899"/>
                <a:gd name="connsiteY61" fmla="*/ 262871 h 980765"/>
                <a:gd name="connsiteX62" fmla="*/ 153700 w 909899"/>
                <a:gd name="connsiteY62" fmla="*/ 191329 h 980765"/>
                <a:gd name="connsiteX63" fmla="*/ 159139 w 909899"/>
                <a:gd name="connsiteY63" fmla="*/ 146133 h 980765"/>
                <a:gd name="connsiteX64" fmla="*/ 161910 w 909899"/>
                <a:gd name="connsiteY64" fmla="*/ 128473 h 980765"/>
                <a:gd name="connsiteX65" fmla="*/ 186266 w 909899"/>
                <a:gd name="connsiteY65" fmla="*/ 74867 h 980765"/>
                <a:gd name="connsiteX66" fmla="*/ 244826 w 909899"/>
                <a:gd name="connsiteY66" fmla="*/ 40139 h 980765"/>
                <a:gd name="connsiteX67" fmla="*/ 311291 w 909899"/>
                <a:gd name="connsiteY67" fmla="*/ 28166 h 980765"/>
                <a:gd name="connsiteX68" fmla="*/ 343048 w 909899"/>
                <a:gd name="connsiteY68" fmla="*/ 26137 h 980765"/>
                <a:gd name="connsiteX69" fmla="*/ 372918 w 909899"/>
                <a:gd name="connsiteY69" fmla="*/ 26165 h 980765"/>
                <a:gd name="connsiteX70" fmla="*/ 457490 w 909899"/>
                <a:gd name="connsiteY70" fmla="*/ 15631 h 980765"/>
                <a:gd name="connsiteX71" fmla="*/ 527642 w 909899"/>
                <a:gd name="connsiteY71" fmla="*/ 1648 h 980765"/>
                <a:gd name="connsiteX72" fmla="*/ 593241 w 909899"/>
                <a:gd name="connsiteY72" fmla="*/ 1181 h 980765"/>
                <a:gd name="connsiteX73" fmla="*/ 636456 w 909899"/>
                <a:gd name="connsiteY73" fmla="*/ 39024 h 980765"/>
                <a:gd name="connsiteX74" fmla="*/ 645695 w 909899"/>
                <a:gd name="connsiteY74" fmla="*/ 97784 h 980765"/>
                <a:gd name="connsiteX75" fmla="*/ 647571 w 909899"/>
                <a:gd name="connsiteY75" fmla="*/ 111481 h 980765"/>
                <a:gd name="connsiteX76" fmla="*/ 652324 w 909899"/>
                <a:gd name="connsiteY76" fmla="*/ 152810 h 980765"/>
                <a:gd name="connsiteX77" fmla="*/ 635189 w 909899"/>
                <a:gd name="connsiteY77" fmla="*/ 209065 h 980765"/>
                <a:gd name="connsiteX78" fmla="*/ 631684 w 909899"/>
                <a:gd name="connsiteY78" fmla="*/ 213827 h 980765"/>
                <a:gd name="connsiteX79" fmla="*/ 594555 w 909899"/>
                <a:gd name="connsiteY79" fmla="*/ 244955 h 980765"/>
                <a:gd name="connsiteX80" fmla="*/ 503629 w 909899"/>
                <a:gd name="connsiteY80" fmla="*/ 266110 h 980765"/>
                <a:gd name="connsiteX81" fmla="*/ 443517 w 909899"/>
                <a:gd name="connsiteY81" fmla="*/ 279388 h 980765"/>
                <a:gd name="connsiteX82" fmla="*/ 431706 w 909899"/>
                <a:gd name="connsiteY82" fmla="*/ 284864 h 980765"/>
                <a:gd name="connsiteX83" fmla="*/ 377966 w 909899"/>
                <a:gd name="connsiteY83" fmla="*/ 951472 h 980765"/>
                <a:gd name="connsiteX84" fmla="*/ 377966 w 909899"/>
                <a:gd name="connsiteY84" fmla="*/ 951157 h 980765"/>
                <a:gd name="connsiteX85" fmla="*/ 427744 w 909899"/>
                <a:gd name="connsiteY85" fmla="*/ 951214 h 980765"/>
                <a:gd name="connsiteX86" fmla="*/ 507925 w 909899"/>
                <a:gd name="connsiteY86" fmla="*/ 938289 h 980765"/>
                <a:gd name="connsiteX87" fmla="*/ 576315 w 909899"/>
                <a:gd name="connsiteY87" fmla="*/ 917153 h 980765"/>
                <a:gd name="connsiteX88" fmla="*/ 637846 w 909899"/>
                <a:gd name="connsiteY88" fmla="*/ 882053 h 980765"/>
                <a:gd name="connsiteX89" fmla="*/ 655668 w 909899"/>
                <a:gd name="connsiteY89" fmla="*/ 866242 h 980765"/>
                <a:gd name="connsiteX90" fmla="*/ 705112 w 909899"/>
                <a:gd name="connsiteY90" fmla="*/ 809940 h 980765"/>
                <a:gd name="connsiteX91" fmla="*/ 728515 w 909899"/>
                <a:gd name="connsiteY91" fmla="*/ 764153 h 980765"/>
                <a:gd name="connsiteX92" fmla="*/ 734725 w 909899"/>
                <a:gd name="connsiteY92" fmla="*/ 751713 h 980765"/>
                <a:gd name="connsiteX93" fmla="*/ 741926 w 909899"/>
                <a:gd name="connsiteY93" fmla="*/ 735387 h 980765"/>
                <a:gd name="connsiteX94" fmla="*/ 755947 w 909899"/>
                <a:gd name="connsiteY94" fmla="*/ 696087 h 980765"/>
                <a:gd name="connsiteX95" fmla="*/ 762452 w 909899"/>
                <a:gd name="connsiteY95" fmla="*/ 667169 h 980765"/>
                <a:gd name="connsiteX96" fmla="*/ 763138 w 909899"/>
                <a:gd name="connsiteY96" fmla="*/ 583549 h 980765"/>
                <a:gd name="connsiteX97" fmla="*/ 761986 w 909899"/>
                <a:gd name="connsiteY97" fmla="*/ 571681 h 980765"/>
                <a:gd name="connsiteX98" fmla="*/ 731686 w 909899"/>
                <a:gd name="connsiteY98" fmla="*/ 477174 h 980765"/>
                <a:gd name="connsiteX99" fmla="*/ 715999 w 909899"/>
                <a:gd name="connsiteY99" fmla="*/ 451952 h 980765"/>
                <a:gd name="connsiteX100" fmla="*/ 664516 w 909899"/>
                <a:gd name="connsiteY100" fmla="*/ 405327 h 980765"/>
                <a:gd name="connsiteX101" fmla="*/ 650153 w 909899"/>
                <a:gd name="connsiteY101" fmla="*/ 392049 h 980765"/>
                <a:gd name="connsiteX102" fmla="*/ 627178 w 909899"/>
                <a:gd name="connsiteY102" fmla="*/ 378048 h 980765"/>
                <a:gd name="connsiteX103" fmla="*/ 541758 w 909899"/>
                <a:gd name="connsiteY103" fmla="*/ 360341 h 980765"/>
                <a:gd name="connsiteX104" fmla="*/ 483208 w 909899"/>
                <a:gd name="connsiteY104" fmla="*/ 349187 h 980765"/>
                <a:gd name="connsiteX105" fmla="*/ 436097 w 909899"/>
                <a:gd name="connsiteY105" fmla="*/ 333728 h 980765"/>
                <a:gd name="connsiteX106" fmla="*/ 406084 w 909899"/>
                <a:gd name="connsiteY106" fmla="*/ 281026 h 980765"/>
                <a:gd name="connsiteX107" fmla="*/ 422105 w 909899"/>
                <a:gd name="connsiteY107" fmla="*/ 261195 h 980765"/>
                <a:gd name="connsiteX108" fmla="*/ 475893 w 909899"/>
                <a:gd name="connsiteY108" fmla="*/ 247555 h 980765"/>
                <a:gd name="connsiteX109" fmla="*/ 499277 w 909899"/>
                <a:gd name="connsiteY109" fmla="*/ 242955 h 980765"/>
                <a:gd name="connsiteX110" fmla="*/ 544273 w 909899"/>
                <a:gd name="connsiteY110" fmla="*/ 234839 h 980765"/>
                <a:gd name="connsiteX111" fmla="*/ 605814 w 909899"/>
                <a:gd name="connsiteY111" fmla="*/ 200778 h 980765"/>
                <a:gd name="connsiteX112" fmla="*/ 619692 w 909899"/>
                <a:gd name="connsiteY112" fmla="*/ 179423 h 980765"/>
                <a:gd name="connsiteX113" fmla="*/ 622416 w 909899"/>
                <a:gd name="connsiteY113" fmla="*/ 120863 h 980765"/>
                <a:gd name="connsiteX114" fmla="*/ 618796 w 909899"/>
                <a:gd name="connsiteY114" fmla="*/ 93355 h 980765"/>
                <a:gd name="connsiteX115" fmla="*/ 610272 w 909899"/>
                <a:gd name="connsiteY115" fmla="*/ 44530 h 980765"/>
                <a:gd name="connsiteX116" fmla="*/ 590669 w 909899"/>
                <a:gd name="connsiteY116" fmla="*/ 27813 h 980765"/>
                <a:gd name="connsiteX117" fmla="*/ 529023 w 909899"/>
                <a:gd name="connsiteY117" fmla="*/ 28461 h 980765"/>
                <a:gd name="connsiteX118" fmla="*/ 460853 w 909899"/>
                <a:gd name="connsiteY118" fmla="*/ 42177 h 980765"/>
                <a:gd name="connsiteX119" fmla="*/ 394130 w 909899"/>
                <a:gd name="connsiteY119" fmla="*/ 52102 h 980765"/>
                <a:gd name="connsiteX120" fmla="*/ 285069 w 909899"/>
                <a:gd name="connsiteY120" fmla="*/ 58436 h 980765"/>
                <a:gd name="connsiteX121" fmla="*/ 218708 w 909899"/>
                <a:gd name="connsiteY121" fmla="*/ 77734 h 980765"/>
                <a:gd name="connsiteX122" fmla="*/ 180161 w 909899"/>
                <a:gd name="connsiteY122" fmla="*/ 133522 h 980765"/>
                <a:gd name="connsiteX123" fmla="*/ 177522 w 909899"/>
                <a:gd name="connsiteY123" fmla="*/ 220961 h 980765"/>
                <a:gd name="connsiteX124" fmla="*/ 174141 w 909899"/>
                <a:gd name="connsiteY124" fmla="*/ 280473 h 980765"/>
                <a:gd name="connsiteX125" fmla="*/ 171807 w 909899"/>
                <a:gd name="connsiteY125" fmla="*/ 348006 h 980765"/>
                <a:gd name="connsiteX126" fmla="*/ 187504 w 909899"/>
                <a:gd name="connsiteY126" fmla="*/ 373799 h 980765"/>
                <a:gd name="connsiteX127" fmla="*/ 213727 w 909899"/>
                <a:gd name="connsiteY127" fmla="*/ 394545 h 980765"/>
                <a:gd name="connsiteX128" fmla="*/ 227557 w 909899"/>
                <a:gd name="connsiteY128" fmla="*/ 405775 h 980765"/>
                <a:gd name="connsiteX129" fmla="*/ 264828 w 909899"/>
                <a:gd name="connsiteY129" fmla="*/ 428701 h 980765"/>
                <a:gd name="connsiteX130" fmla="*/ 299747 w 909899"/>
                <a:gd name="connsiteY130" fmla="*/ 454800 h 980765"/>
                <a:gd name="connsiteX131" fmla="*/ 323007 w 909899"/>
                <a:gd name="connsiteY131" fmla="*/ 479308 h 980765"/>
                <a:gd name="connsiteX132" fmla="*/ 331236 w 909899"/>
                <a:gd name="connsiteY132" fmla="*/ 597151 h 980765"/>
                <a:gd name="connsiteX133" fmla="*/ 305167 w 909899"/>
                <a:gd name="connsiteY133" fmla="*/ 613439 h 980765"/>
                <a:gd name="connsiteX134" fmla="*/ 282154 w 909899"/>
                <a:gd name="connsiteY134" fmla="*/ 619221 h 980765"/>
                <a:gd name="connsiteX135" fmla="*/ 249045 w 909899"/>
                <a:gd name="connsiteY135" fmla="*/ 618220 h 980765"/>
                <a:gd name="connsiteX136" fmla="*/ 210831 w 909899"/>
                <a:gd name="connsiteY136" fmla="*/ 607333 h 980765"/>
                <a:gd name="connsiteX137" fmla="*/ 160358 w 909899"/>
                <a:gd name="connsiteY137" fmla="*/ 584816 h 980765"/>
                <a:gd name="connsiteX138" fmla="*/ 113104 w 909899"/>
                <a:gd name="connsiteY138" fmla="*/ 573043 h 980765"/>
                <a:gd name="connsiteX139" fmla="*/ 84549 w 909899"/>
                <a:gd name="connsiteY139" fmla="*/ 588683 h 980765"/>
                <a:gd name="connsiteX140" fmla="*/ 70480 w 909899"/>
                <a:gd name="connsiteY140" fmla="*/ 605028 h 980765"/>
                <a:gd name="connsiteX141" fmla="*/ 63679 w 909899"/>
                <a:gd name="connsiteY141" fmla="*/ 614544 h 980765"/>
                <a:gd name="connsiteX142" fmla="*/ 55193 w 909899"/>
                <a:gd name="connsiteY142" fmla="*/ 630203 h 980765"/>
                <a:gd name="connsiteX143" fmla="*/ 29256 w 909899"/>
                <a:gd name="connsiteY143" fmla="*/ 689934 h 980765"/>
                <a:gd name="connsiteX144" fmla="*/ 29227 w 909899"/>
                <a:gd name="connsiteY144" fmla="*/ 749265 h 980765"/>
                <a:gd name="connsiteX145" fmla="*/ 34590 w 909899"/>
                <a:gd name="connsiteY145" fmla="*/ 776412 h 980765"/>
                <a:gd name="connsiteX146" fmla="*/ 43705 w 909899"/>
                <a:gd name="connsiteY146" fmla="*/ 806511 h 980765"/>
                <a:gd name="connsiteX147" fmla="*/ 85654 w 909899"/>
                <a:gd name="connsiteY147" fmla="*/ 853888 h 980765"/>
                <a:gd name="connsiteX148" fmla="*/ 156100 w 909899"/>
                <a:gd name="connsiteY148" fmla="*/ 894769 h 980765"/>
                <a:gd name="connsiteX149" fmla="*/ 209364 w 909899"/>
                <a:gd name="connsiteY149" fmla="*/ 916496 h 980765"/>
                <a:gd name="connsiteX150" fmla="*/ 218632 w 909899"/>
                <a:gd name="connsiteY150" fmla="*/ 919992 h 980765"/>
                <a:gd name="connsiteX151" fmla="*/ 288984 w 909899"/>
                <a:gd name="connsiteY151" fmla="*/ 947004 h 980765"/>
                <a:gd name="connsiteX152" fmla="*/ 314234 w 909899"/>
                <a:gd name="connsiteY152" fmla="*/ 951243 h 980765"/>
                <a:gd name="connsiteX153" fmla="*/ 377966 w 909899"/>
                <a:gd name="connsiteY153" fmla="*/ 951472 h 98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09899" h="980765">
                  <a:moveTo>
                    <a:pt x="431706" y="284864"/>
                  </a:moveTo>
                  <a:cubicBezTo>
                    <a:pt x="425963" y="298923"/>
                    <a:pt x="437316" y="306534"/>
                    <a:pt x="441965" y="316049"/>
                  </a:cubicBezTo>
                  <a:cubicBezTo>
                    <a:pt x="445498" y="323279"/>
                    <a:pt x="454080" y="323441"/>
                    <a:pt x="461500" y="323069"/>
                  </a:cubicBezTo>
                  <a:cubicBezTo>
                    <a:pt x="481103" y="322107"/>
                    <a:pt x="499296" y="329756"/>
                    <a:pt x="518374" y="331956"/>
                  </a:cubicBezTo>
                  <a:cubicBezTo>
                    <a:pt x="522956" y="332470"/>
                    <a:pt x="527509" y="334414"/>
                    <a:pt x="532014" y="334214"/>
                  </a:cubicBezTo>
                  <a:cubicBezTo>
                    <a:pt x="547473" y="333537"/>
                    <a:pt x="562361" y="336928"/>
                    <a:pt x="577344" y="339662"/>
                  </a:cubicBezTo>
                  <a:cubicBezTo>
                    <a:pt x="630483" y="349358"/>
                    <a:pt x="674841" y="375266"/>
                    <a:pt x="714989" y="410775"/>
                  </a:cubicBezTo>
                  <a:cubicBezTo>
                    <a:pt x="747917" y="439912"/>
                    <a:pt x="764205" y="477593"/>
                    <a:pt x="776845" y="517789"/>
                  </a:cubicBezTo>
                  <a:cubicBezTo>
                    <a:pt x="781417" y="532334"/>
                    <a:pt x="785198" y="547154"/>
                    <a:pt x="788522" y="562032"/>
                  </a:cubicBezTo>
                  <a:cubicBezTo>
                    <a:pt x="790389" y="570376"/>
                    <a:pt x="791208" y="579082"/>
                    <a:pt x="791399" y="587645"/>
                  </a:cubicBezTo>
                  <a:cubicBezTo>
                    <a:pt x="791923" y="610877"/>
                    <a:pt x="791370" y="634127"/>
                    <a:pt x="792180" y="657340"/>
                  </a:cubicBezTo>
                  <a:cubicBezTo>
                    <a:pt x="792809" y="675675"/>
                    <a:pt x="788703" y="692754"/>
                    <a:pt x="782388" y="709718"/>
                  </a:cubicBezTo>
                  <a:cubicBezTo>
                    <a:pt x="775940" y="727006"/>
                    <a:pt x="770349" y="744636"/>
                    <a:pt x="763929" y="763496"/>
                  </a:cubicBezTo>
                  <a:cubicBezTo>
                    <a:pt x="780197" y="768601"/>
                    <a:pt x="794561" y="766058"/>
                    <a:pt x="808258" y="759162"/>
                  </a:cubicBezTo>
                  <a:cubicBezTo>
                    <a:pt x="814706" y="755914"/>
                    <a:pt x="820783" y="751618"/>
                    <a:pt x="826232" y="746856"/>
                  </a:cubicBezTo>
                  <a:cubicBezTo>
                    <a:pt x="829527" y="743979"/>
                    <a:pt x="831289" y="739359"/>
                    <a:pt x="833690" y="735492"/>
                  </a:cubicBezTo>
                  <a:cubicBezTo>
                    <a:pt x="837509" y="729320"/>
                    <a:pt x="840481" y="722376"/>
                    <a:pt x="845301" y="717147"/>
                  </a:cubicBezTo>
                  <a:cubicBezTo>
                    <a:pt x="852997" y="708841"/>
                    <a:pt x="856074" y="699278"/>
                    <a:pt x="856997" y="688477"/>
                  </a:cubicBezTo>
                  <a:cubicBezTo>
                    <a:pt x="857321" y="684534"/>
                    <a:pt x="857560" y="680457"/>
                    <a:pt x="858788" y="676761"/>
                  </a:cubicBezTo>
                  <a:cubicBezTo>
                    <a:pt x="864255" y="660454"/>
                    <a:pt x="885392" y="653215"/>
                    <a:pt x="899793" y="662645"/>
                  </a:cubicBezTo>
                  <a:cubicBezTo>
                    <a:pt x="901955" y="664045"/>
                    <a:pt x="903889" y="666122"/>
                    <a:pt x="905280" y="668284"/>
                  </a:cubicBezTo>
                  <a:cubicBezTo>
                    <a:pt x="915433" y="684086"/>
                    <a:pt x="908118" y="710041"/>
                    <a:pt x="890497" y="715023"/>
                  </a:cubicBezTo>
                  <a:cubicBezTo>
                    <a:pt x="873209" y="719928"/>
                    <a:pt x="864398" y="732187"/>
                    <a:pt x="857455" y="746475"/>
                  </a:cubicBezTo>
                  <a:cubicBezTo>
                    <a:pt x="852349" y="756943"/>
                    <a:pt x="845634" y="764810"/>
                    <a:pt x="836271" y="771935"/>
                  </a:cubicBezTo>
                  <a:cubicBezTo>
                    <a:pt x="814135" y="788804"/>
                    <a:pt x="789561" y="792461"/>
                    <a:pt x="763024" y="789309"/>
                  </a:cubicBezTo>
                  <a:cubicBezTo>
                    <a:pt x="760404" y="788994"/>
                    <a:pt x="757747" y="788889"/>
                    <a:pt x="753775" y="788604"/>
                  </a:cubicBezTo>
                  <a:cubicBezTo>
                    <a:pt x="747470" y="798805"/>
                    <a:pt x="741126" y="809502"/>
                    <a:pt x="734335" y="819922"/>
                  </a:cubicBezTo>
                  <a:cubicBezTo>
                    <a:pt x="728191" y="829314"/>
                    <a:pt x="721657" y="838467"/>
                    <a:pt x="715113" y="847611"/>
                  </a:cubicBezTo>
                  <a:cubicBezTo>
                    <a:pt x="711655" y="852450"/>
                    <a:pt x="707503" y="856822"/>
                    <a:pt x="704188" y="861746"/>
                  </a:cubicBezTo>
                  <a:cubicBezTo>
                    <a:pt x="697787" y="871214"/>
                    <a:pt x="689938" y="879034"/>
                    <a:pt x="680623" y="885730"/>
                  </a:cubicBezTo>
                  <a:cubicBezTo>
                    <a:pt x="672574" y="891502"/>
                    <a:pt x="664916" y="897979"/>
                    <a:pt x="657887" y="904971"/>
                  </a:cubicBezTo>
                  <a:cubicBezTo>
                    <a:pt x="637056" y="925640"/>
                    <a:pt x="611767" y="938175"/>
                    <a:pt x="584154" y="946681"/>
                  </a:cubicBezTo>
                  <a:cubicBezTo>
                    <a:pt x="562618" y="953300"/>
                    <a:pt x="540968" y="959578"/>
                    <a:pt x="519498" y="966416"/>
                  </a:cubicBezTo>
                  <a:cubicBezTo>
                    <a:pt x="490218" y="975751"/>
                    <a:pt x="460538" y="981313"/>
                    <a:pt x="429582" y="980723"/>
                  </a:cubicBezTo>
                  <a:cubicBezTo>
                    <a:pt x="389768" y="979942"/>
                    <a:pt x="349934" y="980218"/>
                    <a:pt x="310101" y="980352"/>
                  </a:cubicBezTo>
                  <a:cubicBezTo>
                    <a:pt x="299328" y="980390"/>
                    <a:pt x="289231" y="978456"/>
                    <a:pt x="278992" y="974970"/>
                  </a:cubicBezTo>
                  <a:cubicBezTo>
                    <a:pt x="254513" y="966654"/>
                    <a:pt x="229748" y="959177"/>
                    <a:pt x="207040" y="946452"/>
                  </a:cubicBezTo>
                  <a:cubicBezTo>
                    <a:pt x="169235" y="936832"/>
                    <a:pt x="136727" y="915848"/>
                    <a:pt x="102503" y="898456"/>
                  </a:cubicBezTo>
                  <a:cubicBezTo>
                    <a:pt x="67080" y="880425"/>
                    <a:pt x="41115" y="852650"/>
                    <a:pt x="18893" y="820893"/>
                  </a:cubicBezTo>
                  <a:cubicBezTo>
                    <a:pt x="10425" y="808778"/>
                    <a:pt x="8968" y="793785"/>
                    <a:pt x="6567" y="779441"/>
                  </a:cubicBezTo>
                  <a:cubicBezTo>
                    <a:pt x="5386" y="772306"/>
                    <a:pt x="3815" y="765248"/>
                    <a:pt x="2510" y="758143"/>
                  </a:cubicBezTo>
                  <a:cubicBezTo>
                    <a:pt x="1681" y="753628"/>
                    <a:pt x="652" y="749094"/>
                    <a:pt x="376" y="744522"/>
                  </a:cubicBezTo>
                  <a:cubicBezTo>
                    <a:pt x="24" y="738569"/>
                    <a:pt x="633" y="732559"/>
                    <a:pt x="281" y="726615"/>
                  </a:cubicBezTo>
                  <a:cubicBezTo>
                    <a:pt x="-1986" y="688724"/>
                    <a:pt x="9606" y="654939"/>
                    <a:pt x="30266" y="623754"/>
                  </a:cubicBezTo>
                  <a:cubicBezTo>
                    <a:pt x="38286" y="611667"/>
                    <a:pt x="46068" y="599418"/>
                    <a:pt x="54040" y="587293"/>
                  </a:cubicBezTo>
                  <a:cubicBezTo>
                    <a:pt x="63108" y="573539"/>
                    <a:pt x="78319" y="567005"/>
                    <a:pt x="90464" y="556870"/>
                  </a:cubicBezTo>
                  <a:cubicBezTo>
                    <a:pt x="93283" y="554527"/>
                    <a:pt x="97760" y="553774"/>
                    <a:pt x="101608" y="553146"/>
                  </a:cubicBezTo>
                  <a:cubicBezTo>
                    <a:pt x="110771" y="551669"/>
                    <a:pt x="120001" y="549717"/>
                    <a:pt x="129211" y="549736"/>
                  </a:cubicBezTo>
                  <a:cubicBezTo>
                    <a:pt x="155129" y="549774"/>
                    <a:pt x="155967" y="545145"/>
                    <a:pt x="177398" y="569757"/>
                  </a:cubicBezTo>
                  <a:cubicBezTo>
                    <a:pt x="189933" y="584178"/>
                    <a:pt x="207840" y="587940"/>
                    <a:pt x="225728" y="589884"/>
                  </a:cubicBezTo>
                  <a:cubicBezTo>
                    <a:pt x="241520" y="591608"/>
                    <a:pt x="257494" y="591684"/>
                    <a:pt x="273391" y="592446"/>
                  </a:cubicBezTo>
                  <a:cubicBezTo>
                    <a:pt x="275363" y="592541"/>
                    <a:pt x="277668" y="592989"/>
                    <a:pt x="279268" y="592198"/>
                  </a:cubicBezTo>
                  <a:cubicBezTo>
                    <a:pt x="295289" y="584331"/>
                    <a:pt x="311901" y="577215"/>
                    <a:pt x="321511" y="560766"/>
                  </a:cubicBezTo>
                  <a:cubicBezTo>
                    <a:pt x="322512" y="559051"/>
                    <a:pt x="323835" y="557213"/>
                    <a:pt x="323950" y="555365"/>
                  </a:cubicBezTo>
                  <a:cubicBezTo>
                    <a:pt x="325293" y="534029"/>
                    <a:pt x="326865" y="512293"/>
                    <a:pt x="308586" y="496358"/>
                  </a:cubicBezTo>
                  <a:cubicBezTo>
                    <a:pt x="299013" y="488014"/>
                    <a:pt x="290536" y="479174"/>
                    <a:pt x="283088" y="468811"/>
                  </a:cubicBezTo>
                  <a:cubicBezTo>
                    <a:pt x="274410" y="456743"/>
                    <a:pt x="261123" y="449533"/>
                    <a:pt x="247864" y="443446"/>
                  </a:cubicBezTo>
                  <a:cubicBezTo>
                    <a:pt x="231995" y="436179"/>
                    <a:pt x="218118" y="426816"/>
                    <a:pt x="205268" y="414785"/>
                  </a:cubicBezTo>
                  <a:cubicBezTo>
                    <a:pt x="196848" y="406880"/>
                    <a:pt x="185133" y="402413"/>
                    <a:pt x="174665" y="396774"/>
                  </a:cubicBezTo>
                  <a:cubicBezTo>
                    <a:pt x="166302" y="392268"/>
                    <a:pt x="159510" y="386344"/>
                    <a:pt x="154214" y="378381"/>
                  </a:cubicBezTo>
                  <a:cubicBezTo>
                    <a:pt x="149280" y="370970"/>
                    <a:pt x="146452" y="363312"/>
                    <a:pt x="146652" y="354226"/>
                  </a:cubicBezTo>
                  <a:cubicBezTo>
                    <a:pt x="147280" y="323746"/>
                    <a:pt x="146680" y="293342"/>
                    <a:pt x="150957" y="262871"/>
                  </a:cubicBezTo>
                  <a:cubicBezTo>
                    <a:pt x="154253" y="239344"/>
                    <a:pt x="153214" y="215199"/>
                    <a:pt x="153700" y="191329"/>
                  </a:cubicBezTo>
                  <a:cubicBezTo>
                    <a:pt x="154024" y="176051"/>
                    <a:pt x="153871" y="160887"/>
                    <a:pt x="159139" y="146133"/>
                  </a:cubicBezTo>
                  <a:cubicBezTo>
                    <a:pt x="161120" y="140618"/>
                    <a:pt x="161168" y="134398"/>
                    <a:pt x="161910" y="128473"/>
                  </a:cubicBezTo>
                  <a:cubicBezTo>
                    <a:pt x="164520" y="108081"/>
                    <a:pt x="173436" y="89964"/>
                    <a:pt x="186266" y="74867"/>
                  </a:cubicBezTo>
                  <a:cubicBezTo>
                    <a:pt x="201430" y="57046"/>
                    <a:pt x="221480" y="44987"/>
                    <a:pt x="244826" y="40139"/>
                  </a:cubicBezTo>
                  <a:cubicBezTo>
                    <a:pt x="266857" y="35567"/>
                    <a:pt x="289050" y="31633"/>
                    <a:pt x="311291" y="28166"/>
                  </a:cubicBezTo>
                  <a:cubicBezTo>
                    <a:pt x="321740" y="26547"/>
                    <a:pt x="332446" y="26470"/>
                    <a:pt x="343048" y="26137"/>
                  </a:cubicBezTo>
                  <a:cubicBezTo>
                    <a:pt x="353001" y="25813"/>
                    <a:pt x="362983" y="25689"/>
                    <a:pt x="372918" y="26165"/>
                  </a:cubicBezTo>
                  <a:cubicBezTo>
                    <a:pt x="401741" y="27556"/>
                    <a:pt x="429601" y="21832"/>
                    <a:pt x="457490" y="15631"/>
                  </a:cubicBezTo>
                  <a:cubicBezTo>
                    <a:pt x="480779" y="10459"/>
                    <a:pt x="504029" y="4287"/>
                    <a:pt x="527642" y="1648"/>
                  </a:cubicBezTo>
                  <a:cubicBezTo>
                    <a:pt x="549273" y="-762"/>
                    <a:pt x="571447" y="-181"/>
                    <a:pt x="593241" y="1181"/>
                  </a:cubicBezTo>
                  <a:cubicBezTo>
                    <a:pt x="615634" y="2591"/>
                    <a:pt x="631665" y="16831"/>
                    <a:pt x="636456" y="39024"/>
                  </a:cubicBezTo>
                  <a:cubicBezTo>
                    <a:pt x="640628" y="58341"/>
                    <a:pt x="647381" y="77400"/>
                    <a:pt x="645695" y="97784"/>
                  </a:cubicBezTo>
                  <a:cubicBezTo>
                    <a:pt x="645323" y="102270"/>
                    <a:pt x="646200" y="107128"/>
                    <a:pt x="647571" y="111481"/>
                  </a:cubicBezTo>
                  <a:cubicBezTo>
                    <a:pt x="651896" y="124987"/>
                    <a:pt x="652572" y="138808"/>
                    <a:pt x="652324" y="152810"/>
                  </a:cubicBezTo>
                  <a:cubicBezTo>
                    <a:pt x="651962" y="173222"/>
                    <a:pt x="645943" y="191853"/>
                    <a:pt x="635189" y="209065"/>
                  </a:cubicBezTo>
                  <a:cubicBezTo>
                    <a:pt x="634141" y="210741"/>
                    <a:pt x="632017" y="212084"/>
                    <a:pt x="631684" y="213827"/>
                  </a:cubicBezTo>
                  <a:cubicBezTo>
                    <a:pt x="627778" y="234353"/>
                    <a:pt x="611014" y="240297"/>
                    <a:pt x="594555" y="244955"/>
                  </a:cubicBezTo>
                  <a:cubicBezTo>
                    <a:pt x="564618" y="253413"/>
                    <a:pt x="534633" y="261671"/>
                    <a:pt x="503629" y="266110"/>
                  </a:cubicBezTo>
                  <a:cubicBezTo>
                    <a:pt x="483370" y="269015"/>
                    <a:pt x="463491" y="274587"/>
                    <a:pt x="443517" y="279388"/>
                  </a:cubicBezTo>
                  <a:cubicBezTo>
                    <a:pt x="439164" y="280388"/>
                    <a:pt x="435221" y="283179"/>
                    <a:pt x="431706" y="284864"/>
                  </a:cubicBezTo>
                  <a:close/>
                  <a:moveTo>
                    <a:pt x="377966" y="951472"/>
                  </a:moveTo>
                  <a:cubicBezTo>
                    <a:pt x="377966" y="951376"/>
                    <a:pt x="377966" y="951262"/>
                    <a:pt x="377966" y="951157"/>
                  </a:cubicBezTo>
                  <a:cubicBezTo>
                    <a:pt x="394559" y="951157"/>
                    <a:pt x="411142" y="950967"/>
                    <a:pt x="427744" y="951214"/>
                  </a:cubicBezTo>
                  <a:cubicBezTo>
                    <a:pt x="455252" y="951605"/>
                    <a:pt x="481836" y="946671"/>
                    <a:pt x="507925" y="938289"/>
                  </a:cubicBezTo>
                  <a:cubicBezTo>
                    <a:pt x="530652" y="931012"/>
                    <a:pt x="553455" y="924021"/>
                    <a:pt x="576315" y="917153"/>
                  </a:cubicBezTo>
                  <a:cubicBezTo>
                    <a:pt x="599575" y="910200"/>
                    <a:pt x="620606" y="899570"/>
                    <a:pt x="637846" y="882053"/>
                  </a:cubicBezTo>
                  <a:cubicBezTo>
                    <a:pt x="643418" y="876396"/>
                    <a:pt x="649067" y="870500"/>
                    <a:pt x="655668" y="866242"/>
                  </a:cubicBezTo>
                  <a:cubicBezTo>
                    <a:pt x="677566" y="852126"/>
                    <a:pt x="690824" y="830390"/>
                    <a:pt x="705112" y="809940"/>
                  </a:cubicBezTo>
                  <a:cubicBezTo>
                    <a:pt x="714837" y="796005"/>
                    <a:pt x="724257" y="781269"/>
                    <a:pt x="728515" y="764153"/>
                  </a:cubicBezTo>
                  <a:cubicBezTo>
                    <a:pt x="729610" y="759762"/>
                    <a:pt x="732744" y="755923"/>
                    <a:pt x="734725" y="751713"/>
                  </a:cubicBezTo>
                  <a:cubicBezTo>
                    <a:pt x="737259" y="746332"/>
                    <a:pt x="739840" y="740941"/>
                    <a:pt x="741926" y="735387"/>
                  </a:cubicBezTo>
                  <a:cubicBezTo>
                    <a:pt x="746793" y="722357"/>
                    <a:pt x="751794" y="709346"/>
                    <a:pt x="755947" y="696087"/>
                  </a:cubicBezTo>
                  <a:cubicBezTo>
                    <a:pt x="758900" y="686658"/>
                    <a:pt x="762100" y="676875"/>
                    <a:pt x="762452" y="667169"/>
                  </a:cubicBezTo>
                  <a:cubicBezTo>
                    <a:pt x="763453" y="639328"/>
                    <a:pt x="763081" y="611420"/>
                    <a:pt x="763138" y="583549"/>
                  </a:cubicBezTo>
                  <a:cubicBezTo>
                    <a:pt x="763138" y="579587"/>
                    <a:pt x="762833" y="575549"/>
                    <a:pt x="761986" y="571681"/>
                  </a:cubicBezTo>
                  <a:cubicBezTo>
                    <a:pt x="754861" y="539239"/>
                    <a:pt x="746193" y="507226"/>
                    <a:pt x="731686" y="477174"/>
                  </a:cubicBezTo>
                  <a:cubicBezTo>
                    <a:pt x="727381" y="468287"/>
                    <a:pt x="722524" y="459210"/>
                    <a:pt x="715999" y="451952"/>
                  </a:cubicBezTo>
                  <a:cubicBezTo>
                    <a:pt x="700483" y="434712"/>
                    <a:pt x="684528" y="417795"/>
                    <a:pt x="664516" y="405327"/>
                  </a:cubicBezTo>
                  <a:cubicBezTo>
                    <a:pt x="659058" y="401927"/>
                    <a:pt x="653982" y="397240"/>
                    <a:pt x="650153" y="392049"/>
                  </a:cubicBezTo>
                  <a:cubicBezTo>
                    <a:pt x="644237" y="383982"/>
                    <a:pt x="636703" y="380391"/>
                    <a:pt x="627178" y="378048"/>
                  </a:cubicBezTo>
                  <a:cubicBezTo>
                    <a:pt x="598908" y="371075"/>
                    <a:pt x="571181" y="362569"/>
                    <a:pt x="541758" y="360341"/>
                  </a:cubicBezTo>
                  <a:cubicBezTo>
                    <a:pt x="522089" y="358836"/>
                    <a:pt x="502791" y="352663"/>
                    <a:pt x="483208" y="349187"/>
                  </a:cubicBezTo>
                  <a:cubicBezTo>
                    <a:pt x="466701" y="346263"/>
                    <a:pt x="451166" y="340671"/>
                    <a:pt x="436097" y="333728"/>
                  </a:cubicBezTo>
                  <a:cubicBezTo>
                    <a:pt x="412609" y="322917"/>
                    <a:pt x="403931" y="306991"/>
                    <a:pt x="406084" y="281026"/>
                  </a:cubicBezTo>
                  <a:cubicBezTo>
                    <a:pt x="406970" y="270510"/>
                    <a:pt x="411361" y="263767"/>
                    <a:pt x="422105" y="261195"/>
                  </a:cubicBezTo>
                  <a:cubicBezTo>
                    <a:pt x="440098" y="256899"/>
                    <a:pt x="457928" y="251946"/>
                    <a:pt x="475893" y="247555"/>
                  </a:cubicBezTo>
                  <a:cubicBezTo>
                    <a:pt x="483608" y="245660"/>
                    <a:pt x="491466" y="244383"/>
                    <a:pt x="499277" y="242955"/>
                  </a:cubicBezTo>
                  <a:cubicBezTo>
                    <a:pt x="514269" y="240211"/>
                    <a:pt x="529319" y="237792"/>
                    <a:pt x="544273" y="234839"/>
                  </a:cubicBezTo>
                  <a:cubicBezTo>
                    <a:pt x="568362" y="230058"/>
                    <a:pt x="588802" y="218590"/>
                    <a:pt x="605814" y="200778"/>
                  </a:cubicBezTo>
                  <a:cubicBezTo>
                    <a:pt x="611872" y="194444"/>
                    <a:pt x="616596" y="187910"/>
                    <a:pt x="619692" y="179423"/>
                  </a:cubicBezTo>
                  <a:cubicBezTo>
                    <a:pt x="626759" y="160001"/>
                    <a:pt x="627236" y="140780"/>
                    <a:pt x="622416" y="120863"/>
                  </a:cubicBezTo>
                  <a:cubicBezTo>
                    <a:pt x="620244" y="111929"/>
                    <a:pt x="620254" y="102489"/>
                    <a:pt x="618796" y="93355"/>
                  </a:cubicBezTo>
                  <a:cubicBezTo>
                    <a:pt x="616205" y="77048"/>
                    <a:pt x="613558" y="60722"/>
                    <a:pt x="610272" y="44530"/>
                  </a:cubicBezTo>
                  <a:cubicBezTo>
                    <a:pt x="608186" y="34290"/>
                    <a:pt x="601089" y="28042"/>
                    <a:pt x="590669" y="27813"/>
                  </a:cubicBezTo>
                  <a:cubicBezTo>
                    <a:pt x="570114" y="27385"/>
                    <a:pt x="549312" y="26080"/>
                    <a:pt x="529023" y="28461"/>
                  </a:cubicBezTo>
                  <a:cubicBezTo>
                    <a:pt x="506087" y="31157"/>
                    <a:pt x="483608" y="37719"/>
                    <a:pt x="460853" y="42177"/>
                  </a:cubicBezTo>
                  <a:cubicBezTo>
                    <a:pt x="438793" y="46511"/>
                    <a:pt x="416981" y="52559"/>
                    <a:pt x="394130" y="52102"/>
                  </a:cubicBezTo>
                  <a:cubicBezTo>
                    <a:pt x="357630" y="51369"/>
                    <a:pt x="321245" y="51664"/>
                    <a:pt x="285069" y="58436"/>
                  </a:cubicBezTo>
                  <a:cubicBezTo>
                    <a:pt x="262238" y="62713"/>
                    <a:pt x="239625" y="66542"/>
                    <a:pt x="218708" y="77734"/>
                  </a:cubicBezTo>
                  <a:cubicBezTo>
                    <a:pt x="195934" y="89907"/>
                    <a:pt x="182218" y="107099"/>
                    <a:pt x="180161" y="133522"/>
                  </a:cubicBezTo>
                  <a:cubicBezTo>
                    <a:pt x="177913" y="162649"/>
                    <a:pt x="175951" y="191739"/>
                    <a:pt x="177522" y="220961"/>
                  </a:cubicBezTo>
                  <a:cubicBezTo>
                    <a:pt x="178608" y="240935"/>
                    <a:pt x="175903" y="260642"/>
                    <a:pt x="174141" y="280473"/>
                  </a:cubicBezTo>
                  <a:cubicBezTo>
                    <a:pt x="172131" y="302876"/>
                    <a:pt x="171845" y="325498"/>
                    <a:pt x="171807" y="348006"/>
                  </a:cubicBezTo>
                  <a:cubicBezTo>
                    <a:pt x="171788" y="359140"/>
                    <a:pt x="177417" y="368170"/>
                    <a:pt x="187504" y="373799"/>
                  </a:cubicBezTo>
                  <a:cubicBezTo>
                    <a:pt x="197353" y="379295"/>
                    <a:pt x="206688" y="385210"/>
                    <a:pt x="213727" y="394545"/>
                  </a:cubicBezTo>
                  <a:cubicBezTo>
                    <a:pt x="217222" y="399145"/>
                    <a:pt x="222585" y="402565"/>
                    <a:pt x="227557" y="405775"/>
                  </a:cubicBezTo>
                  <a:cubicBezTo>
                    <a:pt x="239825" y="413662"/>
                    <a:pt x="252303" y="421234"/>
                    <a:pt x="264828" y="428701"/>
                  </a:cubicBezTo>
                  <a:cubicBezTo>
                    <a:pt x="277401" y="436179"/>
                    <a:pt x="289784" y="443799"/>
                    <a:pt x="299747" y="454800"/>
                  </a:cubicBezTo>
                  <a:cubicBezTo>
                    <a:pt x="307319" y="463153"/>
                    <a:pt x="314968" y="471431"/>
                    <a:pt x="323007" y="479308"/>
                  </a:cubicBezTo>
                  <a:cubicBezTo>
                    <a:pt x="354468" y="510074"/>
                    <a:pt x="358192" y="562385"/>
                    <a:pt x="331236" y="597151"/>
                  </a:cubicBezTo>
                  <a:cubicBezTo>
                    <a:pt x="324550" y="605790"/>
                    <a:pt x="316930" y="612324"/>
                    <a:pt x="305167" y="613439"/>
                  </a:cubicBezTo>
                  <a:cubicBezTo>
                    <a:pt x="297375" y="614172"/>
                    <a:pt x="289717" y="616896"/>
                    <a:pt x="282154" y="619221"/>
                  </a:cubicBezTo>
                  <a:cubicBezTo>
                    <a:pt x="270924" y="622669"/>
                    <a:pt x="260209" y="622164"/>
                    <a:pt x="249045" y="618220"/>
                  </a:cubicBezTo>
                  <a:cubicBezTo>
                    <a:pt x="236558" y="613829"/>
                    <a:pt x="223680" y="610515"/>
                    <a:pt x="210831" y="607333"/>
                  </a:cubicBezTo>
                  <a:cubicBezTo>
                    <a:pt x="192638" y="602819"/>
                    <a:pt x="175712" y="595865"/>
                    <a:pt x="160358" y="584816"/>
                  </a:cubicBezTo>
                  <a:cubicBezTo>
                    <a:pt x="146328" y="574701"/>
                    <a:pt x="130307" y="572034"/>
                    <a:pt x="113104" y="573043"/>
                  </a:cubicBezTo>
                  <a:cubicBezTo>
                    <a:pt x="100684" y="573777"/>
                    <a:pt x="91178" y="579473"/>
                    <a:pt x="84549" y="588683"/>
                  </a:cubicBezTo>
                  <a:cubicBezTo>
                    <a:pt x="80243" y="594656"/>
                    <a:pt x="76167" y="600304"/>
                    <a:pt x="70480" y="605028"/>
                  </a:cubicBezTo>
                  <a:cubicBezTo>
                    <a:pt x="67575" y="607448"/>
                    <a:pt x="65651" y="611172"/>
                    <a:pt x="63679" y="614544"/>
                  </a:cubicBezTo>
                  <a:cubicBezTo>
                    <a:pt x="60679" y="619668"/>
                    <a:pt x="58117" y="625040"/>
                    <a:pt x="55193" y="630203"/>
                  </a:cubicBezTo>
                  <a:cubicBezTo>
                    <a:pt x="44429" y="649205"/>
                    <a:pt x="33028" y="667950"/>
                    <a:pt x="29256" y="689934"/>
                  </a:cubicBezTo>
                  <a:cubicBezTo>
                    <a:pt x="25855" y="709670"/>
                    <a:pt x="26760" y="729520"/>
                    <a:pt x="29227" y="749265"/>
                  </a:cubicBezTo>
                  <a:cubicBezTo>
                    <a:pt x="30370" y="758390"/>
                    <a:pt x="32361" y="767458"/>
                    <a:pt x="34590" y="776412"/>
                  </a:cubicBezTo>
                  <a:cubicBezTo>
                    <a:pt x="37143" y="786613"/>
                    <a:pt x="38362" y="797891"/>
                    <a:pt x="43705" y="806511"/>
                  </a:cubicBezTo>
                  <a:cubicBezTo>
                    <a:pt x="54850" y="824513"/>
                    <a:pt x="69013" y="840534"/>
                    <a:pt x="85654" y="853888"/>
                  </a:cubicBezTo>
                  <a:cubicBezTo>
                    <a:pt x="107027" y="871033"/>
                    <a:pt x="132088" y="882111"/>
                    <a:pt x="156100" y="894769"/>
                  </a:cubicBezTo>
                  <a:cubicBezTo>
                    <a:pt x="173083" y="903732"/>
                    <a:pt x="190086" y="912905"/>
                    <a:pt x="209364" y="916496"/>
                  </a:cubicBezTo>
                  <a:cubicBezTo>
                    <a:pt x="212555" y="917077"/>
                    <a:pt x="215755" y="918410"/>
                    <a:pt x="218632" y="919992"/>
                  </a:cubicBezTo>
                  <a:cubicBezTo>
                    <a:pt x="240863" y="932155"/>
                    <a:pt x="264771" y="940061"/>
                    <a:pt x="288984" y="947004"/>
                  </a:cubicBezTo>
                  <a:cubicBezTo>
                    <a:pt x="297147" y="949348"/>
                    <a:pt x="305776" y="951005"/>
                    <a:pt x="314234" y="951243"/>
                  </a:cubicBezTo>
                  <a:cubicBezTo>
                    <a:pt x="335466" y="951862"/>
                    <a:pt x="356716" y="951472"/>
                    <a:pt x="377966" y="951472"/>
                  </a:cubicBezTo>
                  <a:close/>
                </a:path>
              </a:pathLst>
            </a:custGeom>
            <a:solidFill>
              <a:srgbClr val="000000"/>
            </a:solidFill>
            <a:ln w="9525" cap="flat">
              <a:noFill/>
              <a:prstDash val="solid"/>
              <a:miter/>
            </a:ln>
          </p:spPr>
          <p:txBody>
            <a:bodyPr rtlCol="0" anchor="ctr"/>
            <a:lstStyle/>
            <a:p>
              <a:endParaRPr lang="en-US"/>
            </a:p>
          </p:txBody>
        </p:sp>
        <p:sp>
          <p:nvSpPr>
            <p:cNvPr id="15" name="Hình tự do: Hình 14">
              <a:extLst>
                <a:ext uri="{FF2B5EF4-FFF2-40B4-BE49-F238E27FC236}">
                  <a16:creationId xmlns:a16="http://schemas.microsoft.com/office/drawing/2014/main" id="{AB4BBD3E-4061-7123-BB09-04E46601FEB7}"/>
                </a:ext>
              </a:extLst>
            </p:cNvPr>
            <p:cNvSpPr/>
            <p:nvPr/>
          </p:nvSpPr>
          <p:spPr>
            <a:xfrm>
              <a:off x="10155571" y="3110963"/>
              <a:ext cx="85500" cy="180151"/>
            </a:xfrm>
            <a:custGeom>
              <a:avLst/>
              <a:gdLst>
                <a:gd name="connsiteX0" fmla="*/ 31249 w 85500"/>
                <a:gd name="connsiteY0" fmla="*/ 114824 h 180151"/>
                <a:gd name="connsiteX1" fmla="*/ 67635 w 85500"/>
                <a:gd name="connsiteY1" fmla="*/ 151200 h 180151"/>
                <a:gd name="connsiteX2" fmla="*/ 62882 w 85500"/>
                <a:gd name="connsiteY2" fmla="*/ 169393 h 180151"/>
                <a:gd name="connsiteX3" fmla="*/ 2607 w 85500"/>
                <a:gd name="connsiteY3" fmla="*/ 161820 h 180151"/>
                <a:gd name="connsiteX4" fmla="*/ 1436 w 85500"/>
                <a:gd name="connsiteY4" fmla="*/ 146600 h 180151"/>
                <a:gd name="connsiteX5" fmla="*/ 11180 w 85500"/>
                <a:gd name="connsiteY5" fmla="*/ 123749 h 180151"/>
                <a:gd name="connsiteX6" fmla="*/ 1255 w 85500"/>
                <a:gd name="connsiteY6" fmla="*/ 99365 h 180151"/>
                <a:gd name="connsiteX7" fmla="*/ 788 w 85500"/>
                <a:gd name="connsiteY7" fmla="*/ 81601 h 180151"/>
                <a:gd name="connsiteX8" fmla="*/ 3798 w 85500"/>
                <a:gd name="connsiteY8" fmla="*/ 68094 h 180151"/>
                <a:gd name="connsiteX9" fmla="*/ 61072 w 85500"/>
                <a:gd name="connsiteY9" fmla="*/ 3725 h 180151"/>
                <a:gd name="connsiteX10" fmla="*/ 78112 w 85500"/>
                <a:gd name="connsiteY10" fmla="*/ 1058 h 180151"/>
                <a:gd name="connsiteX11" fmla="*/ 85380 w 85500"/>
                <a:gd name="connsiteY11" fmla="*/ 9354 h 180151"/>
                <a:gd name="connsiteX12" fmla="*/ 81817 w 85500"/>
                <a:gd name="connsiteY12" fmla="*/ 17860 h 180151"/>
                <a:gd name="connsiteX13" fmla="*/ 76864 w 85500"/>
                <a:gd name="connsiteY13" fmla="*/ 21050 h 180151"/>
                <a:gd name="connsiteX14" fmla="*/ 36316 w 85500"/>
                <a:gd name="connsiteY14" fmla="*/ 60989 h 180151"/>
                <a:gd name="connsiteX15" fmla="*/ 31249 w 85500"/>
                <a:gd name="connsiteY15" fmla="*/ 114824 h 18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500" h="180151">
                  <a:moveTo>
                    <a:pt x="31249" y="114824"/>
                  </a:moveTo>
                  <a:cubicBezTo>
                    <a:pt x="52956" y="118224"/>
                    <a:pt x="61148" y="133998"/>
                    <a:pt x="67635" y="151200"/>
                  </a:cubicBezTo>
                  <a:cubicBezTo>
                    <a:pt x="70254" y="158144"/>
                    <a:pt x="67749" y="164211"/>
                    <a:pt x="62882" y="169393"/>
                  </a:cubicBezTo>
                  <a:cubicBezTo>
                    <a:pt x="47518" y="185833"/>
                    <a:pt x="15809" y="183528"/>
                    <a:pt x="2607" y="161820"/>
                  </a:cubicBezTo>
                  <a:cubicBezTo>
                    <a:pt x="-288" y="157058"/>
                    <a:pt x="-907" y="151933"/>
                    <a:pt x="1436" y="146600"/>
                  </a:cubicBezTo>
                  <a:cubicBezTo>
                    <a:pt x="4884" y="138751"/>
                    <a:pt x="8179" y="130826"/>
                    <a:pt x="11180" y="123749"/>
                  </a:cubicBezTo>
                  <a:cubicBezTo>
                    <a:pt x="7541" y="115100"/>
                    <a:pt x="3474" y="107509"/>
                    <a:pt x="1255" y="99365"/>
                  </a:cubicBezTo>
                  <a:cubicBezTo>
                    <a:pt x="-269" y="93821"/>
                    <a:pt x="369" y="87516"/>
                    <a:pt x="788" y="81601"/>
                  </a:cubicBezTo>
                  <a:cubicBezTo>
                    <a:pt x="1131" y="77029"/>
                    <a:pt x="1721" y="72057"/>
                    <a:pt x="3798" y="68094"/>
                  </a:cubicBezTo>
                  <a:cubicBezTo>
                    <a:pt x="17476" y="41891"/>
                    <a:pt x="34068" y="18183"/>
                    <a:pt x="61072" y="3725"/>
                  </a:cubicBezTo>
                  <a:cubicBezTo>
                    <a:pt x="66587" y="772"/>
                    <a:pt x="72359" y="-1381"/>
                    <a:pt x="78112" y="1058"/>
                  </a:cubicBezTo>
                  <a:cubicBezTo>
                    <a:pt x="81246" y="2391"/>
                    <a:pt x="84360" y="6077"/>
                    <a:pt x="85380" y="9354"/>
                  </a:cubicBezTo>
                  <a:cubicBezTo>
                    <a:pt x="86084" y="11640"/>
                    <a:pt x="83541" y="15259"/>
                    <a:pt x="81817" y="17860"/>
                  </a:cubicBezTo>
                  <a:cubicBezTo>
                    <a:pt x="80808" y="19355"/>
                    <a:pt x="78617" y="20108"/>
                    <a:pt x="76864" y="21050"/>
                  </a:cubicBezTo>
                  <a:cubicBezTo>
                    <a:pt x="59434" y="30414"/>
                    <a:pt x="47327" y="44691"/>
                    <a:pt x="36316" y="60989"/>
                  </a:cubicBezTo>
                  <a:cubicBezTo>
                    <a:pt x="24705" y="78191"/>
                    <a:pt x="22934" y="94917"/>
                    <a:pt x="31249" y="114824"/>
                  </a:cubicBezTo>
                  <a:close/>
                </a:path>
              </a:pathLst>
            </a:custGeom>
            <a:solidFill>
              <a:srgbClr val="000000"/>
            </a:solidFill>
            <a:ln w="9525" cap="flat">
              <a:noFill/>
              <a:prstDash val="solid"/>
              <a:miter/>
            </a:ln>
          </p:spPr>
          <p:txBody>
            <a:bodyPr rtlCol="0" anchor="ctr"/>
            <a:lstStyle/>
            <a:p>
              <a:endParaRPr lang="en-US"/>
            </a:p>
          </p:txBody>
        </p:sp>
        <p:sp>
          <p:nvSpPr>
            <p:cNvPr id="16" name="Hình tự do: Hình 15">
              <a:extLst>
                <a:ext uri="{FF2B5EF4-FFF2-40B4-BE49-F238E27FC236}">
                  <a16:creationId xmlns:a16="http://schemas.microsoft.com/office/drawing/2014/main" id="{93F8D52C-ABA4-EC67-0348-121A84711903}"/>
                </a:ext>
              </a:extLst>
            </p:cNvPr>
            <p:cNvSpPr/>
            <p:nvPr/>
          </p:nvSpPr>
          <p:spPr>
            <a:xfrm>
              <a:off x="10338476" y="3127769"/>
              <a:ext cx="84426" cy="48965"/>
            </a:xfrm>
            <a:custGeom>
              <a:avLst/>
              <a:gdLst>
                <a:gd name="connsiteX0" fmla="*/ 44940 w 84426"/>
                <a:gd name="connsiteY0" fmla="*/ 25008 h 48965"/>
                <a:gd name="connsiteX1" fmla="*/ 68610 w 84426"/>
                <a:gd name="connsiteY1" fmla="*/ 6215 h 48965"/>
                <a:gd name="connsiteX2" fmla="*/ 79697 w 84426"/>
                <a:gd name="connsiteY2" fmla="*/ 5987 h 48965"/>
                <a:gd name="connsiteX3" fmla="*/ 83993 w 84426"/>
                <a:gd name="connsiteY3" fmla="*/ 18102 h 48965"/>
                <a:gd name="connsiteX4" fmla="*/ 35177 w 84426"/>
                <a:gd name="connsiteY4" fmla="*/ 47563 h 48965"/>
                <a:gd name="connsiteX5" fmla="*/ 6230 w 84426"/>
                <a:gd name="connsiteY5" fmla="*/ 31075 h 48965"/>
                <a:gd name="connsiteX6" fmla="*/ 5621 w 84426"/>
                <a:gd name="connsiteY6" fmla="*/ 2596 h 48965"/>
                <a:gd name="connsiteX7" fmla="*/ 17842 w 84426"/>
                <a:gd name="connsiteY7" fmla="*/ 2815 h 48965"/>
                <a:gd name="connsiteX8" fmla="*/ 20099 w 84426"/>
                <a:gd name="connsiteY8" fmla="*/ 6044 h 48965"/>
                <a:gd name="connsiteX9" fmla="*/ 44940 w 84426"/>
                <a:gd name="connsiteY9" fmla="*/ 25008 h 4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426" h="48965">
                  <a:moveTo>
                    <a:pt x="44940" y="25008"/>
                  </a:moveTo>
                  <a:cubicBezTo>
                    <a:pt x="53313" y="18321"/>
                    <a:pt x="60828" y="12083"/>
                    <a:pt x="68610" y="6215"/>
                  </a:cubicBezTo>
                  <a:cubicBezTo>
                    <a:pt x="71991" y="3662"/>
                    <a:pt x="75963" y="3501"/>
                    <a:pt x="79697" y="5987"/>
                  </a:cubicBezTo>
                  <a:cubicBezTo>
                    <a:pt x="84154" y="8949"/>
                    <a:pt x="85126" y="13187"/>
                    <a:pt x="83993" y="18102"/>
                  </a:cubicBezTo>
                  <a:cubicBezTo>
                    <a:pt x="79383" y="37943"/>
                    <a:pt x="54408" y="53878"/>
                    <a:pt x="35177" y="47563"/>
                  </a:cubicBezTo>
                  <a:cubicBezTo>
                    <a:pt x="24804" y="44144"/>
                    <a:pt x="15012" y="37771"/>
                    <a:pt x="6230" y="31075"/>
                  </a:cubicBezTo>
                  <a:cubicBezTo>
                    <a:pt x="-2237" y="24589"/>
                    <a:pt x="-1713" y="10435"/>
                    <a:pt x="5621" y="2596"/>
                  </a:cubicBezTo>
                  <a:cubicBezTo>
                    <a:pt x="8926" y="-948"/>
                    <a:pt x="14632" y="-852"/>
                    <a:pt x="17842" y="2815"/>
                  </a:cubicBezTo>
                  <a:cubicBezTo>
                    <a:pt x="18718" y="3805"/>
                    <a:pt x="19718" y="4853"/>
                    <a:pt x="20099" y="6044"/>
                  </a:cubicBezTo>
                  <a:cubicBezTo>
                    <a:pt x="24109" y="18521"/>
                    <a:pt x="34758" y="21646"/>
                    <a:pt x="44940" y="25008"/>
                  </a:cubicBezTo>
                  <a:close/>
                </a:path>
              </a:pathLst>
            </a:custGeom>
            <a:solidFill>
              <a:srgbClr val="000000"/>
            </a:solidFill>
            <a:ln w="9525" cap="flat">
              <a:noFill/>
              <a:prstDash val="solid"/>
              <a:miter/>
            </a:ln>
          </p:spPr>
          <p:txBody>
            <a:bodyPr rtlCol="0" anchor="ctr"/>
            <a:lstStyle/>
            <a:p>
              <a:endParaRPr lang="en-US"/>
            </a:p>
          </p:txBody>
        </p:sp>
        <p:sp>
          <p:nvSpPr>
            <p:cNvPr id="17" name="Hình tự do: Hình 16">
              <a:extLst>
                <a:ext uri="{FF2B5EF4-FFF2-40B4-BE49-F238E27FC236}">
                  <a16:creationId xmlns:a16="http://schemas.microsoft.com/office/drawing/2014/main" id="{1797003B-7623-9106-E261-DDF18AF22846}"/>
                </a:ext>
              </a:extLst>
            </p:cNvPr>
            <p:cNvSpPr/>
            <p:nvPr/>
          </p:nvSpPr>
          <p:spPr>
            <a:xfrm>
              <a:off x="10309242" y="3004127"/>
              <a:ext cx="44761" cy="69024"/>
            </a:xfrm>
            <a:custGeom>
              <a:avLst/>
              <a:gdLst>
                <a:gd name="connsiteX0" fmla="*/ 44761 w 44761"/>
                <a:gd name="connsiteY0" fmla="*/ 32112 h 69024"/>
                <a:gd name="connsiteX1" fmla="*/ 31931 w 44761"/>
                <a:gd name="connsiteY1" fmla="*/ 63040 h 69024"/>
                <a:gd name="connsiteX2" fmla="*/ 14091 w 44761"/>
                <a:gd name="connsiteY2" fmla="*/ 68364 h 69024"/>
                <a:gd name="connsiteX3" fmla="*/ 1213 w 44761"/>
                <a:gd name="connsiteY3" fmla="*/ 54943 h 69024"/>
                <a:gd name="connsiteX4" fmla="*/ 18415 w 44761"/>
                <a:gd name="connsiteY4" fmla="*/ 3451 h 69024"/>
                <a:gd name="connsiteX5" fmla="*/ 38256 w 44761"/>
                <a:gd name="connsiteY5" fmla="*/ 7528 h 69024"/>
                <a:gd name="connsiteX6" fmla="*/ 44761 w 44761"/>
                <a:gd name="connsiteY6" fmla="*/ 32112 h 6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61" h="69024">
                  <a:moveTo>
                    <a:pt x="44761" y="32112"/>
                  </a:moveTo>
                  <a:cubicBezTo>
                    <a:pt x="44809" y="44542"/>
                    <a:pt x="38170" y="53905"/>
                    <a:pt x="31931" y="63040"/>
                  </a:cubicBezTo>
                  <a:cubicBezTo>
                    <a:pt x="27921" y="68907"/>
                    <a:pt x="21025" y="69936"/>
                    <a:pt x="14091" y="68364"/>
                  </a:cubicBezTo>
                  <a:cubicBezTo>
                    <a:pt x="6871" y="66726"/>
                    <a:pt x="2613" y="61935"/>
                    <a:pt x="1213" y="54943"/>
                  </a:cubicBezTo>
                  <a:cubicBezTo>
                    <a:pt x="-2826" y="34588"/>
                    <a:pt x="3299" y="17405"/>
                    <a:pt x="18415" y="3451"/>
                  </a:cubicBezTo>
                  <a:cubicBezTo>
                    <a:pt x="24797" y="-2435"/>
                    <a:pt x="35074" y="-607"/>
                    <a:pt x="38256" y="7528"/>
                  </a:cubicBezTo>
                  <a:cubicBezTo>
                    <a:pt x="41342" y="15357"/>
                    <a:pt x="42675" y="23892"/>
                    <a:pt x="44761" y="32112"/>
                  </a:cubicBezTo>
                  <a:close/>
                </a:path>
              </a:pathLst>
            </a:custGeom>
            <a:solidFill>
              <a:srgbClr val="000000"/>
            </a:solidFill>
            <a:ln w="9525" cap="flat">
              <a:noFill/>
              <a:prstDash val="solid"/>
              <a:miter/>
            </a:ln>
          </p:spPr>
          <p:txBody>
            <a:bodyPr rtlCol="0" anchor="ctr"/>
            <a:lstStyle/>
            <a:p>
              <a:endParaRPr lang="en-US"/>
            </a:p>
          </p:txBody>
        </p:sp>
        <p:sp>
          <p:nvSpPr>
            <p:cNvPr id="18" name="Hình tự do: Hình 17">
              <a:extLst>
                <a:ext uri="{FF2B5EF4-FFF2-40B4-BE49-F238E27FC236}">
                  <a16:creationId xmlns:a16="http://schemas.microsoft.com/office/drawing/2014/main" id="{20C24EC0-FA6F-6205-3F14-18FD67EE59FC}"/>
                </a:ext>
              </a:extLst>
            </p:cNvPr>
            <p:cNvSpPr/>
            <p:nvPr/>
          </p:nvSpPr>
          <p:spPr>
            <a:xfrm>
              <a:off x="10428632" y="3014933"/>
              <a:ext cx="44309" cy="63891"/>
            </a:xfrm>
            <a:custGeom>
              <a:avLst/>
              <a:gdLst>
                <a:gd name="connsiteX0" fmla="*/ 44309 w 44309"/>
                <a:gd name="connsiteY0" fmla="*/ 31403 h 63891"/>
                <a:gd name="connsiteX1" fmla="*/ 24069 w 44309"/>
                <a:gd name="connsiteY1" fmla="*/ 63236 h 63891"/>
                <a:gd name="connsiteX2" fmla="*/ 3275 w 44309"/>
                <a:gd name="connsiteY2" fmla="*/ 52177 h 63891"/>
                <a:gd name="connsiteX3" fmla="*/ 2875 w 44309"/>
                <a:gd name="connsiteY3" fmla="*/ 11191 h 63891"/>
                <a:gd name="connsiteX4" fmla="*/ 17820 w 44309"/>
                <a:gd name="connsiteY4" fmla="*/ 56 h 63891"/>
                <a:gd name="connsiteX5" fmla="*/ 36365 w 44309"/>
                <a:gd name="connsiteY5" fmla="*/ 9219 h 63891"/>
                <a:gd name="connsiteX6" fmla="*/ 44309 w 44309"/>
                <a:gd name="connsiteY6" fmla="*/ 31403 h 6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9" h="63891">
                  <a:moveTo>
                    <a:pt x="44309" y="31403"/>
                  </a:moveTo>
                  <a:cubicBezTo>
                    <a:pt x="44023" y="43604"/>
                    <a:pt x="31393" y="60997"/>
                    <a:pt x="24069" y="63236"/>
                  </a:cubicBezTo>
                  <a:cubicBezTo>
                    <a:pt x="16144" y="65655"/>
                    <a:pt x="6362" y="61254"/>
                    <a:pt x="3275" y="52177"/>
                  </a:cubicBezTo>
                  <a:cubicBezTo>
                    <a:pt x="-1258" y="38766"/>
                    <a:pt x="-792" y="24745"/>
                    <a:pt x="2875" y="11191"/>
                  </a:cubicBezTo>
                  <a:cubicBezTo>
                    <a:pt x="4723" y="4342"/>
                    <a:pt x="10410" y="523"/>
                    <a:pt x="17820" y="56"/>
                  </a:cubicBezTo>
                  <a:cubicBezTo>
                    <a:pt x="25764" y="-439"/>
                    <a:pt x="32908" y="2323"/>
                    <a:pt x="36365" y="9219"/>
                  </a:cubicBezTo>
                  <a:cubicBezTo>
                    <a:pt x="40432" y="17325"/>
                    <a:pt x="42576" y="26393"/>
                    <a:pt x="44309" y="31403"/>
                  </a:cubicBezTo>
                  <a:close/>
                </a:path>
              </a:pathLst>
            </a:custGeom>
            <a:solidFill>
              <a:srgbClr val="000000"/>
            </a:solidFill>
            <a:ln w="9525" cap="flat">
              <a:noFill/>
              <a:prstDash val="solid"/>
              <a:miter/>
            </a:ln>
          </p:spPr>
          <p:txBody>
            <a:bodyPr rtlCol="0" anchor="ctr"/>
            <a:lstStyle/>
            <a:p>
              <a:endParaRPr lang="en-US"/>
            </a:p>
          </p:txBody>
        </p:sp>
      </p:grpSp>
      <mc:AlternateContent xmlns:mc="http://schemas.openxmlformats.org/markup-compatibility/2006" xmlns:a14="http://schemas.microsoft.com/office/drawing/2010/main">
        <mc:Choice Requires="a14">
          <p:sp>
            <p:nvSpPr>
              <p:cNvPr id="25" name="Hình chữ nhật: Góc Tròn 24">
                <a:extLst>
                  <a:ext uri="{FF2B5EF4-FFF2-40B4-BE49-F238E27FC236}">
                    <a16:creationId xmlns:a16="http://schemas.microsoft.com/office/drawing/2014/main" id="{E494B979-EBFB-B219-5A4B-225A0A69B123}"/>
                  </a:ext>
                </a:extLst>
              </p:cNvPr>
              <p:cNvSpPr/>
              <p:nvPr/>
            </p:nvSpPr>
            <p:spPr>
              <a:xfrm>
                <a:off x="1627207" y="321891"/>
                <a:ext cx="10004812" cy="2889142"/>
              </a:xfrm>
              <a:prstGeom prst="roundRect">
                <a:avLst>
                  <a:gd name="adj" fmla="val 0"/>
                </a:avLst>
              </a:prstGeom>
              <a:solidFill>
                <a:srgbClr val="F3DEBB"/>
              </a:solidFill>
              <a:ln>
                <a:solidFill>
                  <a:srgbClr val="DA9A36"/>
                </a:solidFill>
                <a:extLst>
                  <a:ext uri="{C807C97D-BFC1-408E-A445-0C87EB9F89A2}">
                    <ask:lineSketchStyleProps xmlns:ask="http://schemas.microsoft.com/office/drawing/2018/sketchyshapes" sd="4134909596">
                      <a:custGeom>
                        <a:avLst/>
                        <a:gdLst>
                          <a:gd name="connsiteX0" fmla="*/ 0 w 10004812"/>
                          <a:gd name="connsiteY0" fmla="*/ 0 h 1310348"/>
                          <a:gd name="connsiteX1" fmla="*/ 0 w 10004812"/>
                          <a:gd name="connsiteY1" fmla="*/ 0 h 1310348"/>
                          <a:gd name="connsiteX2" fmla="*/ 10004812 w 10004812"/>
                          <a:gd name="connsiteY2" fmla="*/ 0 h 1310348"/>
                          <a:gd name="connsiteX3" fmla="*/ 10004812 w 10004812"/>
                          <a:gd name="connsiteY3" fmla="*/ 0 h 1310348"/>
                          <a:gd name="connsiteX4" fmla="*/ 10004812 w 10004812"/>
                          <a:gd name="connsiteY4" fmla="*/ 1310348 h 1310348"/>
                          <a:gd name="connsiteX5" fmla="*/ 10004812 w 10004812"/>
                          <a:gd name="connsiteY5" fmla="*/ 1310348 h 1310348"/>
                          <a:gd name="connsiteX6" fmla="*/ 0 w 10004812"/>
                          <a:gd name="connsiteY6" fmla="*/ 1310348 h 1310348"/>
                          <a:gd name="connsiteX7" fmla="*/ 0 w 10004812"/>
                          <a:gd name="connsiteY7" fmla="*/ 1310348 h 1310348"/>
                          <a:gd name="connsiteX8" fmla="*/ 0 w 10004812"/>
                          <a:gd name="connsiteY8" fmla="*/ 0 h 131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4812" h="1310348" fill="none" extrusionOk="0">
                            <a:moveTo>
                              <a:pt x="0" y="0"/>
                            </a:moveTo>
                            <a:lnTo>
                              <a:pt x="0" y="0"/>
                            </a:lnTo>
                            <a:cubicBezTo>
                              <a:pt x="1107420" y="148155"/>
                              <a:pt x="7122409" y="71106"/>
                              <a:pt x="10004812" y="0"/>
                            </a:cubicBezTo>
                            <a:lnTo>
                              <a:pt x="10004812" y="0"/>
                            </a:lnTo>
                            <a:cubicBezTo>
                              <a:pt x="10053276" y="601691"/>
                              <a:pt x="9927684" y="830271"/>
                              <a:pt x="10004812" y="1310348"/>
                            </a:cubicBezTo>
                            <a:lnTo>
                              <a:pt x="10004812" y="1310348"/>
                            </a:lnTo>
                            <a:cubicBezTo>
                              <a:pt x="6472195" y="1397439"/>
                              <a:pt x="4688583" y="1449045"/>
                              <a:pt x="0" y="1310348"/>
                            </a:cubicBezTo>
                            <a:lnTo>
                              <a:pt x="0" y="1310348"/>
                            </a:lnTo>
                            <a:cubicBezTo>
                              <a:pt x="74725" y="967117"/>
                              <a:pt x="-42929" y="378298"/>
                              <a:pt x="0" y="0"/>
                            </a:cubicBezTo>
                            <a:close/>
                          </a:path>
                          <a:path w="10004812" h="1310348" stroke="0" extrusionOk="0">
                            <a:moveTo>
                              <a:pt x="0" y="0"/>
                            </a:moveTo>
                            <a:lnTo>
                              <a:pt x="0" y="0"/>
                            </a:lnTo>
                            <a:cubicBezTo>
                              <a:pt x="1318932" y="102597"/>
                              <a:pt x="7645750" y="-81474"/>
                              <a:pt x="10004812" y="0"/>
                            </a:cubicBezTo>
                            <a:lnTo>
                              <a:pt x="10004812" y="0"/>
                            </a:lnTo>
                            <a:cubicBezTo>
                              <a:pt x="10000102" y="475269"/>
                              <a:pt x="10077365" y="996132"/>
                              <a:pt x="10004812" y="1310348"/>
                            </a:cubicBezTo>
                            <a:lnTo>
                              <a:pt x="10004812" y="1310348"/>
                            </a:lnTo>
                            <a:cubicBezTo>
                              <a:pt x="7890892" y="1459177"/>
                              <a:pt x="2264182" y="1353153"/>
                              <a:pt x="0" y="1310348"/>
                            </a:cubicBezTo>
                            <a:lnTo>
                              <a:pt x="0" y="1310348"/>
                            </a:lnTo>
                            <a:cubicBezTo>
                              <a:pt x="44533" y="753773"/>
                              <a:pt x="-68514" y="47430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mbria" panose="02040503050406030204" pitchFamily="18" charset="0"/>
                    <a:ea typeface="Cambria" panose="02040503050406030204" pitchFamily="18" charset="0"/>
                  </a:rPr>
                  <a:t>a) Một hộp bút màu gồm các màu xanh, đỏ, tím, vàng, mỗi màu có 4 chiếc bút. Viết phân số chỉ số phần bút màu mỗi loại trên tổng số bút màu.</a:t>
                </a:r>
              </a:p>
              <a:p>
                <a:pPr algn="just"/>
                <a:r>
                  <a:rPr lang="vi-VN" sz="2800" b="1" dirty="0">
                    <a:solidFill>
                      <a:srgbClr val="002060"/>
                    </a:solidFill>
                    <a:latin typeface="Cambria" panose="02040503050406030204" pitchFamily="18" charset="0"/>
                    <a:ea typeface="Cambria" panose="02040503050406030204" pitchFamily="18" charset="0"/>
                  </a:rPr>
                  <a:t>b) Ruột non của một người dài khoảng 6 m, ruột già dài bằng </a:t>
                </a:r>
                <a14:m>
                  <m:oMath xmlns:m="http://schemas.openxmlformats.org/officeDocument/2006/math">
                    <m:f>
                      <m:fPr>
                        <m:ctrlPr>
                          <a:rPr lang="en-US" sz="2800" b="1" i="1">
                            <a:solidFill>
                              <a:srgbClr val="002060"/>
                            </a:solidFill>
                            <a:latin typeface="Cambria Math" panose="02040503050406030204" pitchFamily="18" charset="0"/>
                            <a:ea typeface="Cambria" panose="02040503050406030204" pitchFamily="18" charset="0"/>
                          </a:rPr>
                        </m:ctrlPr>
                      </m:fPr>
                      <m:num>
                        <m:r>
                          <a:rPr lang="en-US" sz="2800" b="1" i="1">
                            <a:solidFill>
                              <a:srgbClr val="002060"/>
                            </a:solidFill>
                            <a:latin typeface="Cambria Math" panose="02040503050406030204" pitchFamily="18" charset="0"/>
                            <a:ea typeface="Cambria" panose="02040503050406030204" pitchFamily="18" charset="0"/>
                          </a:rPr>
                          <m:t>𝟏</m:t>
                        </m:r>
                      </m:num>
                      <m:den>
                        <m:r>
                          <a:rPr lang="en-US" sz="2800" b="1" i="1" smtClean="0">
                            <a:solidFill>
                              <a:srgbClr val="002060"/>
                            </a:solidFill>
                            <a:latin typeface="Cambria Math" panose="02040503050406030204" pitchFamily="18" charset="0"/>
                            <a:ea typeface="Cambria" panose="02040503050406030204" pitchFamily="18" charset="0"/>
                          </a:rPr>
                          <m:t>𝟒</m:t>
                        </m:r>
                      </m:den>
                    </m:f>
                  </m:oMath>
                </a14:m>
                <a:r>
                  <a:rPr lang="en-US" sz="20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ruột non. Hỏi ruột già của người đó dài khoảng bao nhiêu mét?</a:t>
                </a:r>
                <a:endParaRPr lang="en-US" sz="2800" b="1" dirty="0">
                  <a:solidFill>
                    <a:srgbClr val="002060"/>
                  </a:solidFill>
                  <a:latin typeface="Cambria" panose="02040503050406030204" pitchFamily="18" charset="0"/>
                  <a:ea typeface="Cambria" panose="02040503050406030204" pitchFamily="18" charset="0"/>
                </a:endParaRPr>
              </a:p>
            </p:txBody>
          </p:sp>
        </mc:Choice>
        <mc:Fallback xmlns="">
          <p:sp>
            <p:nvSpPr>
              <p:cNvPr id="25" name="Hình chữ nhật: Góc Tròn 24">
                <a:extLst>
                  <a:ext uri="{FF2B5EF4-FFF2-40B4-BE49-F238E27FC236}">
                    <a16:creationId xmlns:a16="http://schemas.microsoft.com/office/drawing/2014/main" id="{E494B979-EBFB-B219-5A4B-225A0A69B123}"/>
                  </a:ext>
                </a:extLst>
              </p:cNvPr>
              <p:cNvSpPr>
                <a:spLocks noRot="1" noChangeAspect="1" noMove="1" noResize="1" noEditPoints="1" noAdjustHandles="1" noChangeArrowheads="1" noChangeShapeType="1" noTextEdit="1"/>
              </p:cNvSpPr>
              <p:nvPr/>
            </p:nvSpPr>
            <p:spPr>
              <a:xfrm>
                <a:off x="1627207" y="321891"/>
                <a:ext cx="10004812" cy="2889142"/>
              </a:xfrm>
              <a:prstGeom prst="roundRect">
                <a:avLst>
                  <a:gd name="adj" fmla="val 0"/>
                </a:avLst>
              </a:prstGeom>
              <a:blipFill>
                <a:blip r:embed="rId2"/>
                <a:stretch>
                  <a:fillRect l="-1217" t="-1258" r="-1946" b="-4612"/>
                </a:stretch>
              </a:blipFill>
              <a:ln>
                <a:solidFill>
                  <a:srgbClr val="DA9A36"/>
                </a:solidFill>
                <a:extLst>
                  <a:ext uri="{C807C97D-BFC1-408E-A445-0C87EB9F89A2}">
                    <ask:lineSketchStyleProps xmlns:ask="http://schemas.microsoft.com/office/drawing/2018/sketchyshapes" sd="4134909596">
                      <a:custGeom>
                        <a:avLst/>
                        <a:gdLst>
                          <a:gd name="connsiteX0" fmla="*/ 0 w 10004812"/>
                          <a:gd name="connsiteY0" fmla="*/ 0 h 1310348"/>
                          <a:gd name="connsiteX1" fmla="*/ 0 w 10004812"/>
                          <a:gd name="connsiteY1" fmla="*/ 0 h 1310348"/>
                          <a:gd name="connsiteX2" fmla="*/ 10004812 w 10004812"/>
                          <a:gd name="connsiteY2" fmla="*/ 0 h 1310348"/>
                          <a:gd name="connsiteX3" fmla="*/ 10004812 w 10004812"/>
                          <a:gd name="connsiteY3" fmla="*/ 0 h 1310348"/>
                          <a:gd name="connsiteX4" fmla="*/ 10004812 w 10004812"/>
                          <a:gd name="connsiteY4" fmla="*/ 1310348 h 1310348"/>
                          <a:gd name="connsiteX5" fmla="*/ 10004812 w 10004812"/>
                          <a:gd name="connsiteY5" fmla="*/ 1310348 h 1310348"/>
                          <a:gd name="connsiteX6" fmla="*/ 0 w 10004812"/>
                          <a:gd name="connsiteY6" fmla="*/ 1310348 h 1310348"/>
                          <a:gd name="connsiteX7" fmla="*/ 0 w 10004812"/>
                          <a:gd name="connsiteY7" fmla="*/ 1310348 h 1310348"/>
                          <a:gd name="connsiteX8" fmla="*/ 0 w 10004812"/>
                          <a:gd name="connsiteY8" fmla="*/ 0 h 131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4812" h="1310348" fill="none" extrusionOk="0">
                            <a:moveTo>
                              <a:pt x="0" y="0"/>
                            </a:moveTo>
                            <a:lnTo>
                              <a:pt x="0" y="0"/>
                            </a:lnTo>
                            <a:cubicBezTo>
                              <a:pt x="1107420" y="148155"/>
                              <a:pt x="7122409" y="71106"/>
                              <a:pt x="10004812" y="0"/>
                            </a:cubicBezTo>
                            <a:lnTo>
                              <a:pt x="10004812" y="0"/>
                            </a:lnTo>
                            <a:cubicBezTo>
                              <a:pt x="10053276" y="601691"/>
                              <a:pt x="9927684" y="830271"/>
                              <a:pt x="10004812" y="1310348"/>
                            </a:cubicBezTo>
                            <a:lnTo>
                              <a:pt x="10004812" y="1310348"/>
                            </a:lnTo>
                            <a:cubicBezTo>
                              <a:pt x="6472195" y="1397439"/>
                              <a:pt x="4688583" y="1449045"/>
                              <a:pt x="0" y="1310348"/>
                            </a:cubicBezTo>
                            <a:lnTo>
                              <a:pt x="0" y="1310348"/>
                            </a:lnTo>
                            <a:cubicBezTo>
                              <a:pt x="74725" y="967117"/>
                              <a:pt x="-42929" y="378298"/>
                              <a:pt x="0" y="0"/>
                            </a:cubicBezTo>
                            <a:close/>
                          </a:path>
                          <a:path w="10004812" h="1310348" stroke="0" extrusionOk="0">
                            <a:moveTo>
                              <a:pt x="0" y="0"/>
                            </a:moveTo>
                            <a:lnTo>
                              <a:pt x="0" y="0"/>
                            </a:lnTo>
                            <a:cubicBezTo>
                              <a:pt x="1318932" y="102597"/>
                              <a:pt x="7645750" y="-81474"/>
                              <a:pt x="10004812" y="0"/>
                            </a:cubicBezTo>
                            <a:lnTo>
                              <a:pt x="10004812" y="0"/>
                            </a:lnTo>
                            <a:cubicBezTo>
                              <a:pt x="10000102" y="475269"/>
                              <a:pt x="10077365" y="996132"/>
                              <a:pt x="10004812" y="1310348"/>
                            </a:cubicBezTo>
                            <a:lnTo>
                              <a:pt x="10004812" y="1310348"/>
                            </a:lnTo>
                            <a:cubicBezTo>
                              <a:pt x="7890892" y="1459177"/>
                              <a:pt x="2264182" y="1353153"/>
                              <a:pt x="0" y="1310348"/>
                            </a:cubicBezTo>
                            <a:lnTo>
                              <a:pt x="0" y="1310348"/>
                            </a:lnTo>
                            <a:cubicBezTo>
                              <a:pt x="44533" y="753773"/>
                              <a:pt x="-68514" y="474304"/>
                              <a:pt x="0" y="0"/>
                            </a:cubicBezTo>
                            <a:close/>
                          </a:path>
                        </a:pathLst>
                      </a:custGeom>
                      <ask:type>
                        <ask:lineSketchNone/>
                      </ask:type>
                    </ask:lineSketchStyleProps>
                  </a:ext>
                </a:extLst>
              </a:ln>
            </p:spPr>
            <p:txBody>
              <a:bodyPr/>
              <a:lstStyle/>
              <a:p>
                <a:r>
                  <a:rPr lang="en-US">
                    <a:noFill/>
                  </a:rPr>
                  <a:t> </a:t>
                </a:r>
              </a:p>
            </p:txBody>
          </p:sp>
        </mc:Fallback>
      </mc:AlternateContent>
      <p:pic>
        <p:nvPicPr>
          <p:cNvPr id="21" name="Picture 20">
            <a:extLst>
              <a:ext uri="{FF2B5EF4-FFF2-40B4-BE49-F238E27FC236}">
                <a16:creationId xmlns:a16="http://schemas.microsoft.com/office/drawing/2014/main" id="{C2BC9E80-FF28-AD48-17C1-4872D1B0FAB6}"/>
              </a:ext>
            </a:extLst>
          </p:cNvPr>
          <p:cNvPicPr>
            <a:picLocks noChangeAspect="1"/>
          </p:cNvPicPr>
          <p:nvPr/>
        </p:nvPicPr>
        <p:blipFill>
          <a:blip r:embed="rId3"/>
          <a:stretch>
            <a:fillRect/>
          </a:stretch>
        </p:blipFill>
        <p:spPr>
          <a:xfrm>
            <a:off x="4603896" y="3270234"/>
            <a:ext cx="3857625" cy="3227809"/>
          </a:xfrm>
          <a:prstGeom prst="rect">
            <a:avLst/>
          </a:prstGeom>
        </p:spPr>
      </p:pic>
    </p:spTree>
    <p:extLst>
      <p:ext uri="{BB962C8B-B14F-4D97-AF65-F5344CB8AC3E}">
        <p14:creationId xmlns:p14="http://schemas.microsoft.com/office/powerpoint/2010/main" val="2996751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7A2288B-21C3-C266-6377-15F3B54B7858}"/>
                  </a:ext>
                </a:extLst>
              </p:cNvPr>
              <p:cNvSpPr txBox="1"/>
              <p:nvPr/>
            </p:nvSpPr>
            <p:spPr>
              <a:xfrm>
                <a:off x="691117" y="925033"/>
                <a:ext cx="10621926" cy="5501314"/>
              </a:xfrm>
              <a:prstGeom prst="rect">
                <a:avLst/>
              </a:prstGeom>
              <a:noFill/>
            </p:spPr>
            <p:txBody>
              <a:bodyPr wrap="square" rtlCol="0">
                <a:spAutoFit/>
              </a:bodyPr>
              <a:lstStyle/>
              <a:p>
                <a:pPr algn="ctr"/>
                <a:r>
                  <a:rPr lang="en-US" sz="3600" b="1" i="0" dirty="0">
                    <a:solidFill>
                      <a:srgbClr val="FF0000"/>
                    </a:solidFill>
                    <a:effectLst/>
                    <a:latin typeface="Cambria" panose="02040503050406030204" pitchFamily="18" charset="0"/>
                    <a:ea typeface="Cambria" panose="02040503050406030204" pitchFamily="18" charset="0"/>
                  </a:rPr>
                  <a:t>Bài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a:solidFill>
                      <a:srgbClr val="FF0000"/>
                    </a:solidFill>
                    <a:effectLst/>
                    <a:latin typeface="Cambria" panose="02040503050406030204" pitchFamily="18" charset="0"/>
                    <a:ea typeface="Cambria" panose="02040503050406030204" pitchFamily="18" charset="0"/>
                  </a:rPr>
                  <a:t>a) </a:t>
                </a:r>
                <a:r>
                  <a:rPr lang="en-US" sz="3600" b="0" i="0" dirty="0" err="1">
                    <a:solidFill>
                      <a:srgbClr val="FF0000"/>
                    </a:solidFill>
                    <a:effectLst/>
                    <a:latin typeface="Cambria" panose="02040503050406030204" pitchFamily="18" charset="0"/>
                    <a:ea typeface="Cambria" panose="02040503050406030204" pitchFamily="18" charset="0"/>
                  </a:rPr>
                  <a:t>Tổng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bút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4 × 4 = 16 (</a:t>
                </a:r>
                <a:r>
                  <a:rPr lang="en-US" sz="3600" b="0" i="0" dirty="0" err="1">
                    <a:solidFill>
                      <a:srgbClr val="FF0000"/>
                    </a:solidFill>
                    <a:effectLst/>
                    <a:latin typeface="Cambria" panose="02040503050406030204" pitchFamily="18" charset="0"/>
                    <a:ea typeface="Cambria" panose="02040503050406030204" pitchFamily="18" charset="0"/>
                  </a:rPr>
                  <a:t>chiếc</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Phân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chỉ</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bút</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màu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mỗi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loại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trên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tổng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bút</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màu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600" b="1" i="1" smtClean="0">
                            <a:solidFill>
                              <a:srgbClr val="FF0000"/>
                            </a:solidFill>
                            <a:latin typeface="Cambria Math" panose="02040503050406030204" pitchFamily="18" charset="0"/>
                            <a:ea typeface="Cambria" panose="02040503050406030204" pitchFamily="18" charset="0"/>
                          </a:rPr>
                        </m:ctrlPr>
                      </m:fPr>
                      <m:num>
                        <m:r>
                          <a:rPr lang="en-US" sz="3600" b="1" i="1" smtClean="0">
                            <a:solidFill>
                              <a:srgbClr val="FF0000"/>
                            </a:solidFill>
                            <a:latin typeface="Cambria Math" panose="02040503050406030204" pitchFamily="18" charset="0"/>
                            <a:ea typeface="Cambria" panose="02040503050406030204" pitchFamily="18" charset="0"/>
                          </a:rPr>
                          <m:t>𝟒</m:t>
                        </m:r>
                      </m:num>
                      <m:den>
                        <m:r>
                          <a:rPr lang="en-US" sz="3600" b="1" i="1" smtClean="0">
                            <a:solidFill>
                              <a:srgbClr val="FF0000"/>
                            </a:solidFill>
                            <a:latin typeface="Cambria Math" panose="02040503050406030204" pitchFamily="18" charset="0"/>
                            <a:ea typeface="Cambria" panose="02040503050406030204" pitchFamily="18" charset="0"/>
                          </a:rPr>
                          <m:t>𝟏𝟔</m:t>
                        </m:r>
                      </m:den>
                    </m:f>
                    <m:r>
                      <a:rPr lang="en-US" sz="3600" b="1" i="1" smtClean="0">
                        <a:solidFill>
                          <a:srgbClr val="FF0000"/>
                        </a:solidFill>
                        <a:latin typeface="Cambria Math" panose="02040503050406030204" pitchFamily="18" charset="0"/>
                        <a:ea typeface="Cambria" panose="02040503050406030204" pitchFamily="18" charset="0"/>
                      </a:rPr>
                      <m:t>=</m:t>
                    </m:r>
                    <m:f>
                      <m:fPr>
                        <m:ctrlPr>
                          <a:rPr lang="en-US" sz="3600" b="1" i="1">
                            <a:solidFill>
                              <a:srgbClr val="FF0000"/>
                            </a:solidFill>
                            <a:latin typeface="Cambria Math" panose="02040503050406030204" pitchFamily="18" charset="0"/>
                            <a:ea typeface="Cambria" panose="02040503050406030204" pitchFamily="18" charset="0"/>
                          </a:rPr>
                        </m:ctrlPr>
                      </m:fPr>
                      <m:num>
                        <m:r>
                          <a:rPr lang="en-US" sz="3600" b="1" i="0">
                            <a:solidFill>
                              <a:srgbClr val="FF0000"/>
                            </a:solidFill>
                            <a:latin typeface="Cambria Math" panose="02040503050406030204" pitchFamily="18" charset="0"/>
                            <a:ea typeface="Cambria" panose="02040503050406030204" pitchFamily="18" charset="0"/>
                          </a:rPr>
                          <m:t>𝟏</m:t>
                        </m:r>
                      </m:num>
                      <m:den>
                        <m:r>
                          <a:rPr lang="en-US" sz="3600" b="1" i="0">
                            <a:solidFill>
                              <a:srgbClr val="FF0000"/>
                            </a:solidFill>
                            <a:latin typeface="Cambria Math" panose="02040503050406030204" pitchFamily="18" charset="0"/>
                            <a:ea typeface="Cambria" panose="02040503050406030204" pitchFamily="18" charset="0"/>
                          </a:rPr>
                          <m:t>𝟒</m:t>
                        </m:r>
                      </m:den>
                    </m:f>
                  </m:oMath>
                </a14:m>
                <a:endParaRPr lang="en-US" sz="3600" dirty="0">
                  <a:solidFill>
                    <a:srgbClr val="FF0000"/>
                  </a:solidFill>
                  <a:latin typeface="Cambria" panose="02040503050406030204" pitchFamily="18" charset="0"/>
                  <a:ea typeface="Cambria" panose="02040503050406030204" pitchFamily="18" charset="0"/>
                </a:endParaRPr>
              </a:p>
              <a:p>
                <a:pPr algn="ctr"/>
                <a:r>
                  <a:rPr lang="vi-VN" sz="3600" b="0" dirty="0">
                    <a:solidFill>
                      <a:srgbClr val="FF0000"/>
                    </a:solidFill>
                    <a:effectLst/>
                    <a:latin typeface="Cambria" panose="02040503050406030204" pitchFamily="18" charset="0"/>
                    <a:ea typeface="Cambria" panose="02040503050406030204" pitchFamily="18" charset="0"/>
                  </a:rPr>
                  <a:t>b) Ruột già của người đó dài khoảng </a:t>
                </a:r>
                <a:r>
                  <a:rPr lang="vi-VN" sz="3600" b="0" i="0" dirty="0">
                    <a:solidFill>
                      <a:srgbClr val="FF0000"/>
                    </a:solidFill>
                    <a:effectLst/>
                    <a:latin typeface="Cambria" panose="02040503050406030204" pitchFamily="18" charset="0"/>
                    <a:ea typeface="Cambria" panose="02040503050406030204" pitchFamily="18" charset="0"/>
                  </a:rPr>
                  <a:t>số mét là:</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dirty="0">
                    <a:solidFill>
                      <a:srgbClr val="FF0000"/>
                    </a:solidFill>
                    <a:latin typeface="Cambria" panose="02040503050406030204" pitchFamily="18" charset="0"/>
                    <a:ea typeface="Cambria" panose="02040503050406030204" pitchFamily="18" charset="0"/>
                  </a:rPr>
                  <a:t>6 x </a:t>
                </a:r>
                <a14:m>
                  <m:oMath xmlns:m="http://schemas.openxmlformats.org/officeDocument/2006/math">
                    <m:f>
                      <m:fPr>
                        <m:ctrlPr>
                          <a:rPr lang="en-US" sz="3600" b="1" i="1" smtClean="0">
                            <a:solidFill>
                              <a:srgbClr val="FF0000"/>
                            </a:solidFill>
                            <a:latin typeface="Cambria Math" panose="02040503050406030204" pitchFamily="18" charset="0"/>
                            <a:ea typeface="Cambria" panose="02040503050406030204" pitchFamily="18" charset="0"/>
                          </a:rPr>
                        </m:ctrlPr>
                      </m:fPr>
                      <m:num>
                        <m:r>
                          <a:rPr lang="en-US" sz="3600" b="1" i="1">
                            <a:solidFill>
                              <a:srgbClr val="FF0000"/>
                            </a:solidFill>
                            <a:latin typeface="Cambria Math" panose="02040503050406030204" pitchFamily="18" charset="0"/>
                            <a:ea typeface="Cambria" panose="02040503050406030204" pitchFamily="18" charset="0"/>
                          </a:rPr>
                          <m:t>𝟏</m:t>
                        </m:r>
                      </m:num>
                      <m:den>
                        <m:r>
                          <a:rPr lang="en-US" sz="3600" b="1" i="1">
                            <a:solidFill>
                              <a:srgbClr val="FF0000"/>
                            </a:solidFill>
                            <a:latin typeface="Cambria Math" panose="02040503050406030204" pitchFamily="18" charset="0"/>
                            <a:ea typeface="Cambria" panose="02040503050406030204" pitchFamily="18" charset="0"/>
                          </a:rPr>
                          <m:t>𝟒</m:t>
                        </m:r>
                      </m:den>
                    </m:f>
                  </m:oMath>
                </a14:m>
                <a:r>
                  <a:rPr lang="en-US" sz="3600"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3600" b="1" i="1">
                            <a:solidFill>
                              <a:srgbClr val="FF0000"/>
                            </a:solidFill>
                            <a:latin typeface="Cambria Math" panose="02040503050406030204" pitchFamily="18" charset="0"/>
                            <a:ea typeface="Cambria" panose="02040503050406030204" pitchFamily="18" charset="0"/>
                          </a:rPr>
                        </m:ctrlPr>
                      </m:fPr>
                      <m:num>
                        <m:r>
                          <a:rPr lang="en-US" sz="3600" b="1" i="1" smtClean="0">
                            <a:solidFill>
                              <a:srgbClr val="FF0000"/>
                            </a:solidFill>
                            <a:latin typeface="Cambria Math" panose="02040503050406030204" pitchFamily="18" charset="0"/>
                            <a:ea typeface="Cambria" panose="02040503050406030204" pitchFamily="18" charset="0"/>
                          </a:rPr>
                          <m:t>𝟑</m:t>
                        </m:r>
                      </m:num>
                      <m:den>
                        <m:r>
                          <a:rPr lang="en-US" sz="3600" b="1" i="1" smtClean="0">
                            <a:solidFill>
                              <a:srgbClr val="FF0000"/>
                            </a:solidFill>
                            <a:latin typeface="Cambria Math" panose="02040503050406030204" pitchFamily="18" charset="0"/>
                            <a:ea typeface="Cambria" panose="02040503050406030204" pitchFamily="18" charset="0"/>
                          </a:rPr>
                          <m:t>𝟐</m:t>
                        </m:r>
                      </m:den>
                    </m:f>
                    <m:r>
                      <m:rPr>
                        <m:nor/>
                      </m:rPr>
                      <a:rPr lang="en-US" sz="3600">
                        <a:solidFill>
                          <a:srgbClr val="FF0000"/>
                        </a:solidFill>
                        <a:latin typeface="Cambria" panose="02040503050406030204" pitchFamily="18" charset="0"/>
                        <a:ea typeface="Cambria" panose="02040503050406030204" pitchFamily="18" charset="0"/>
                      </a:rPr>
                      <m:t>(</m:t>
                    </m:r>
                    <m:r>
                      <m:rPr>
                        <m:nor/>
                      </m:rPr>
                      <a:rPr lang="en-US" sz="3600">
                        <a:solidFill>
                          <a:srgbClr val="FF0000"/>
                        </a:solidFill>
                        <a:latin typeface="Cambria" panose="02040503050406030204" pitchFamily="18" charset="0"/>
                        <a:ea typeface="Cambria" panose="02040503050406030204" pitchFamily="18" charset="0"/>
                      </a:rPr>
                      <m:t>m</m:t>
                    </m:r>
                    <m:r>
                      <m:rPr>
                        <m:nor/>
                      </m:rPr>
                      <a:rPr lang="en-US" sz="3600">
                        <a:solidFill>
                          <a:srgbClr val="FF0000"/>
                        </a:solidFill>
                        <a:latin typeface="Cambria" panose="02040503050406030204" pitchFamily="18" charset="0"/>
                        <a:ea typeface="Cambria" panose="02040503050406030204" pitchFamily="18" charset="0"/>
                      </a:rPr>
                      <m:t>)</m:t>
                    </m:r>
                  </m:oMath>
                </a14:m>
                <a:endParaRPr lang="en-US" sz="3600" dirty="0">
                  <a:solidFill>
                    <a:srgbClr val="FF0000"/>
                  </a:solidFill>
                  <a:latin typeface="Cambria" panose="02040503050406030204" pitchFamily="18" charset="0"/>
                  <a:ea typeface="Cambria" panose="02040503050406030204" pitchFamily="18" charset="0"/>
                </a:endParaRPr>
              </a:p>
              <a:p>
                <a:pPr algn="ctr"/>
                <a:r>
                  <a:rPr lang="en-US" sz="3600" dirty="0" err="1">
                    <a:solidFill>
                      <a:srgbClr val="FF0000"/>
                    </a:solidFill>
                    <a:latin typeface="Cambria" panose="02040503050406030204" pitchFamily="18" charset="0"/>
                    <a:ea typeface="Cambria" panose="02040503050406030204" pitchFamily="18" charset="0"/>
                  </a:rPr>
                  <a:t>Đáp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 </a:t>
                </a:r>
                <a14:m>
                  <m:oMath xmlns:m="http://schemas.openxmlformats.org/officeDocument/2006/math">
                    <m:f>
                      <m:fPr>
                        <m:ctrlPr>
                          <a:rPr lang="en-US" sz="3600" b="1" i="1" smtClean="0">
                            <a:solidFill>
                              <a:srgbClr val="FF0000"/>
                            </a:solidFill>
                            <a:latin typeface="Cambria Math" panose="02040503050406030204" pitchFamily="18" charset="0"/>
                            <a:ea typeface="Cambria" panose="02040503050406030204" pitchFamily="18" charset="0"/>
                          </a:rPr>
                        </m:ctrlPr>
                      </m:fPr>
                      <m:num>
                        <m:r>
                          <a:rPr lang="en-US" sz="3600" b="1" i="0">
                            <a:solidFill>
                              <a:srgbClr val="FF0000"/>
                            </a:solidFill>
                            <a:latin typeface="Cambria Math" panose="02040503050406030204" pitchFamily="18" charset="0"/>
                            <a:ea typeface="Cambria" panose="02040503050406030204" pitchFamily="18" charset="0"/>
                          </a:rPr>
                          <m:t>𝟏</m:t>
                        </m:r>
                      </m:num>
                      <m:den>
                        <m:r>
                          <a:rPr lang="en-US" sz="3600" b="1" i="0">
                            <a:solidFill>
                              <a:srgbClr val="FF0000"/>
                            </a:solidFill>
                            <a:latin typeface="Cambria Math" panose="02040503050406030204" pitchFamily="18" charset="0"/>
                            <a:ea typeface="Cambria" panose="02040503050406030204" pitchFamily="18" charset="0"/>
                          </a:rPr>
                          <m:t>𝟒</m:t>
                        </m:r>
                      </m:den>
                    </m:f>
                  </m:oMath>
                </a14:m>
                <a:endParaRPr lang="en-US" sz="3600" dirty="0">
                  <a:solidFill>
                    <a:srgbClr val="FF0000"/>
                  </a:solidFill>
                  <a:latin typeface="Cambria" panose="02040503050406030204" pitchFamily="18" charset="0"/>
                  <a:ea typeface="Cambria" panose="02040503050406030204" pitchFamily="18" charset="0"/>
                </a:endParaRPr>
              </a:p>
              <a:p>
                <a:pPr algn="ctr"/>
                <a:r>
                  <a:rPr lang="en-US" sz="3600" dirty="0">
                    <a:solidFill>
                      <a:srgbClr val="FF0000"/>
                    </a:solidFill>
                    <a:latin typeface="Cambria" panose="02040503050406030204" pitchFamily="18" charset="0"/>
                    <a:ea typeface="Cambria" panose="02040503050406030204" pitchFamily="18" charset="0"/>
                  </a:rPr>
                  <a:t>                   b) </a:t>
                </a:r>
                <a14:m>
                  <m:oMath xmlns:m="http://schemas.openxmlformats.org/officeDocument/2006/math">
                    <m:f>
                      <m:fPr>
                        <m:ctrlPr>
                          <a:rPr lang="en-US" sz="3600" b="1" i="1" smtClean="0">
                            <a:solidFill>
                              <a:srgbClr val="FF0000"/>
                            </a:solidFill>
                            <a:latin typeface="Cambria Math" panose="02040503050406030204" pitchFamily="18" charset="0"/>
                            <a:ea typeface="Cambria" panose="02040503050406030204" pitchFamily="18" charset="0"/>
                          </a:rPr>
                        </m:ctrlPr>
                      </m:fPr>
                      <m:num>
                        <m:r>
                          <a:rPr lang="en-US" sz="3600" b="1" i="1" smtClean="0">
                            <a:solidFill>
                              <a:srgbClr val="FF0000"/>
                            </a:solidFill>
                            <a:latin typeface="Cambria Math" panose="02040503050406030204" pitchFamily="18" charset="0"/>
                            <a:ea typeface="Cambria" panose="02040503050406030204" pitchFamily="18" charset="0"/>
                          </a:rPr>
                          <m:t>𝟑</m:t>
                        </m:r>
                      </m:num>
                      <m:den>
                        <m:r>
                          <a:rPr lang="en-US" sz="3600" b="1" i="1" smtClean="0">
                            <a:solidFill>
                              <a:srgbClr val="FF0000"/>
                            </a:solidFill>
                            <a:latin typeface="Cambria Math" panose="02040503050406030204" pitchFamily="18" charset="0"/>
                            <a:ea typeface="Cambria" panose="02040503050406030204" pitchFamily="18" charset="0"/>
                          </a:rPr>
                          <m:t>𝟐</m:t>
                        </m:r>
                      </m:den>
                    </m:f>
                  </m:oMath>
                </a14:m>
                <a:r>
                  <a:rPr lang="en-US" sz="3600" dirty="0">
                    <a:solidFill>
                      <a:srgbClr val="FF0000"/>
                    </a:solidFill>
                    <a:latin typeface="Cambria" panose="02040503050406030204" pitchFamily="18" charset="0"/>
                    <a:ea typeface="Cambria" panose="02040503050406030204" pitchFamily="18" charset="0"/>
                  </a:rPr>
                  <a:t> m</a:t>
                </a:r>
              </a:p>
            </p:txBody>
          </p:sp>
        </mc:Choice>
        <mc:Fallback xmlns="">
          <p:sp>
            <p:nvSpPr>
              <p:cNvPr id="2" name="TextBox 1">
                <a:extLst>
                  <a:ext uri="{FF2B5EF4-FFF2-40B4-BE49-F238E27FC236}">
                    <a16:creationId xmlns:a16="http://schemas.microsoft.com/office/drawing/2014/main" id="{F7A2288B-21C3-C266-6377-15F3B54B7858}"/>
                  </a:ext>
                </a:extLst>
              </p:cNvPr>
              <p:cNvSpPr txBox="1">
                <a:spLocks noRot="1" noChangeAspect="1" noMove="1" noResize="1" noEditPoints="1" noAdjustHandles="1" noChangeArrowheads="1" noChangeShapeType="1" noTextEdit="1"/>
              </p:cNvSpPr>
              <p:nvPr/>
            </p:nvSpPr>
            <p:spPr>
              <a:xfrm>
                <a:off x="691117" y="925033"/>
                <a:ext cx="10621926" cy="5501314"/>
              </a:xfrm>
              <a:prstGeom prst="rect">
                <a:avLst/>
              </a:prstGeom>
              <a:blipFill>
                <a:blip r:embed="rId2"/>
                <a:stretch>
                  <a:fillRect t="-1774" r="-803" b="-998"/>
                </a:stretch>
              </a:blipFill>
            </p:spPr>
            <p:txBody>
              <a:bodyPr/>
              <a:lstStyle/>
              <a:p>
                <a:r>
                  <a:rPr lang="en-US">
                    <a:noFill/>
                  </a:rPr>
                  <a:t> </a:t>
                </a:r>
              </a:p>
            </p:txBody>
          </p:sp>
        </mc:Fallback>
      </mc:AlternateContent>
    </p:spTree>
    <p:extLst>
      <p:ext uri="{BB962C8B-B14F-4D97-AF65-F5344CB8AC3E}">
        <p14:creationId xmlns:p14="http://schemas.microsoft.com/office/powerpoint/2010/main" val="75904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8013FD6-7920-C57B-E87A-A0180D737C51}"/>
            </a:ext>
          </a:extLst>
        </p:cNvPr>
        <p:cNvGrpSpPr/>
        <p:nvPr/>
      </p:nvGrpSpPr>
      <p:grpSpPr>
        <a:xfrm>
          <a:off x="0" y="0"/>
          <a:ext cx="0" cy="0"/>
          <a:chOff x="0" y="0"/>
          <a:chExt cx="0" cy="0"/>
        </a:xfrm>
      </p:grpSpPr>
      <p:pic>
        <p:nvPicPr>
          <p:cNvPr id="25" name="Hình ảnh 24">
            <a:extLst>
              <a:ext uri="{FF2B5EF4-FFF2-40B4-BE49-F238E27FC236}">
                <a16:creationId xmlns:a16="http://schemas.microsoft.com/office/drawing/2014/main" id="{E6A0BA94-3FCF-F3BA-5138-E17DFC564841}"/>
              </a:ext>
            </a:extLst>
          </p:cNvPr>
          <p:cNvPicPr>
            <a:picLocks noChangeAspect="1"/>
          </p:cNvPicPr>
          <p:nvPr/>
        </p:nvPicPr>
        <p:blipFill>
          <a:blip r:embed="rId2"/>
          <a:stretch>
            <a:fillRect/>
          </a:stretch>
        </p:blipFill>
        <p:spPr>
          <a:xfrm>
            <a:off x="581371" y="493574"/>
            <a:ext cx="837853" cy="1008041"/>
          </a:xfrm>
          <a:prstGeom prst="rect">
            <a:avLst/>
          </a:prstGeom>
        </p:spPr>
      </p:pic>
      <p:sp>
        <p:nvSpPr>
          <p:cNvPr id="26" name="Hình chữ nhật: Góc Tròn 25">
            <a:extLst>
              <a:ext uri="{FF2B5EF4-FFF2-40B4-BE49-F238E27FC236}">
                <a16:creationId xmlns:a16="http://schemas.microsoft.com/office/drawing/2014/main" id="{7FA9FD9C-B191-049F-0505-6F4FAF972779}"/>
              </a:ext>
            </a:extLst>
          </p:cNvPr>
          <p:cNvSpPr/>
          <p:nvPr/>
        </p:nvSpPr>
        <p:spPr>
          <a:xfrm>
            <a:off x="1520456" y="323453"/>
            <a:ext cx="10345478" cy="1717998"/>
          </a:xfrm>
          <a:prstGeom prst="roundRect">
            <a:avLst>
              <a:gd name="adj" fmla="val 31149"/>
            </a:avLst>
          </a:prstGeom>
          <a:solidFill>
            <a:srgbClr val="D1F6FB"/>
          </a:solidFill>
          <a:ln>
            <a:solidFill>
              <a:schemeClr val="tx1"/>
            </a:solidFill>
            <a:extLst>
              <a:ext uri="{C807C97D-BFC1-408E-A445-0C87EB9F89A2}">
                <ask:lineSketchStyleProps xmlns:ask="http://schemas.microsoft.com/office/drawing/2018/sketchyshapes" sd="2214188587">
                  <a:custGeom>
                    <a:avLst/>
                    <a:gdLst>
                      <a:gd name="connsiteX0" fmla="*/ 0 w 9824216"/>
                      <a:gd name="connsiteY0" fmla="*/ 318196 h 1021529"/>
                      <a:gd name="connsiteX1" fmla="*/ 318196 w 9824216"/>
                      <a:gd name="connsiteY1" fmla="*/ 0 h 1021529"/>
                      <a:gd name="connsiteX2" fmla="*/ 9506020 w 9824216"/>
                      <a:gd name="connsiteY2" fmla="*/ 0 h 1021529"/>
                      <a:gd name="connsiteX3" fmla="*/ 9824216 w 9824216"/>
                      <a:gd name="connsiteY3" fmla="*/ 318196 h 1021529"/>
                      <a:gd name="connsiteX4" fmla="*/ 9824216 w 9824216"/>
                      <a:gd name="connsiteY4" fmla="*/ 703333 h 1021529"/>
                      <a:gd name="connsiteX5" fmla="*/ 9506020 w 9824216"/>
                      <a:gd name="connsiteY5" fmla="*/ 1021529 h 1021529"/>
                      <a:gd name="connsiteX6" fmla="*/ 318196 w 9824216"/>
                      <a:gd name="connsiteY6" fmla="*/ 1021529 h 1021529"/>
                      <a:gd name="connsiteX7" fmla="*/ 0 w 9824216"/>
                      <a:gd name="connsiteY7" fmla="*/ 703333 h 1021529"/>
                      <a:gd name="connsiteX8" fmla="*/ 0 w 9824216"/>
                      <a:gd name="connsiteY8" fmla="*/ 318196 h 102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4216" h="1021529" fill="none" extrusionOk="0">
                        <a:moveTo>
                          <a:pt x="0" y="318196"/>
                        </a:moveTo>
                        <a:cubicBezTo>
                          <a:pt x="1677" y="140375"/>
                          <a:pt x="135574" y="-516"/>
                          <a:pt x="318196" y="0"/>
                        </a:cubicBezTo>
                        <a:cubicBezTo>
                          <a:pt x="2746103" y="145084"/>
                          <a:pt x="8334268" y="-35079"/>
                          <a:pt x="9506020" y="0"/>
                        </a:cubicBezTo>
                        <a:cubicBezTo>
                          <a:pt x="9671663" y="-5396"/>
                          <a:pt x="9829860" y="139284"/>
                          <a:pt x="9824216" y="318196"/>
                        </a:cubicBezTo>
                        <a:cubicBezTo>
                          <a:pt x="9854589" y="393748"/>
                          <a:pt x="9830239" y="649815"/>
                          <a:pt x="9824216" y="703333"/>
                        </a:cubicBezTo>
                        <a:cubicBezTo>
                          <a:pt x="9792483" y="865515"/>
                          <a:pt x="9692663" y="1014805"/>
                          <a:pt x="9506020" y="1021529"/>
                        </a:cubicBezTo>
                        <a:cubicBezTo>
                          <a:pt x="8525647" y="932527"/>
                          <a:pt x="3411118" y="1068439"/>
                          <a:pt x="318196" y="1021529"/>
                        </a:cubicBezTo>
                        <a:cubicBezTo>
                          <a:pt x="142135" y="1043102"/>
                          <a:pt x="16353" y="896207"/>
                          <a:pt x="0" y="703333"/>
                        </a:cubicBezTo>
                        <a:cubicBezTo>
                          <a:pt x="34055" y="624364"/>
                          <a:pt x="-4316" y="492193"/>
                          <a:pt x="0" y="318196"/>
                        </a:cubicBezTo>
                        <a:close/>
                      </a:path>
                      <a:path w="9824216" h="1021529" stroke="0" extrusionOk="0">
                        <a:moveTo>
                          <a:pt x="0" y="318196"/>
                        </a:moveTo>
                        <a:cubicBezTo>
                          <a:pt x="11262" y="143798"/>
                          <a:pt x="130098" y="-16633"/>
                          <a:pt x="318196" y="0"/>
                        </a:cubicBezTo>
                        <a:cubicBezTo>
                          <a:pt x="2893034" y="-136090"/>
                          <a:pt x="7928173" y="117287"/>
                          <a:pt x="9506020" y="0"/>
                        </a:cubicBezTo>
                        <a:cubicBezTo>
                          <a:pt x="9680467" y="3735"/>
                          <a:pt x="9850903" y="160588"/>
                          <a:pt x="9824216" y="318196"/>
                        </a:cubicBezTo>
                        <a:cubicBezTo>
                          <a:pt x="9799042" y="446835"/>
                          <a:pt x="9802725" y="641524"/>
                          <a:pt x="9824216" y="703333"/>
                        </a:cubicBezTo>
                        <a:cubicBezTo>
                          <a:pt x="9802522" y="870336"/>
                          <a:pt x="9704838" y="1026803"/>
                          <a:pt x="9506020" y="1021529"/>
                        </a:cubicBezTo>
                        <a:cubicBezTo>
                          <a:pt x="7628377" y="980028"/>
                          <a:pt x="3324308" y="1150164"/>
                          <a:pt x="318196" y="1021529"/>
                        </a:cubicBezTo>
                        <a:cubicBezTo>
                          <a:pt x="157738" y="1035854"/>
                          <a:pt x="-5653" y="873307"/>
                          <a:pt x="0" y="703333"/>
                        </a:cubicBezTo>
                        <a:cubicBezTo>
                          <a:pt x="-4512" y="609343"/>
                          <a:pt x="-840" y="415139"/>
                          <a:pt x="0" y="318196"/>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Một chiếc điện thoại di động có 32 GB dung lượng bộ nhớ. Quan sát hình ảnh biểu thị dung lượng bộ nhớ được sử dụng để chứa ảnh, nhạc và ứng dụng dưới đây:</a:t>
            </a:r>
            <a:endPar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837B2A44-8586-CA3D-AE5A-AD5AA4EFED74}"/>
              </a:ext>
            </a:extLst>
          </p:cNvPr>
          <p:cNvPicPr>
            <a:picLocks noChangeAspect="1"/>
          </p:cNvPicPr>
          <p:nvPr/>
        </p:nvPicPr>
        <p:blipFill>
          <a:blip r:embed="rId3"/>
          <a:stretch>
            <a:fillRect/>
          </a:stretch>
        </p:blipFill>
        <p:spPr>
          <a:xfrm>
            <a:off x="2333403" y="2346582"/>
            <a:ext cx="7886700" cy="1590675"/>
          </a:xfrm>
          <a:prstGeom prst="rect">
            <a:avLst/>
          </a:prstGeom>
        </p:spPr>
      </p:pic>
      <p:sp>
        <p:nvSpPr>
          <p:cNvPr id="4" name="TextBox 3">
            <a:extLst>
              <a:ext uri="{FF2B5EF4-FFF2-40B4-BE49-F238E27FC236}">
                <a16:creationId xmlns:a16="http://schemas.microsoft.com/office/drawing/2014/main" id="{8CE773D5-18E1-EA0D-E6AF-0034A349815D}"/>
              </a:ext>
            </a:extLst>
          </p:cNvPr>
          <p:cNvSpPr txBox="1"/>
          <p:nvPr/>
        </p:nvSpPr>
        <p:spPr>
          <a:xfrm>
            <a:off x="712381" y="4093535"/>
            <a:ext cx="11132289" cy="2554545"/>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rPr>
              <a:t>Trả lời các câu hỏi:</a:t>
            </a:r>
          </a:p>
          <a:p>
            <a:pPr algn="just"/>
            <a:r>
              <a:rPr lang="vi-VN" sz="3200" b="0" i="0" dirty="0">
                <a:solidFill>
                  <a:srgbClr val="000000"/>
                </a:solidFill>
                <a:effectLst/>
                <a:latin typeface="Cambria" panose="02040503050406030204" pitchFamily="18" charset="0"/>
                <a:ea typeface="Cambria" panose="02040503050406030204" pitchFamily="18" charset="0"/>
              </a:rPr>
              <a:t>a) Bộ nhớ chiếc điện thoại đó đã sử dụng bao nhiêu dung lượng để chứa ảnh?</a:t>
            </a:r>
          </a:p>
          <a:p>
            <a:pPr algn="just"/>
            <a:r>
              <a:rPr lang="vi-VN" sz="3200" b="0" i="0" dirty="0">
                <a:solidFill>
                  <a:srgbClr val="000000"/>
                </a:solidFill>
                <a:effectLst/>
                <a:latin typeface="Cambria" panose="02040503050406030204" pitchFamily="18" charset="0"/>
                <a:ea typeface="Cambria" panose="02040503050406030204" pitchFamily="18" charset="0"/>
              </a:rPr>
              <a:t>b) Bộ nhớ chiếc điện thoại đó còn lại bao nhiêu dung lượng?</a:t>
            </a:r>
          </a:p>
          <a:p>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26503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114C673-AC75-66D2-9341-97A8350DFFE5}"/>
                  </a:ext>
                </a:extLst>
              </p:cNvPr>
              <p:cNvSpPr txBox="1"/>
              <p:nvPr/>
            </p:nvSpPr>
            <p:spPr>
              <a:xfrm>
                <a:off x="372141" y="680484"/>
                <a:ext cx="11387468" cy="5594096"/>
              </a:xfrm>
              <a:prstGeom prst="rect">
                <a:avLst/>
              </a:prstGeom>
              <a:noFill/>
            </p:spPr>
            <p:txBody>
              <a:bodyPr wrap="square" rtlCol="0">
                <a:spAutoFit/>
              </a:bodyPr>
              <a:lstStyle/>
              <a:p>
                <a:pPr algn="ctr"/>
                <a:r>
                  <a:rPr lang="en-US" sz="2800" b="1" i="0" dirty="0">
                    <a:solidFill>
                      <a:srgbClr val="FF0000"/>
                    </a:solidFill>
                    <a:effectLst/>
                    <a:latin typeface="Cambria" panose="02040503050406030204" pitchFamily="18" charset="0"/>
                    <a:ea typeface="Cambria" panose="02040503050406030204" pitchFamily="18" charset="0"/>
                  </a:rPr>
                  <a:t>Bài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en-US" sz="2800" b="0" i="0" dirty="0">
                  <a:solidFill>
                    <a:srgbClr val="FF0000"/>
                  </a:solidFill>
                  <a:effectLst/>
                  <a:latin typeface="Cambria" panose="02040503050406030204" pitchFamily="18" charset="0"/>
                  <a:ea typeface="Cambria" panose="02040503050406030204" pitchFamily="18" charset="0"/>
                </a:endParaRPr>
              </a:p>
              <a:p>
                <a:pPr marL="742950" indent="-742950" algn="ctr">
                  <a:buAutoNum type="alphaLcParenR"/>
                </a:pPr>
                <a:r>
                  <a:rPr lang="vi-VN" sz="2800" b="0" i="0" dirty="0">
                    <a:solidFill>
                      <a:srgbClr val="FF0000"/>
                    </a:solidFill>
                    <a:effectLst/>
                    <a:latin typeface="Cambria" panose="02040503050406030204" pitchFamily="18" charset="0"/>
                    <a:ea typeface="Cambria" panose="02040503050406030204" pitchFamily="18" charset="0"/>
                  </a:rPr>
                  <a:t>Bộ nhớ chiếc điện thoại đó đã sử dụng số dung lượng để chứa ảnh là:</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a:solidFill>
                      <a:srgbClr val="FF0000"/>
                    </a:solidFill>
                    <a:latin typeface="Cambria" panose="02040503050406030204" pitchFamily="18" charset="0"/>
                    <a:ea typeface="Cambria" panose="02040503050406030204" pitchFamily="18" charset="0"/>
                  </a:rPr>
                  <a:t>32 x </a:t>
                </a:r>
                <a14:m>
                  <m:oMath xmlns:m="http://schemas.openxmlformats.org/officeDocument/2006/math">
                    <m:f>
                      <m:fPr>
                        <m:ctrlPr>
                          <a:rPr lang="en-US" sz="2800" b="1" i="1" smtClean="0">
                            <a:solidFill>
                              <a:srgbClr val="FF0000"/>
                            </a:solidFill>
                            <a:latin typeface="Cambria Math" panose="02040503050406030204" pitchFamily="18" charset="0"/>
                            <a:ea typeface="Cambria" panose="02040503050406030204" pitchFamily="18" charset="0"/>
                          </a:rPr>
                        </m:ctrlPr>
                      </m:fPr>
                      <m:num>
                        <m:r>
                          <a:rPr lang="en-US" sz="2800" b="1" i="1" smtClean="0">
                            <a:solidFill>
                              <a:srgbClr val="FF0000"/>
                            </a:solidFill>
                            <a:latin typeface="Cambria Math" panose="02040503050406030204" pitchFamily="18" charset="0"/>
                            <a:ea typeface="Cambria" panose="02040503050406030204" pitchFamily="18" charset="0"/>
                          </a:rPr>
                          <m:t>𝟑</m:t>
                        </m:r>
                      </m:num>
                      <m:den>
                        <m:r>
                          <a:rPr lang="en-US" sz="2800" b="1" i="1" smtClean="0">
                            <a:solidFill>
                              <a:srgbClr val="FF0000"/>
                            </a:solidFill>
                            <a:latin typeface="Cambria Math" panose="02040503050406030204" pitchFamily="18" charset="0"/>
                            <a:ea typeface="Cambria" panose="02040503050406030204" pitchFamily="18" charset="0"/>
                          </a:rPr>
                          <m:t>𝟖</m:t>
                        </m:r>
                      </m:den>
                    </m:f>
                  </m:oMath>
                </a14:m>
                <a:r>
                  <a:rPr lang="en-US" sz="2800" dirty="0">
                    <a:solidFill>
                      <a:srgbClr val="FF0000"/>
                    </a:solidFill>
                    <a:latin typeface="Cambria" panose="02040503050406030204" pitchFamily="18" charset="0"/>
                    <a:ea typeface="Cambria" panose="02040503050406030204" pitchFamily="18" charset="0"/>
                  </a:rPr>
                  <a:t> = </a:t>
                </a:r>
                <a14:m>
                  <m:oMath xmlns:m="http://schemas.openxmlformats.org/officeDocument/2006/math">
                    <m:r>
                      <a:rPr lang="en-US" sz="2800" b="1" i="1" smtClean="0">
                        <a:solidFill>
                          <a:srgbClr val="FF0000"/>
                        </a:solidFill>
                        <a:latin typeface="Cambria Math" panose="02040503050406030204" pitchFamily="18" charset="0"/>
                        <a:ea typeface="Cambria" panose="02040503050406030204" pitchFamily="18" charset="0"/>
                      </a:rPr>
                      <m:t>𝟏𝟐</m:t>
                    </m:r>
                    <m:r>
                      <a:rPr lang="en-US" sz="2800" b="1" i="1" smtClean="0">
                        <a:solidFill>
                          <a:srgbClr val="FF0000"/>
                        </a:solidFill>
                        <a:latin typeface="Cambria Math" panose="02040503050406030204" pitchFamily="18" charset="0"/>
                        <a:ea typeface="Cambria" panose="02040503050406030204" pitchFamily="18" charset="0"/>
                      </a:rPr>
                      <m:t> (</m:t>
                    </m:r>
                    <m:r>
                      <m:rPr>
                        <m:nor/>
                      </m:rPr>
                      <a:rPr lang="en-US" sz="2800" b="0" i="0" smtClean="0">
                        <a:solidFill>
                          <a:srgbClr val="FF0000"/>
                        </a:solidFill>
                        <a:latin typeface="Cambria Math" panose="02040503050406030204" pitchFamily="18" charset="0"/>
                        <a:ea typeface="Cambria" panose="02040503050406030204" pitchFamily="18" charset="0"/>
                      </a:rPr>
                      <m:t>gb</m:t>
                    </m:r>
                    <m:r>
                      <m:rPr>
                        <m:nor/>
                      </m:rPr>
                      <a:rPr lang="en-US" sz="2800">
                        <a:solidFill>
                          <a:srgbClr val="FF0000"/>
                        </a:solidFill>
                        <a:latin typeface="Cambria" panose="02040503050406030204" pitchFamily="18" charset="0"/>
                        <a:ea typeface="Cambria" panose="02040503050406030204" pitchFamily="18" charset="0"/>
                      </a:rPr>
                      <m:t>)</m:t>
                    </m:r>
                  </m:oMath>
                </a14:m>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b) Bộ nhớ điện thoại đã sử dụng số phần dung lượng là:</a:t>
                </a:r>
                <a:endParaRPr lang="en-US" sz="2800" dirty="0">
                  <a:solidFill>
                    <a:srgbClr val="FF0000"/>
                  </a:solidFill>
                  <a:latin typeface="Cambria" panose="02040503050406030204" pitchFamily="18" charset="0"/>
                  <a:ea typeface="Cambria" panose="02040503050406030204" pitchFamily="18" charset="0"/>
                </a:endParaRPr>
              </a:p>
              <a:p>
                <a:pPr algn="ctr"/>
                <a14:m>
                  <m:oMath xmlns:m="http://schemas.openxmlformats.org/officeDocument/2006/math">
                    <m:f>
                      <m:fPr>
                        <m:ctrlPr>
                          <a:rPr lang="en-US" sz="2800" b="1" i="1" smtClean="0">
                            <a:solidFill>
                              <a:srgbClr val="FF0000"/>
                            </a:solidFill>
                            <a:latin typeface="Cambria Math" panose="02040503050406030204" pitchFamily="18" charset="0"/>
                            <a:ea typeface="Cambria" panose="02040503050406030204" pitchFamily="18" charset="0"/>
                          </a:rPr>
                        </m:ctrlPr>
                      </m:fPr>
                      <m:num>
                        <m:r>
                          <a:rPr lang="en-US" sz="2800" b="1" i="1" smtClean="0">
                            <a:solidFill>
                              <a:srgbClr val="FF0000"/>
                            </a:solidFill>
                            <a:latin typeface="Cambria Math" panose="02040503050406030204" pitchFamily="18" charset="0"/>
                            <a:ea typeface="Cambria" panose="02040503050406030204" pitchFamily="18" charset="0"/>
                          </a:rPr>
                          <m:t>𝟑</m:t>
                        </m:r>
                      </m:num>
                      <m:den>
                        <m:r>
                          <a:rPr lang="en-US" sz="2800" b="1" i="1" smtClean="0">
                            <a:solidFill>
                              <a:srgbClr val="FF0000"/>
                            </a:solidFill>
                            <a:latin typeface="Cambria Math" panose="02040503050406030204" pitchFamily="18" charset="0"/>
                            <a:ea typeface="Cambria" panose="02040503050406030204" pitchFamily="18" charset="0"/>
                          </a:rPr>
                          <m:t>𝟖</m:t>
                        </m:r>
                      </m:den>
                    </m:f>
                  </m:oMath>
                </a14:m>
                <a:r>
                  <a:rPr lang="en-US" sz="2800"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2800" b="1" i="1">
                            <a:solidFill>
                              <a:srgbClr val="FF0000"/>
                            </a:solidFill>
                            <a:latin typeface="Cambria Math" panose="02040503050406030204" pitchFamily="18" charset="0"/>
                            <a:ea typeface="Cambria" panose="02040503050406030204" pitchFamily="18" charset="0"/>
                          </a:rPr>
                        </m:ctrlPr>
                      </m:fPr>
                      <m:num>
                        <m:r>
                          <a:rPr lang="en-US" sz="2800" b="1" i="1" smtClean="0">
                            <a:solidFill>
                              <a:srgbClr val="FF0000"/>
                            </a:solidFill>
                            <a:latin typeface="Cambria Math" panose="02040503050406030204" pitchFamily="18" charset="0"/>
                            <a:ea typeface="Cambria" panose="02040503050406030204" pitchFamily="18" charset="0"/>
                          </a:rPr>
                          <m:t>𝟏</m:t>
                        </m:r>
                      </m:num>
                      <m:den>
                        <m:r>
                          <a:rPr lang="en-US" sz="2800" b="1" i="1">
                            <a:solidFill>
                              <a:srgbClr val="FF0000"/>
                            </a:solidFill>
                            <a:latin typeface="Cambria Math" panose="02040503050406030204" pitchFamily="18" charset="0"/>
                            <a:ea typeface="Cambria" panose="02040503050406030204" pitchFamily="18" charset="0"/>
                          </a:rPr>
                          <m:t>𝟖</m:t>
                        </m:r>
                      </m:den>
                    </m:f>
                  </m:oMath>
                </a14:m>
                <a:r>
                  <a:rPr lang="en-US" sz="2800"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2800" b="1" i="1">
                            <a:solidFill>
                              <a:srgbClr val="FF0000"/>
                            </a:solidFill>
                            <a:latin typeface="Cambria Math" panose="02040503050406030204" pitchFamily="18" charset="0"/>
                            <a:ea typeface="Cambria" panose="02040503050406030204" pitchFamily="18" charset="0"/>
                          </a:rPr>
                        </m:ctrlPr>
                      </m:fPr>
                      <m:num>
                        <m:r>
                          <a:rPr lang="en-US" sz="2800" b="1" i="1" smtClean="0">
                            <a:solidFill>
                              <a:srgbClr val="FF0000"/>
                            </a:solidFill>
                            <a:latin typeface="Cambria Math" panose="02040503050406030204" pitchFamily="18" charset="0"/>
                            <a:ea typeface="Cambria" panose="02040503050406030204" pitchFamily="18" charset="0"/>
                          </a:rPr>
                          <m:t>𝟏</m:t>
                        </m:r>
                      </m:num>
                      <m:den>
                        <m:r>
                          <a:rPr lang="en-US" sz="2800" b="1" i="1" smtClean="0">
                            <a:solidFill>
                              <a:srgbClr val="FF0000"/>
                            </a:solidFill>
                            <a:latin typeface="Cambria Math" panose="02040503050406030204" pitchFamily="18" charset="0"/>
                            <a:ea typeface="Cambria" panose="02040503050406030204" pitchFamily="18" charset="0"/>
                          </a:rPr>
                          <m:t>𝟒</m:t>
                        </m:r>
                      </m:den>
                    </m:f>
                    <m:r>
                      <a:rPr lang="en-US" sz="2800" b="1" i="1" smtClean="0">
                        <a:solidFill>
                          <a:srgbClr val="FF0000"/>
                        </a:solidFill>
                        <a:latin typeface="Cambria Math" panose="02040503050406030204" pitchFamily="18" charset="0"/>
                        <a:ea typeface="Cambria" panose="02040503050406030204" pitchFamily="18" charset="0"/>
                      </a:rPr>
                      <m:t>=</m:t>
                    </m:r>
                    <m:f>
                      <m:fPr>
                        <m:ctrlPr>
                          <a:rPr lang="en-US" sz="2800" b="1" i="1">
                            <a:solidFill>
                              <a:srgbClr val="FF0000"/>
                            </a:solidFill>
                            <a:latin typeface="Cambria Math" panose="02040503050406030204" pitchFamily="18" charset="0"/>
                            <a:ea typeface="Cambria" panose="02040503050406030204" pitchFamily="18" charset="0"/>
                          </a:rPr>
                        </m:ctrlPr>
                      </m:fPr>
                      <m:num>
                        <m:r>
                          <a:rPr lang="en-US" sz="2800" b="1" i="1">
                            <a:solidFill>
                              <a:srgbClr val="FF0000"/>
                            </a:solidFill>
                            <a:latin typeface="Cambria Math" panose="02040503050406030204" pitchFamily="18" charset="0"/>
                            <a:ea typeface="Cambria" panose="02040503050406030204" pitchFamily="18" charset="0"/>
                          </a:rPr>
                          <m:t>𝟑</m:t>
                        </m:r>
                      </m:num>
                      <m:den>
                        <m:r>
                          <a:rPr lang="en-US" sz="2800" b="1" i="1" smtClean="0">
                            <a:solidFill>
                              <a:srgbClr val="FF0000"/>
                            </a:solidFill>
                            <a:latin typeface="Cambria Math" panose="02040503050406030204" pitchFamily="18" charset="0"/>
                            <a:ea typeface="Cambria" panose="02040503050406030204" pitchFamily="18" charset="0"/>
                          </a:rPr>
                          <m:t>𝟒</m:t>
                        </m:r>
                      </m:den>
                    </m:f>
                    <m:r>
                      <a:rPr lang="en-US" sz="2800" b="1" i="1" smtClean="0">
                        <a:solidFill>
                          <a:srgbClr val="FF0000"/>
                        </a:solidFill>
                        <a:latin typeface="Cambria Math" panose="02040503050406030204" pitchFamily="18" charset="0"/>
                        <a:ea typeface="Cambria" panose="02040503050406030204" pitchFamily="18" charset="0"/>
                      </a:rPr>
                      <m:t> (</m:t>
                    </m:r>
                    <m:r>
                      <m:rPr>
                        <m:nor/>
                      </m:rPr>
                      <a:rPr lang="vi-VN" sz="2800" dirty="0">
                        <a:solidFill>
                          <a:srgbClr val="FF0000"/>
                        </a:solidFill>
                        <a:latin typeface="Cambria" panose="02040503050406030204" pitchFamily="18" charset="0"/>
                        <a:ea typeface="Cambria" panose="02040503050406030204" pitchFamily="18" charset="0"/>
                      </a:rPr>
                      <m:t>dung</m:t>
                    </m:r>
                    <m:r>
                      <m:rPr>
                        <m:nor/>
                      </m:rPr>
                      <a:rPr lang="vi-VN" sz="2800" dirty="0">
                        <a:solidFill>
                          <a:srgbClr val="FF0000"/>
                        </a:solidFill>
                        <a:latin typeface="Cambria" panose="02040503050406030204" pitchFamily="18" charset="0"/>
                        <a:ea typeface="Cambria" panose="02040503050406030204" pitchFamily="18" charset="0"/>
                      </a:rPr>
                      <m:t> </m:t>
                    </m:r>
                    <m:r>
                      <m:rPr>
                        <m:nor/>
                      </m:rPr>
                      <a:rPr lang="vi-VN" sz="2800" dirty="0">
                        <a:solidFill>
                          <a:srgbClr val="FF0000"/>
                        </a:solidFill>
                        <a:latin typeface="Cambria" panose="02040503050406030204" pitchFamily="18" charset="0"/>
                        <a:ea typeface="Cambria" panose="02040503050406030204" pitchFamily="18" charset="0"/>
                      </a:rPr>
                      <m:t>l</m:t>
                    </m:r>
                    <m:r>
                      <m:rPr>
                        <m:nor/>
                      </m:rPr>
                      <a:rPr lang="vi-VN" sz="2800" dirty="0">
                        <a:solidFill>
                          <a:srgbClr val="FF0000"/>
                        </a:solidFill>
                        <a:latin typeface="Cambria" panose="02040503050406030204" pitchFamily="18" charset="0"/>
                        <a:ea typeface="Cambria" panose="02040503050406030204" pitchFamily="18" charset="0"/>
                      </a:rPr>
                      <m:t>ượ</m:t>
                    </m:r>
                    <m:r>
                      <m:rPr>
                        <m:nor/>
                      </m:rPr>
                      <a:rPr lang="vi-VN" sz="2800" dirty="0">
                        <a:solidFill>
                          <a:srgbClr val="FF0000"/>
                        </a:solidFill>
                        <a:latin typeface="Cambria" panose="02040503050406030204" pitchFamily="18" charset="0"/>
                        <a:ea typeface="Cambria" panose="02040503050406030204" pitchFamily="18" charset="0"/>
                      </a:rPr>
                      <m:t>ng</m:t>
                    </m:r>
                  </m:oMath>
                </a14:m>
                <a:r>
                  <a:rPr lang="en-US"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Bộ nhớ điện thoại còn số phần dung lượng là:</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a:solidFill>
                      <a:srgbClr val="FF0000"/>
                    </a:solidFill>
                    <a:latin typeface="Cambria" panose="02040503050406030204" pitchFamily="18" charset="0"/>
                    <a:ea typeface="Cambria" panose="02040503050406030204" pitchFamily="18" charset="0"/>
                  </a:rPr>
                  <a:t>1 - </a:t>
                </a:r>
                <a14:m>
                  <m:oMath xmlns:m="http://schemas.openxmlformats.org/officeDocument/2006/math">
                    <m:f>
                      <m:fPr>
                        <m:ctrlPr>
                          <a:rPr lang="en-US" sz="2800" b="1" i="1" smtClean="0">
                            <a:solidFill>
                              <a:srgbClr val="FF0000"/>
                            </a:solidFill>
                            <a:latin typeface="Cambria Math" panose="02040503050406030204" pitchFamily="18" charset="0"/>
                            <a:ea typeface="Cambria" panose="02040503050406030204" pitchFamily="18" charset="0"/>
                          </a:rPr>
                        </m:ctrlPr>
                      </m:fPr>
                      <m:num>
                        <m:r>
                          <a:rPr lang="en-US" sz="2800" b="1" i="1" smtClean="0">
                            <a:solidFill>
                              <a:srgbClr val="FF0000"/>
                            </a:solidFill>
                            <a:latin typeface="Cambria Math" panose="02040503050406030204" pitchFamily="18" charset="0"/>
                            <a:ea typeface="Cambria" panose="02040503050406030204" pitchFamily="18" charset="0"/>
                          </a:rPr>
                          <m:t>𝟏</m:t>
                        </m:r>
                      </m:num>
                      <m:den>
                        <m:r>
                          <a:rPr lang="en-US" sz="2800" b="1" i="1" smtClean="0">
                            <a:solidFill>
                              <a:srgbClr val="FF0000"/>
                            </a:solidFill>
                            <a:latin typeface="Cambria Math" panose="02040503050406030204" pitchFamily="18" charset="0"/>
                            <a:ea typeface="Cambria" panose="02040503050406030204" pitchFamily="18" charset="0"/>
                          </a:rPr>
                          <m:t>𝟒</m:t>
                        </m:r>
                      </m:den>
                    </m:f>
                    <m:r>
                      <a:rPr lang="en-US" sz="2800" b="1" i="1" smtClean="0">
                        <a:solidFill>
                          <a:srgbClr val="FF0000"/>
                        </a:solidFill>
                        <a:latin typeface="Cambria Math" panose="02040503050406030204" pitchFamily="18" charset="0"/>
                        <a:ea typeface="Cambria" panose="02040503050406030204" pitchFamily="18" charset="0"/>
                      </a:rPr>
                      <m:t>=</m:t>
                    </m:r>
                    <m:f>
                      <m:fPr>
                        <m:ctrlPr>
                          <a:rPr lang="en-US" sz="2800" b="1" i="1">
                            <a:solidFill>
                              <a:srgbClr val="FF0000"/>
                            </a:solidFill>
                            <a:latin typeface="Cambria Math" panose="02040503050406030204" pitchFamily="18" charset="0"/>
                            <a:ea typeface="Cambria" panose="02040503050406030204" pitchFamily="18" charset="0"/>
                          </a:rPr>
                        </m:ctrlPr>
                      </m:fPr>
                      <m:num>
                        <m:r>
                          <a:rPr lang="en-US" sz="2800" b="1" i="1">
                            <a:solidFill>
                              <a:srgbClr val="FF0000"/>
                            </a:solidFill>
                            <a:latin typeface="Cambria Math" panose="02040503050406030204" pitchFamily="18" charset="0"/>
                            <a:ea typeface="Cambria" panose="02040503050406030204" pitchFamily="18" charset="0"/>
                          </a:rPr>
                          <m:t>𝟑</m:t>
                        </m:r>
                      </m:num>
                      <m:den>
                        <m:r>
                          <a:rPr lang="en-US" sz="2800" b="1" i="1" smtClean="0">
                            <a:solidFill>
                              <a:srgbClr val="FF0000"/>
                            </a:solidFill>
                            <a:latin typeface="Cambria Math" panose="02040503050406030204" pitchFamily="18" charset="0"/>
                            <a:ea typeface="Cambria" panose="02040503050406030204" pitchFamily="18" charset="0"/>
                          </a:rPr>
                          <m:t>𝟒</m:t>
                        </m:r>
                      </m:den>
                    </m:f>
                    <m:r>
                      <a:rPr lang="en-US" sz="2800" b="1" i="1" smtClean="0">
                        <a:solidFill>
                          <a:srgbClr val="FF0000"/>
                        </a:solidFill>
                        <a:latin typeface="Cambria Math" panose="02040503050406030204" pitchFamily="18" charset="0"/>
                        <a:ea typeface="Cambria" panose="02040503050406030204" pitchFamily="18" charset="0"/>
                      </a:rPr>
                      <m:t> </m:t>
                    </m:r>
                  </m:oMath>
                </a14:m>
                <a:r>
                  <a:rPr lang="en-US" sz="2800" dirty="0">
                    <a:solidFill>
                      <a:srgbClr val="FF0000"/>
                    </a:solidFill>
                    <a:latin typeface="Cambria" panose="02040503050406030204" pitchFamily="18" charset="0"/>
                    <a:ea typeface="Cambria" panose="02040503050406030204" pitchFamily="18" charset="0"/>
                  </a:rPr>
                  <a:t>(dung </a:t>
                </a:r>
                <a:r>
                  <a:rPr lang="en-US" sz="2800" dirty="0" err="1">
                    <a:solidFill>
                      <a:srgbClr val="FF0000"/>
                    </a:solidFill>
                    <a:latin typeface="Cambria" panose="02040503050406030204" pitchFamily="18" charset="0"/>
                    <a:ea typeface="Cambria" panose="02040503050406030204" pitchFamily="18" charset="0"/>
                  </a:rPr>
                  <a:t>lượng</a:t>
                </a:r>
                <a:r>
                  <a:rPr lang="en-US"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Bộ nhớ điện thoại còn lại số dung lượng là:</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a:solidFill>
                      <a:srgbClr val="FF0000"/>
                    </a:solidFill>
                    <a:latin typeface="Cambria" panose="02040503050406030204" pitchFamily="18" charset="0"/>
                    <a:ea typeface="Cambria" panose="02040503050406030204" pitchFamily="18" charset="0"/>
                  </a:rPr>
                  <a:t>32 x </a:t>
                </a:r>
                <a14:m>
                  <m:oMath xmlns:m="http://schemas.openxmlformats.org/officeDocument/2006/math">
                    <m:f>
                      <m:fPr>
                        <m:ctrlPr>
                          <a:rPr lang="en-US" sz="2800" b="1" i="1" smtClean="0">
                            <a:solidFill>
                              <a:srgbClr val="FF0000"/>
                            </a:solidFill>
                            <a:latin typeface="Cambria Math" panose="02040503050406030204" pitchFamily="18" charset="0"/>
                            <a:ea typeface="Cambria" panose="02040503050406030204" pitchFamily="18" charset="0"/>
                          </a:rPr>
                        </m:ctrlPr>
                      </m:fPr>
                      <m:num>
                        <m:r>
                          <a:rPr lang="en-US" sz="2800" b="1" i="1" smtClean="0">
                            <a:solidFill>
                              <a:srgbClr val="FF0000"/>
                            </a:solidFill>
                            <a:latin typeface="Cambria Math" panose="02040503050406030204" pitchFamily="18" charset="0"/>
                            <a:ea typeface="Cambria" panose="02040503050406030204" pitchFamily="18" charset="0"/>
                          </a:rPr>
                          <m:t>𝟏</m:t>
                        </m:r>
                      </m:num>
                      <m:den>
                        <m:r>
                          <a:rPr lang="en-US" sz="2800" b="1" i="1" smtClean="0">
                            <a:solidFill>
                              <a:srgbClr val="FF0000"/>
                            </a:solidFill>
                            <a:latin typeface="Cambria Math" panose="02040503050406030204" pitchFamily="18" charset="0"/>
                            <a:ea typeface="Cambria" panose="02040503050406030204" pitchFamily="18" charset="0"/>
                          </a:rPr>
                          <m:t>𝟒</m:t>
                        </m:r>
                      </m:den>
                    </m:f>
                  </m:oMath>
                </a14:m>
                <a:r>
                  <a:rPr lang="en-US" sz="2800" dirty="0">
                    <a:solidFill>
                      <a:srgbClr val="FF0000"/>
                    </a:solidFill>
                    <a:latin typeface="Cambria" panose="02040503050406030204" pitchFamily="18" charset="0"/>
                    <a:ea typeface="Cambria" panose="02040503050406030204" pitchFamily="18" charset="0"/>
                  </a:rPr>
                  <a:t> = 8 (</a:t>
                </a:r>
                <a:r>
                  <a:rPr lang="en-US" sz="2800" dirty="0" err="1">
                    <a:solidFill>
                      <a:srgbClr val="FF0000"/>
                    </a:solidFill>
                    <a:latin typeface="Cambria" panose="02040503050406030204" pitchFamily="18" charset="0"/>
                    <a:ea typeface="Cambria" panose="02040503050406030204" pitchFamily="18" charset="0"/>
                  </a:rPr>
                  <a:t>gb</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 12 GB</a:t>
                </a:r>
              </a:p>
              <a:p>
                <a:pPr algn="ctr"/>
                <a:r>
                  <a:rPr lang="en-US" sz="2800" dirty="0">
                    <a:solidFill>
                      <a:srgbClr val="FF0000"/>
                    </a:solidFill>
                    <a:latin typeface="Cambria" panose="02040503050406030204" pitchFamily="18" charset="0"/>
                    <a:ea typeface="Cambria" panose="02040503050406030204" pitchFamily="18" charset="0"/>
                  </a:rPr>
                  <a:t>             b) 8 GB</a:t>
                </a:r>
              </a:p>
            </p:txBody>
          </p:sp>
        </mc:Choice>
        <mc:Fallback xmlns="">
          <p:sp>
            <p:nvSpPr>
              <p:cNvPr id="13" name="TextBox 12">
                <a:extLst>
                  <a:ext uri="{FF2B5EF4-FFF2-40B4-BE49-F238E27FC236}">
                    <a16:creationId xmlns:a16="http://schemas.microsoft.com/office/drawing/2014/main" id="{D114C673-AC75-66D2-9341-97A8350DFFE5}"/>
                  </a:ext>
                </a:extLst>
              </p:cNvPr>
              <p:cNvSpPr txBox="1">
                <a:spLocks noRot="1" noChangeAspect="1" noMove="1" noResize="1" noEditPoints="1" noAdjustHandles="1" noChangeArrowheads="1" noChangeShapeType="1" noTextEdit="1"/>
              </p:cNvSpPr>
              <p:nvPr/>
            </p:nvSpPr>
            <p:spPr>
              <a:xfrm>
                <a:off x="372141" y="680484"/>
                <a:ext cx="11387468" cy="5594096"/>
              </a:xfrm>
              <a:prstGeom prst="rect">
                <a:avLst/>
              </a:prstGeom>
              <a:blipFill>
                <a:blip r:embed="rId2"/>
                <a:stretch>
                  <a:fillRect l="-642" t="-1200" r="-696" b="-2181"/>
                </a:stretch>
              </a:blipFill>
            </p:spPr>
            <p:txBody>
              <a:bodyPr/>
              <a:lstStyle/>
              <a:p>
                <a:r>
                  <a:rPr lang="en-US">
                    <a:noFill/>
                  </a:rPr>
                  <a:t> </a:t>
                </a:r>
              </a:p>
            </p:txBody>
          </p:sp>
        </mc:Fallback>
      </mc:AlternateContent>
    </p:spTree>
    <p:extLst>
      <p:ext uri="{BB962C8B-B14F-4D97-AF65-F5344CB8AC3E}">
        <p14:creationId xmlns:p14="http://schemas.microsoft.com/office/powerpoint/2010/main" val="182805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2C85BCC-53E5-40C3-DCF8-E02B4F81BC68}"/>
            </a:ext>
          </a:extLst>
        </p:cNvPr>
        <p:cNvGrpSpPr/>
        <p:nvPr/>
      </p:nvGrpSpPr>
      <p:grpSpPr>
        <a:xfrm>
          <a:off x="0" y="0"/>
          <a:ext cx="0" cy="0"/>
          <a:chOff x="0" y="0"/>
          <a:chExt cx="0" cy="0"/>
        </a:xfrm>
      </p:grpSpPr>
      <p:sp>
        <p:nvSpPr>
          <p:cNvPr id="26" name="Hình chữ nhật: Góc Tròn 25">
            <a:extLst>
              <a:ext uri="{FF2B5EF4-FFF2-40B4-BE49-F238E27FC236}">
                <a16:creationId xmlns:a16="http://schemas.microsoft.com/office/drawing/2014/main" id="{9E738EB7-37FC-CD73-DB25-4D1D90D714DB}"/>
              </a:ext>
            </a:extLst>
          </p:cNvPr>
          <p:cNvSpPr/>
          <p:nvPr/>
        </p:nvSpPr>
        <p:spPr>
          <a:xfrm>
            <a:off x="1562986" y="493574"/>
            <a:ext cx="9952073" cy="2005077"/>
          </a:xfrm>
          <a:prstGeom prst="roundRect">
            <a:avLst>
              <a:gd name="adj" fmla="val 31149"/>
            </a:avLst>
          </a:prstGeom>
          <a:solidFill>
            <a:srgbClr val="FFE5C5"/>
          </a:solidFill>
          <a:ln>
            <a:solidFill>
              <a:schemeClr val="tx1"/>
            </a:solidFill>
            <a:extLst>
              <a:ext uri="{C807C97D-BFC1-408E-A445-0C87EB9F89A2}">
                <ask:lineSketchStyleProps xmlns:ask="http://schemas.microsoft.com/office/drawing/2018/sketchyshapes" sd="2214188587">
                  <a:custGeom>
                    <a:avLst/>
                    <a:gdLst>
                      <a:gd name="connsiteX0" fmla="*/ 0 w 9494607"/>
                      <a:gd name="connsiteY0" fmla="*/ 318196 h 1021529"/>
                      <a:gd name="connsiteX1" fmla="*/ 318196 w 9494607"/>
                      <a:gd name="connsiteY1" fmla="*/ 0 h 1021529"/>
                      <a:gd name="connsiteX2" fmla="*/ 9176411 w 9494607"/>
                      <a:gd name="connsiteY2" fmla="*/ 0 h 1021529"/>
                      <a:gd name="connsiteX3" fmla="*/ 9494607 w 9494607"/>
                      <a:gd name="connsiteY3" fmla="*/ 318196 h 1021529"/>
                      <a:gd name="connsiteX4" fmla="*/ 9494607 w 9494607"/>
                      <a:gd name="connsiteY4" fmla="*/ 703333 h 1021529"/>
                      <a:gd name="connsiteX5" fmla="*/ 9176411 w 9494607"/>
                      <a:gd name="connsiteY5" fmla="*/ 1021529 h 1021529"/>
                      <a:gd name="connsiteX6" fmla="*/ 318196 w 9494607"/>
                      <a:gd name="connsiteY6" fmla="*/ 1021529 h 1021529"/>
                      <a:gd name="connsiteX7" fmla="*/ 0 w 9494607"/>
                      <a:gd name="connsiteY7" fmla="*/ 703333 h 1021529"/>
                      <a:gd name="connsiteX8" fmla="*/ 0 w 9494607"/>
                      <a:gd name="connsiteY8" fmla="*/ 318196 h 102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4607" h="1021529" fill="none" extrusionOk="0">
                        <a:moveTo>
                          <a:pt x="0" y="318196"/>
                        </a:moveTo>
                        <a:cubicBezTo>
                          <a:pt x="1677" y="140375"/>
                          <a:pt x="135574" y="-516"/>
                          <a:pt x="318196" y="0"/>
                        </a:cubicBezTo>
                        <a:cubicBezTo>
                          <a:pt x="3603223" y="145084"/>
                          <a:pt x="6637045" y="-35079"/>
                          <a:pt x="9176411" y="0"/>
                        </a:cubicBezTo>
                        <a:cubicBezTo>
                          <a:pt x="9342054" y="-5396"/>
                          <a:pt x="9500251" y="139284"/>
                          <a:pt x="9494607" y="318196"/>
                        </a:cubicBezTo>
                        <a:cubicBezTo>
                          <a:pt x="9524980" y="393748"/>
                          <a:pt x="9500630" y="649815"/>
                          <a:pt x="9494607" y="703333"/>
                        </a:cubicBezTo>
                        <a:cubicBezTo>
                          <a:pt x="9462874" y="865515"/>
                          <a:pt x="9363054" y="1014805"/>
                          <a:pt x="9176411" y="1021529"/>
                        </a:cubicBezTo>
                        <a:cubicBezTo>
                          <a:pt x="8146392" y="932527"/>
                          <a:pt x="2323175" y="1068439"/>
                          <a:pt x="318196" y="1021529"/>
                        </a:cubicBezTo>
                        <a:cubicBezTo>
                          <a:pt x="142135" y="1043102"/>
                          <a:pt x="16353" y="896207"/>
                          <a:pt x="0" y="703333"/>
                        </a:cubicBezTo>
                        <a:cubicBezTo>
                          <a:pt x="34055" y="624364"/>
                          <a:pt x="-4316" y="492193"/>
                          <a:pt x="0" y="318196"/>
                        </a:cubicBezTo>
                        <a:close/>
                      </a:path>
                      <a:path w="9494607" h="1021529" stroke="0" extrusionOk="0">
                        <a:moveTo>
                          <a:pt x="0" y="318196"/>
                        </a:moveTo>
                        <a:cubicBezTo>
                          <a:pt x="11262" y="143798"/>
                          <a:pt x="130098" y="-16633"/>
                          <a:pt x="318196" y="0"/>
                        </a:cubicBezTo>
                        <a:cubicBezTo>
                          <a:pt x="1739442" y="-136090"/>
                          <a:pt x="5011378" y="117287"/>
                          <a:pt x="9176411" y="0"/>
                        </a:cubicBezTo>
                        <a:cubicBezTo>
                          <a:pt x="9350858" y="3735"/>
                          <a:pt x="9521294" y="160588"/>
                          <a:pt x="9494607" y="318196"/>
                        </a:cubicBezTo>
                        <a:cubicBezTo>
                          <a:pt x="9469433" y="446835"/>
                          <a:pt x="9473116" y="641524"/>
                          <a:pt x="9494607" y="703333"/>
                        </a:cubicBezTo>
                        <a:cubicBezTo>
                          <a:pt x="9472913" y="870336"/>
                          <a:pt x="9375229" y="1026803"/>
                          <a:pt x="9176411" y="1021529"/>
                        </a:cubicBezTo>
                        <a:cubicBezTo>
                          <a:pt x="6804355" y="980028"/>
                          <a:pt x="3834900" y="1150164"/>
                          <a:pt x="318196" y="1021529"/>
                        </a:cubicBezTo>
                        <a:cubicBezTo>
                          <a:pt x="157738" y="1035854"/>
                          <a:pt x="-5653" y="873307"/>
                          <a:pt x="0" y="703333"/>
                        </a:cubicBezTo>
                        <a:cubicBezTo>
                          <a:pt x="-4512" y="609343"/>
                          <a:pt x="-840" y="415139"/>
                          <a:pt x="0" y="318196"/>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chemeClr val="tx1"/>
                </a:solidFill>
                <a:latin typeface="Cambria" panose="02040503050406030204" pitchFamily="18" charset="0"/>
                <a:ea typeface="Cambria" panose="02040503050406030204" pitchFamily="18" charset="0"/>
              </a:rPr>
              <a:t>Dung nói rằng: “Khi chia một số tự nhiên cho một phân số có tử số là 1 thì thương tìm được là một số tự nhiên bé hơn số bị chia”. Em có đồng ý với bạn Dung không? Lấy ví dụ.</a:t>
            </a:r>
            <a:endParaRPr lang="en-US" sz="3200" b="1" dirty="0">
              <a:solidFill>
                <a:schemeClr val="tx1"/>
              </a:solidFill>
              <a:latin typeface="Cambria" panose="02040503050406030204" pitchFamily="18" charset="0"/>
              <a:ea typeface="Cambria" panose="02040503050406030204" pitchFamily="18" charset="0"/>
            </a:endParaRPr>
          </a:p>
        </p:txBody>
      </p:sp>
      <p:grpSp>
        <p:nvGrpSpPr>
          <p:cNvPr id="2" name="Đồ họa 2">
            <a:extLst>
              <a:ext uri="{FF2B5EF4-FFF2-40B4-BE49-F238E27FC236}">
                <a16:creationId xmlns:a16="http://schemas.microsoft.com/office/drawing/2014/main" id="{7B997307-CE8A-67D3-753A-A1B392CA43D2}"/>
              </a:ext>
            </a:extLst>
          </p:cNvPr>
          <p:cNvGrpSpPr/>
          <p:nvPr/>
        </p:nvGrpSpPr>
        <p:grpSpPr>
          <a:xfrm>
            <a:off x="627742" y="616678"/>
            <a:ext cx="682232" cy="996456"/>
            <a:chOff x="7430835" y="3661269"/>
            <a:chExt cx="682232" cy="996456"/>
          </a:xfrm>
        </p:grpSpPr>
        <p:sp>
          <p:nvSpPr>
            <p:cNvPr id="3" name="Hình tự do: Hình 2">
              <a:extLst>
                <a:ext uri="{FF2B5EF4-FFF2-40B4-BE49-F238E27FC236}">
                  <a16:creationId xmlns:a16="http://schemas.microsoft.com/office/drawing/2014/main" id="{65D6C6C8-9E70-8269-0522-7A2EF288117D}"/>
                </a:ext>
              </a:extLst>
            </p:cNvPr>
            <p:cNvSpPr/>
            <p:nvPr/>
          </p:nvSpPr>
          <p:spPr>
            <a:xfrm>
              <a:off x="7453911" y="3686885"/>
              <a:ext cx="601103" cy="945872"/>
            </a:xfrm>
            <a:custGeom>
              <a:avLst/>
              <a:gdLst>
                <a:gd name="connsiteX0" fmla="*/ 114706 w 601103"/>
                <a:gd name="connsiteY0" fmla="*/ 11285 h 945872"/>
                <a:gd name="connsiteX1" fmla="*/ 176542 w 601103"/>
                <a:gd name="connsiteY1" fmla="*/ 6741 h 945872"/>
                <a:gd name="connsiteX2" fmla="*/ 187467 w 601103"/>
                <a:gd name="connsiteY2" fmla="*/ 6132 h 945872"/>
                <a:gd name="connsiteX3" fmla="*/ 296881 w 601103"/>
                <a:gd name="connsiteY3" fmla="*/ 1874 h 945872"/>
                <a:gd name="connsiteX4" fmla="*/ 408228 w 601103"/>
                <a:gd name="connsiteY4" fmla="*/ 141 h 945872"/>
                <a:gd name="connsiteX5" fmla="*/ 519176 w 601103"/>
                <a:gd name="connsiteY5" fmla="*/ 19381 h 945872"/>
                <a:gd name="connsiteX6" fmla="*/ 570734 w 601103"/>
                <a:gd name="connsiteY6" fmla="*/ 53071 h 945872"/>
                <a:gd name="connsiteX7" fmla="*/ 579250 w 601103"/>
                <a:gd name="connsiteY7" fmla="*/ 64768 h 945872"/>
                <a:gd name="connsiteX8" fmla="*/ 596938 w 601103"/>
                <a:gd name="connsiteY8" fmla="*/ 197822 h 945872"/>
                <a:gd name="connsiteX9" fmla="*/ 592128 w 601103"/>
                <a:gd name="connsiteY9" fmla="*/ 224759 h 945872"/>
                <a:gd name="connsiteX10" fmla="*/ 580745 w 601103"/>
                <a:gd name="connsiteY10" fmla="*/ 283824 h 945872"/>
                <a:gd name="connsiteX11" fmla="*/ 562362 w 601103"/>
                <a:gd name="connsiteY11" fmla="*/ 380598 h 945872"/>
                <a:gd name="connsiteX12" fmla="*/ 543874 w 601103"/>
                <a:gd name="connsiteY12" fmla="*/ 484791 h 945872"/>
                <a:gd name="connsiteX13" fmla="*/ 525338 w 601103"/>
                <a:gd name="connsiteY13" fmla="*/ 549628 h 945872"/>
                <a:gd name="connsiteX14" fmla="*/ 488438 w 601103"/>
                <a:gd name="connsiteY14" fmla="*/ 696313 h 945872"/>
                <a:gd name="connsiteX15" fmla="*/ 440337 w 601103"/>
                <a:gd name="connsiteY15" fmla="*/ 869735 h 945872"/>
                <a:gd name="connsiteX16" fmla="*/ 431660 w 601103"/>
                <a:gd name="connsiteY16" fmla="*/ 895633 h 945872"/>
                <a:gd name="connsiteX17" fmla="*/ 428279 w 601103"/>
                <a:gd name="connsiteY17" fmla="*/ 905882 h 945872"/>
                <a:gd name="connsiteX18" fmla="*/ 372938 w 601103"/>
                <a:gd name="connsiteY18" fmla="*/ 940953 h 945872"/>
                <a:gd name="connsiteX19" fmla="*/ 346078 w 601103"/>
                <a:gd name="connsiteY19" fmla="*/ 944802 h 945872"/>
                <a:gd name="connsiteX20" fmla="*/ 315360 w 601103"/>
                <a:gd name="connsiteY20" fmla="*/ 944706 h 945872"/>
                <a:gd name="connsiteX21" fmla="*/ 304806 w 601103"/>
                <a:gd name="connsiteY21" fmla="*/ 942106 h 945872"/>
                <a:gd name="connsiteX22" fmla="*/ 247246 w 601103"/>
                <a:gd name="connsiteY22" fmla="*/ 934743 h 945872"/>
                <a:gd name="connsiteX23" fmla="*/ 245427 w 601103"/>
                <a:gd name="connsiteY23" fmla="*/ 934610 h 945872"/>
                <a:gd name="connsiteX24" fmla="*/ 175952 w 601103"/>
                <a:gd name="connsiteY24" fmla="*/ 897119 h 945872"/>
                <a:gd name="connsiteX25" fmla="*/ 168475 w 601103"/>
                <a:gd name="connsiteY25" fmla="*/ 877155 h 945872"/>
                <a:gd name="connsiteX26" fmla="*/ 175761 w 601103"/>
                <a:gd name="connsiteY26" fmla="*/ 832673 h 945872"/>
                <a:gd name="connsiteX27" fmla="*/ 178095 w 601103"/>
                <a:gd name="connsiteY27" fmla="*/ 825787 h 945872"/>
                <a:gd name="connsiteX28" fmla="*/ 209966 w 601103"/>
                <a:gd name="connsiteY28" fmla="*/ 740652 h 945872"/>
                <a:gd name="connsiteX29" fmla="*/ 220843 w 601103"/>
                <a:gd name="connsiteY29" fmla="*/ 711687 h 945872"/>
                <a:gd name="connsiteX30" fmla="*/ 248409 w 601103"/>
                <a:gd name="connsiteY30" fmla="*/ 634515 h 945872"/>
                <a:gd name="connsiteX31" fmla="*/ 249942 w 601103"/>
                <a:gd name="connsiteY31" fmla="*/ 631181 h 945872"/>
                <a:gd name="connsiteX32" fmla="*/ 273412 w 601103"/>
                <a:gd name="connsiteY32" fmla="*/ 556505 h 945872"/>
                <a:gd name="connsiteX33" fmla="*/ 296338 w 601103"/>
                <a:gd name="connsiteY33" fmla="*/ 483391 h 945872"/>
                <a:gd name="connsiteX34" fmla="*/ 310188 w 601103"/>
                <a:gd name="connsiteY34" fmla="*/ 438167 h 945872"/>
                <a:gd name="connsiteX35" fmla="*/ 318465 w 601103"/>
                <a:gd name="connsiteY35" fmla="*/ 362452 h 945872"/>
                <a:gd name="connsiteX36" fmla="*/ 289871 w 601103"/>
                <a:gd name="connsiteY36" fmla="*/ 294435 h 945872"/>
                <a:gd name="connsiteX37" fmla="*/ 279155 w 601103"/>
                <a:gd name="connsiteY37" fmla="*/ 280185 h 945872"/>
                <a:gd name="connsiteX38" fmla="*/ 270392 w 601103"/>
                <a:gd name="connsiteY38" fmla="*/ 272041 h 945872"/>
                <a:gd name="connsiteX39" fmla="*/ 249028 w 601103"/>
                <a:gd name="connsiteY39" fmla="*/ 261935 h 945872"/>
                <a:gd name="connsiteX40" fmla="*/ 242293 w 601103"/>
                <a:gd name="connsiteY40" fmla="*/ 259401 h 945872"/>
                <a:gd name="connsiteX41" fmla="*/ 188258 w 601103"/>
                <a:gd name="connsiteY41" fmla="*/ 253391 h 945872"/>
                <a:gd name="connsiteX42" fmla="*/ 167055 w 601103"/>
                <a:gd name="connsiteY42" fmla="*/ 249562 h 945872"/>
                <a:gd name="connsiteX43" fmla="*/ 158312 w 601103"/>
                <a:gd name="connsiteY43" fmla="*/ 247591 h 945872"/>
                <a:gd name="connsiteX44" fmla="*/ 129756 w 601103"/>
                <a:gd name="connsiteY44" fmla="*/ 242323 h 945872"/>
                <a:gd name="connsiteX45" fmla="*/ 99714 w 601103"/>
                <a:gd name="connsiteY45" fmla="*/ 235399 h 945872"/>
                <a:gd name="connsiteX46" fmla="*/ 86398 w 601103"/>
                <a:gd name="connsiteY46" fmla="*/ 230027 h 945872"/>
                <a:gd name="connsiteX47" fmla="*/ 42973 w 601103"/>
                <a:gd name="connsiteY47" fmla="*/ 205318 h 945872"/>
                <a:gd name="connsiteX48" fmla="*/ 27467 w 601103"/>
                <a:gd name="connsiteY48" fmla="*/ 193431 h 945872"/>
                <a:gd name="connsiteX49" fmla="*/ 2206 w 601103"/>
                <a:gd name="connsiteY49" fmla="*/ 151798 h 945872"/>
                <a:gd name="connsiteX50" fmla="*/ 2330 w 601103"/>
                <a:gd name="connsiteY50" fmla="*/ 125080 h 945872"/>
                <a:gd name="connsiteX51" fmla="*/ 5864 w 601103"/>
                <a:gd name="connsiteY51" fmla="*/ 101887 h 945872"/>
                <a:gd name="connsiteX52" fmla="*/ 10312 w 601103"/>
                <a:gd name="connsiteY52" fmla="*/ 77017 h 945872"/>
                <a:gd name="connsiteX53" fmla="*/ 16637 w 601103"/>
                <a:gd name="connsiteY53" fmla="*/ 56128 h 945872"/>
                <a:gd name="connsiteX54" fmla="*/ 46450 w 601103"/>
                <a:gd name="connsiteY54" fmla="*/ 16705 h 945872"/>
                <a:gd name="connsiteX55" fmla="*/ 76301 w 601103"/>
                <a:gd name="connsiteY55" fmla="*/ 10265 h 945872"/>
                <a:gd name="connsiteX56" fmla="*/ 114630 w 601103"/>
                <a:gd name="connsiteY56" fmla="*/ 10027 h 945872"/>
                <a:gd name="connsiteX57" fmla="*/ 114706 w 601103"/>
                <a:gd name="connsiteY57" fmla="*/ 11285 h 94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1103" h="945872">
                  <a:moveTo>
                    <a:pt x="114706" y="11285"/>
                  </a:moveTo>
                  <a:cubicBezTo>
                    <a:pt x="135318" y="9780"/>
                    <a:pt x="155921" y="8256"/>
                    <a:pt x="176542" y="6741"/>
                  </a:cubicBezTo>
                  <a:cubicBezTo>
                    <a:pt x="180181" y="6484"/>
                    <a:pt x="183838" y="6094"/>
                    <a:pt x="187467" y="6132"/>
                  </a:cubicBezTo>
                  <a:cubicBezTo>
                    <a:pt x="224005" y="6370"/>
                    <a:pt x="260420" y="3655"/>
                    <a:pt x="296881" y="1874"/>
                  </a:cubicBezTo>
                  <a:cubicBezTo>
                    <a:pt x="333943" y="64"/>
                    <a:pt x="371119" y="-231"/>
                    <a:pt x="408228" y="141"/>
                  </a:cubicBezTo>
                  <a:cubicBezTo>
                    <a:pt x="446138" y="512"/>
                    <a:pt x="483200" y="6856"/>
                    <a:pt x="519176" y="19381"/>
                  </a:cubicBezTo>
                  <a:cubicBezTo>
                    <a:pt x="539283" y="26392"/>
                    <a:pt x="555456" y="39012"/>
                    <a:pt x="570734" y="53071"/>
                  </a:cubicBezTo>
                  <a:cubicBezTo>
                    <a:pt x="574221" y="56290"/>
                    <a:pt x="577030" y="60529"/>
                    <a:pt x="579250" y="64768"/>
                  </a:cubicBezTo>
                  <a:cubicBezTo>
                    <a:pt x="601253" y="106944"/>
                    <a:pt x="605596" y="151531"/>
                    <a:pt x="596938" y="197822"/>
                  </a:cubicBezTo>
                  <a:cubicBezTo>
                    <a:pt x="595271" y="206785"/>
                    <a:pt x="593833" y="215796"/>
                    <a:pt x="592128" y="224759"/>
                  </a:cubicBezTo>
                  <a:cubicBezTo>
                    <a:pt x="588384" y="244457"/>
                    <a:pt x="584508" y="264145"/>
                    <a:pt x="580745" y="283824"/>
                  </a:cubicBezTo>
                  <a:cubicBezTo>
                    <a:pt x="574573" y="316085"/>
                    <a:pt x="568229" y="348308"/>
                    <a:pt x="562362" y="380598"/>
                  </a:cubicBezTo>
                  <a:cubicBezTo>
                    <a:pt x="556056" y="415316"/>
                    <a:pt x="551094" y="450283"/>
                    <a:pt x="543874" y="484791"/>
                  </a:cubicBezTo>
                  <a:cubicBezTo>
                    <a:pt x="539283" y="506728"/>
                    <a:pt x="531844" y="528102"/>
                    <a:pt x="525338" y="549628"/>
                  </a:cubicBezTo>
                  <a:cubicBezTo>
                    <a:pt x="510737" y="597939"/>
                    <a:pt x="495782" y="646069"/>
                    <a:pt x="488438" y="696313"/>
                  </a:cubicBezTo>
                  <a:cubicBezTo>
                    <a:pt x="479714" y="756035"/>
                    <a:pt x="466407" y="814690"/>
                    <a:pt x="440337" y="869735"/>
                  </a:cubicBezTo>
                  <a:cubicBezTo>
                    <a:pt x="436461" y="877898"/>
                    <a:pt x="434479" y="886966"/>
                    <a:pt x="431660" y="895633"/>
                  </a:cubicBezTo>
                  <a:cubicBezTo>
                    <a:pt x="430526" y="899091"/>
                    <a:pt x="430536" y="903596"/>
                    <a:pt x="428279" y="905882"/>
                  </a:cubicBezTo>
                  <a:cubicBezTo>
                    <a:pt x="412581" y="921808"/>
                    <a:pt x="397284" y="938848"/>
                    <a:pt x="372938" y="940953"/>
                  </a:cubicBezTo>
                  <a:cubicBezTo>
                    <a:pt x="363861" y="941715"/>
                    <a:pt x="355060" y="942792"/>
                    <a:pt x="346078" y="944802"/>
                  </a:cubicBezTo>
                  <a:cubicBezTo>
                    <a:pt x="336324" y="946992"/>
                    <a:pt x="325628" y="945230"/>
                    <a:pt x="315360" y="944706"/>
                  </a:cubicBezTo>
                  <a:cubicBezTo>
                    <a:pt x="311797" y="944535"/>
                    <a:pt x="308302" y="942030"/>
                    <a:pt x="304806" y="942106"/>
                  </a:cubicBezTo>
                  <a:cubicBezTo>
                    <a:pt x="285213" y="942592"/>
                    <a:pt x="266335" y="937905"/>
                    <a:pt x="247246" y="934743"/>
                  </a:cubicBezTo>
                  <a:cubicBezTo>
                    <a:pt x="246646" y="934629"/>
                    <a:pt x="246027" y="934667"/>
                    <a:pt x="245427" y="934610"/>
                  </a:cubicBezTo>
                  <a:cubicBezTo>
                    <a:pt x="226053" y="932505"/>
                    <a:pt x="187868" y="911854"/>
                    <a:pt x="175952" y="897119"/>
                  </a:cubicBezTo>
                  <a:cubicBezTo>
                    <a:pt x="171218" y="891281"/>
                    <a:pt x="168513" y="885041"/>
                    <a:pt x="168475" y="877155"/>
                  </a:cubicBezTo>
                  <a:cubicBezTo>
                    <a:pt x="168389" y="861848"/>
                    <a:pt x="168332" y="846723"/>
                    <a:pt x="175761" y="832673"/>
                  </a:cubicBezTo>
                  <a:cubicBezTo>
                    <a:pt x="176876" y="830549"/>
                    <a:pt x="177628" y="828149"/>
                    <a:pt x="178095" y="825787"/>
                  </a:cubicBezTo>
                  <a:cubicBezTo>
                    <a:pt x="184067" y="795650"/>
                    <a:pt x="197050" y="768189"/>
                    <a:pt x="209966" y="740652"/>
                  </a:cubicBezTo>
                  <a:cubicBezTo>
                    <a:pt x="214328" y="731337"/>
                    <a:pt x="217919" y="721545"/>
                    <a:pt x="220843" y="711687"/>
                  </a:cubicBezTo>
                  <a:cubicBezTo>
                    <a:pt x="228616" y="685436"/>
                    <a:pt x="235369" y="658852"/>
                    <a:pt x="248409" y="634515"/>
                  </a:cubicBezTo>
                  <a:cubicBezTo>
                    <a:pt x="248989" y="633439"/>
                    <a:pt x="249580" y="632343"/>
                    <a:pt x="249942" y="631181"/>
                  </a:cubicBezTo>
                  <a:cubicBezTo>
                    <a:pt x="257800" y="606311"/>
                    <a:pt x="265649" y="581413"/>
                    <a:pt x="273412" y="556505"/>
                  </a:cubicBezTo>
                  <a:cubicBezTo>
                    <a:pt x="281013" y="532112"/>
                    <a:pt x="287756" y="507433"/>
                    <a:pt x="296338" y="483391"/>
                  </a:cubicBezTo>
                  <a:cubicBezTo>
                    <a:pt x="301663" y="468456"/>
                    <a:pt x="305025" y="452978"/>
                    <a:pt x="310188" y="438167"/>
                  </a:cubicBezTo>
                  <a:cubicBezTo>
                    <a:pt x="318874" y="413240"/>
                    <a:pt x="316560" y="387827"/>
                    <a:pt x="318465" y="362452"/>
                  </a:cubicBezTo>
                  <a:cubicBezTo>
                    <a:pt x="320598" y="334087"/>
                    <a:pt x="308578" y="313246"/>
                    <a:pt x="289871" y="294435"/>
                  </a:cubicBezTo>
                  <a:cubicBezTo>
                    <a:pt x="285680" y="290215"/>
                    <a:pt x="280708" y="286957"/>
                    <a:pt x="279155" y="280185"/>
                  </a:cubicBezTo>
                  <a:cubicBezTo>
                    <a:pt x="278412" y="276927"/>
                    <a:pt x="273869" y="273956"/>
                    <a:pt x="270392" y="272041"/>
                  </a:cubicBezTo>
                  <a:cubicBezTo>
                    <a:pt x="263515" y="268231"/>
                    <a:pt x="256190" y="265212"/>
                    <a:pt x="249028" y="261935"/>
                  </a:cubicBezTo>
                  <a:cubicBezTo>
                    <a:pt x="246827" y="260916"/>
                    <a:pt x="244484" y="259297"/>
                    <a:pt x="242293" y="259401"/>
                  </a:cubicBezTo>
                  <a:cubicBezTo>
                    <a:pt x="223948" y="260278"/>
                    <a:pt x="206784" y="251143"/>
                    <a:pt x="188258" y="253391"/>
                  </a:cubicBezTo>
                  <a:cubicBezTo>
                    <a:pt x="181010" y="254287"/>
                    <a:pt x="173752" y="253524"/>
                    <a:pt x="167055" y="249562"/>
                  </a:cubicBezTo>
                  <a:cubicBezTo>
                    <a:pt x="164588" y="248114"/>
                    <a:pt x="161188" y="247362"/>
                    <a:pt x="158312" y="247591"/>
                  </a:cubicBezTo>
                  <a:cubicBezTo>
                    <a:pt x="148253" y="248410"/>
                    <a:pt x="139185" y="244562"/>
                    <a:pt x="129756" y="242323"/>
                  </a:cubicBezTo>
                  <a:cubicBezTo>
                    <a:pt x="119783" y="239980"/>
                    <a:pt x="110467" y="235294"/>
                    <a:pt x="99714" y="235399"/>
                  </a:cubicBezTo>
                  <a:cubicBezTo>
                    <a:pt x="95313" y="235437"/>
                    <a:pt x="90998" y="231398"/>
                    <a:pt x="86398" y="230027"/>
                  </a:cubicBezTo>
                  <a:cubicBezTo>
                    <a:pt x="70015" y="225093"/>
                    <a:pt x="54518" y="219120"/>
                    <a:pt x="42973" y="205318"/>
                  </a:cubicBezTo>
                  <a:cubicBezTo>
                    <a:pt x="38887" y="200423"/>
                    <a:pt x="30638" y="198603"/>
                    <a:pt x="27467" y="193431"/>
                  </a:cubicBezTo>
                  <a:cubicBezTo>
                    <a:pt x="18980" y="179649"/>
                    <a:pt x="5769" y="168838"/>
                    <a:pt x="2206" y="151798"/>
                  </a:cubicBezTo>
                  <a:cubicBezTo>
                    <a:pt x="282" y="142625"/>
                    <a:pt x="-1661" y="133824"/>
                    <a:pt x="2330" y="125080"/>
                  </a:cubicBezTo>
                  <a:cubicBezTo>
                    <a:pt x="5769" y="117584"/>
                    <a:pt x="6283" y="109821"/>
                    <a:pt x="5864" y="101887"/>
                  </a:cubicBezTo>
                  <a:cubicBezTo>
                    <a:pt x="5397" y="93200"/>
                    <a:pt x="6997" y="85084"/>
                    <a:pt x="10312" y="77017"/>
                  </a:cubicBezTo>
                  <a:cubicBezTo>
                    <a:pt x="13055" y="70321"/>
                    <a:pt x="15160" y="63234"/>
                    <a:pt x="16637" y="56128"/>
                  </a:cubicBezTo>
                  <a:cubicBezTo>
                    <a:pt x="20380" y="38174"/>
                    <a:pt x="31267" y="25039"/>
                    <a:pt x="46450" y="16705"/>
                  </a:cubicBezTo>
                  <a:cubicBezTo>
                    <a:pt x="55041" y="11999"/>
                    <a:pt x="66176" y="11104"/>
                    <a:pt x="76301" y="10265"/>
                  </a:cubicBezTo>
                  <a:cubicBezTo>
                    <a:pt x="89008" y="9227"/>
                    <a:pt x="101847" y="10027"/>
                    <a:pt x="114630" y="10027"/>
                  </a:cubicBezTo>
                  <a:cubicBezTo>
                    <a:pt x="114658" y="10465"/>
                    <a:pt x="114677" y="10875"/>
                    <a:pt x="114706" y="11285"/>
                  </a:cubicBezTo>
                  <a:close/>
                </a:path>
              </a:pathLst>
            </a:custGeom>
            <a:solidFill>
              <a:srgbClr val="FF8900"/>
            </a:solidFill>
            <a:ln w="9525" cap="flat">
              <a:noFill/>
              <a:prstDash val="solid"/>
              <a:miter/>
            </a:ln>
          </p:spPr>
          <p:txBody>
            <a:bodyPr rtlCol="0" anchor="ctr"/>
            <a:lstStyle/>
            <a:p>
              <a:endParaRPr lang="en-US"/>
            </a:p>
          </p:txBody>
        </p:sp>
        <p:sp>
          <p:nvSpPr>
            <p:cNvPr id="4" name="Hình tự do: Hình 3">
              <a:extLst>
                <a:ext uri="{FF2B5EF4-FFF2-40B4-BE49-F238E27FC236}">
                  <a16:creationId xmlns:a16="http://schemas.microsoft.com/office/drawing/2014/main" id="{80EFAC3E-A734-1611-205A-DEBEF89A1C35}"/>
                </a:ext>
              </a:extLst>
            </p:cNvPr>
            <p:cNvSpPr/>
            <p:nvPr/>
          </p:nvSpPr>
          <p:spPr>
            <a:xfrm>
              <a:off x="7503728" y="3710024"/>
              <a:ext cx="470999" cy="53899"/>
            </a:xfrm>
            <a:custGeom>
              <a:avLst/>
              <a:gdLst>
                <a:gd name="connsiteX0" fmla="*/ 468863 w 470999"/>
                <a:gd name="connsiteY0" fmla="*/ 39304 h 53899"/>
                <a:gd name="connsiteX1" fmla="*/ 277496 w 470999"/>
                <a:gd name="connsiteY1" fmla="*/ 2547 h 53899"/>
                <a:gd name="connsiteX2" fmla="*/ 4881 w 470999"/>
                <a:gd name="connsiteY2" fmla="*/ 12272 h 53899"/>
                <a:gd name="connsiteX3" fmla="*/ 4967 w 470999"/>
                <a:gd name="connsiteY3" fmla="*/ 12425 h 53899"/>
                <a:gd name="connsiteX4" fmla="*/ 4881 w 470999"/>
                <a:gd name="connsiteY4" fmla="*/ 25445 h 53899"/>
                <a:gd name="connsiteX5" fmla="*/ 223137 w 470999"/>
                <a:gd name="connsiteY5" fmla="*/ 28627 h 53899"/>
                <a:gd name="connsiteX6" fmla="*/ 460605 w 470999"/>
                <a:gd name="connsiteY6" fmla="*/ 53477 h 53899"/>
                <a:gd name="connsiteX7" fmla="*/ 468863 w 470999"/>
                <a:gd name="connsiteY7" fmla="*/ 39304 h 5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99" h="53899">
                  <a:moveTo>
                    <a:pt x="468863" y="39304"/>
                  </a:moveTo>
                  <a:cubicBezTo>
                    <a:pt x="428811" y="-8092"/>
                    <a:pt x="332808" y="3061"/>
                    <a:pt x="277496" y="2547"/>
                  </a:cubicBezTo>
                  <a:cubicBezTo>
                    <a:pt x="190266" y="1728"/>
                    <a:pt x="90254" y="-6644"/>
                    <a:pt x="4881" y="12272"/>
                  </a:cubicBezTo>
                  <a:cubicBezTo>
                    <a:pt x="4910" y="12329"/>
                    <a:pt x="4938" y="12368"/>
                    <a:pt x="4967" y="12425"/>
                  </a:cubicBezTo>
                  <a:cubicBezTo>
                    <a:pt x="-996" y="14282"/>
                    <a:pt x="-2253" y="23921"/>
                    <a:pt x="4881" y="25445"/>
                  </a:cubicBezTo>
                  <a:cubicBezTo>
                    <a:pt x="74138" y="40342"/>
                    <a:pt x="152547" y="29074"/>
                    <a:pt x="223137" y="28627"/>
                  </a:cubicBezTo>
                  <a:cubicBezTo>
                    <a:pt x="305205" y="28122"/>
                    <a:pt x="382033" y="29198"/>
                    <a:pt x="460605" y="53477"/>
                  </a:cubicBezTo>
                  <a:cubicBezTo>
                    <a:pt x="469320" y="56163"/>
                    <a:pt x="474007" y="45391"/>
                    <a:pt x="468863" y="39304"/>
                  </a:cubicBezTo>
                  <a:close/>
                </a:path>
              </a:pathLst>
            </a:custGeom>
            <a:solidFill>
              <a:srgbClr val="FFB12C"/>
            </a:solidFill>
            <a:ln w="9525" cap="flat">
              <a:noFill/>
              <a:prstDash val="solid"/>
              <a:miter/>
            </a:ln>
          </p:spPr>
          <p:txBody>
            <a:bodyPr rtlCol="0" anchor="ctr"/>
            <a:lstStyle/>
            <a:p>
              <a:endParaRPr lang="en-US"/>
            </a:p>
          </p:txBody>
        </p:sp>
        <p:sp>
          <p:nvSpPr>
            <p:cNvPr id="5" name="Hình tự do: Hình 4">
              <a:extLst>
                <a:ext uri="{FF2B5EF4-FFF2-40B4-BE49-F238E27FC236}">
                  <a16:creationId xmlns:a16="http://schemas.microsoft.com/office/drawing/2014/main" id="{30C802B8-F4F8-0C28-F24A-1E9BE59F4B90}"/>
                </a:ext>
              </a:extLst>
            </p:cNvPr>
            <p:cNvSpPr/>
            <p:nvPr/>
          </p:nvSpPr>
          <p:spPr>
            <a:xfrm>
              <a:off x="7997283" y="3783154"/>
              <a:ext cx="29827" cy="45561"/>
            </a:xfrm>
            <a:custGeom>
              <a:avLst/>
              <a:gdLst>
                <a:gd name="connsiteX0" fmla="*/ 15141 w 29827"/>
                <a:gd name="connsiteY0" fmla="*/ 2379 h 45561"/>
                <a:gd name="connsiteX1" fmla="*/ 568 w 29827"/>
                <a:gd name="connsiteY1" fmla="*/ 10846 h 45561"/>
                <a:gd name="connsiteX2" fmla="*/ 5635 w 29827"/>
                <a:gd name="connsiteY2" fmla="*/ 28411 h 45561"/>
                <a:gd name="connsiteX3" fmla="*/ 7560 w 29827"/>
                <a:gd name="connsiteY3" fmla="*/ 35745 h 45561"/>
                <a:gd name="connsiteX4" fmla="*/ 13713 w 29827"/>
                <a:gd name="connsiteY4" fmla="*/ 43460 h 45561"/>
                <a:gd name="connsiteX5" fmla="*/ 24066 w 29827"/>
                <a:gd name="connsiteY5" fmla="*/ 43460 h 45561"/>
                <a:gd name="connsiteX6" fmla="*/ 15141 w 29827"/>
                <a:gd name="connsiteY6" fmla="*/ 2379 h 4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7" h="45561">
                  <a:moveTo>
                    <a:pt x="15141" y="2379"/>
                  </a:moveTo>
                  <a:cubicBezTo>
                    <a:pt x="9417" y="-3555"/>
                    <a:pt x="-2766" y="2493"/>
                    <a:pt x="568" y="10846"/>
                  </a:cubicBezTo>
                  <a:cubicBezTo>
                    <a:pt x="2845" y="16543"/>
                    <a:pt x="3902" y="22543"/>
                    <a:pt x="5635" y="28411"/>
                  </a:cubicBezTo>
                  <a:cubicBezTo>
                    <a:pt x="6359" y="30849"/>
                    <a:pt x="6702" y="33326"/>
                    <a:pt x="7560" y="35745"/>
                  </a:cubicBezTo>
                  <a:cubicBezTo>
                    <a:pt x="8912" y="39507"/>
                    <a:pt x="10970" y="41012"/>
                    <a:pt x="13713" y="43460"/>
                  </a:cubicBezTo>
                  <a:cubicBezTo>
                    <a:pt x="16703" y="46156"/>
                    <a:pt x="21094" y="46365"/>
                    <a:pt x="24066" y="43460"/>
                  </a:cubicBezTo>
                  <a:cubicBezTo>
                    <a:pt x="37030" y="30820"/>
                    <a:pt x="25495" y="13113"/>
                    <a:pt x="15141" y="2379"/>
                  </a:cubicBezTo>
                  <a:close/>
                </a:path>
              </a:pathLst>
            </a:custGeom>
            <a:solidFill>
              <a:srgbClr val="FFB12C"/>
            </a:solidFill>
            <a:ln w="9525" cap="flat">
              <a:noFill/>
              <a:prstDash val="solid"/>
              <a:miter/>
            </a:ln>
          </p:spPr>
          <p:txBody>
            <a:bodyPr rtlCol="0" anchor="ctr"/>
            <a:lstStyle/>
            <a:p>
              <a:endParaRPr lang="en-US"/>
            </a:p>
          </p:txBody>
        </p:sp>
        <p:sp>
          <p:nvSpPr>
            <p:cNvPr id="6" name="Hình tự do: Hình 5">
              <a:extLst>
                <a:ext uri="{FF2B5EF4-FFF2-40B4-BE49-F238E27FC236}">
                  <a16:creationId xmlns:a16="http://schemas.microsoft.com/office/drawing/2014/main" id="{5B709550-7B28-D8AD-8D7F-90CA362CD31A}"/>
                </a:ext>
              </a:extLst>
            </p:cNvPr>
            <p:cNvSpPr/>
            <p:nvPr/>
          </p:nvSpPr>
          <p:spPr>
            <a:xfrm>
              <a:off x="7682733" y="4091609"/>
              <a:ext cx="122798" cy="357384"/>
            </a:xfrm>
            <a:custGeom>
              <a:avLst/>
              <a:gdLst>
                <a:gd name="connsiteX0" fmla="*/ 114436 w 122798"/>
                <a:gd name="connsiteY0" fmla="*/ 3058 h 357384"/>
                <a:gd name="connsiteX1" fmla="*/ 31 w 122798"/>
                <a:gd name="connsiteY1" fmla="*/ 351282 h 357384"/>
                <a:gd name="connsiteX2" fmla="*/ 11509 w 122798"/>
                <a:gd name="connsiteY2" fmla="*/ 354387 h 357384"/>
                <a:gd name="connsiteX3" fmla="*/ 64582 w 122798"/>
                <a:gd name="connsiteY3" fmla="*/ 190300 h 357384"/>
                <a:gd name="connsiteX4" fmla="*/ 122723 w 122798"/>
                <a:gd name="connsiteY4" fmla="*/ 5325 h 357384"/>
                <a:gd name="connsiteX5" fmla="*/ 114436 w 122798"/>
                <a:gd name="connsiteY5" fmla="*/ 3058 h 35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8" h="357384">
                  <a:moveTo>
                    <a:pt x="114436" y="3058"/>
                  </a:moveTo>
                  <a:cubicBezTo>
                    <a:pt x="74069" y="115910"/>
                    <a:pt x="13062" y="230657"/>
                    <a:pt x="31" y="351282"/>
                  </a:cubicBezTo>
                  <a:cubicBezTo>
                    <a:pt x="-616" y="357292"/>
                    <a:pt x="8994" y="359836"/>
                    <a:pt x="11509" y="354387"/>
                  </a:cubicBezTo>
                  <a:cubicBezTo>
                    <a:pt x="35388" y="302571"/>
                    <a:pt x="48066" y="244812"/>
                    <a:pt x="64582" y="190300"/>
                  </a:cubicBezTo>
                  <a:cubicBezTo>
                    <a:pt x="83204" y="128835"/>
                    <a:pt x="112350" y="68875"/>
                    <a:pt x="122723" y="5325"/>
                  </a:cubicBezTo>
                  <a:cubicBezTo>
                    <a:pt x="123618" y="-105"/>
                    <a:pt x="116332" y="-2248"/>
                    <a:pt x="114436" y="3058"/>
                  </a:cubicBezTo>
                  <a:close/>
                </a:path>
              </a:pathLst>
            </a:custGeom>
            <a:solidFill>
              <a:srgbClr val="FFB12C"/>
            </a:solidFill>
            <a:ln w="9525" cap="flat">
              <a:noFill/>
              <a:prstDash val="solid"/>
              <a:miter/>
            </a:ln>
          </p:spPr>
          <p:txBody>
            <a:bodyPr rtlCol="0" anchor="ctr"/>
            <a:lstStyle/>
            <a:p>
              <a:endParaRPr lang="en-US"/>
            </a:p>
          </p:txBody>
        </p:sp>
        <p:sp>
          <p:nvSpPr>
            <p:cNvPr id="7" name="Hình tự do: Hình 6">
              <a:extLst>
                <a:ext uri="{FF2B5EF4-FFF2-40B4-BE49-F238E27FC236}">
                  <a16:creationId xmlns:a16="http://schemas.microsoft.com/office/drawing/2014/main" id="{A2F4E5C5-8C1B-DD8E-A0DE-859ED01EDCB8}"/>
                </a:ext>
              </a:extLst>
            </p:cNvPr>
            <p:cNvSpPr/>
            <p:nvPr/>
          </p:nvSpPr>
          <p:spPr>
            <a:xfrm>
              <a:off x="7641318" y="4473216"/>
              <a:ext cx="27120" cy="67365"/>
            </a:xfrm>
            <a:custGeom>
              <a:avLst/>
              <a:gdLst>
                <a:gd name="connsiteX0" fmla="*/ 15843 w 27120"/>
                <a:gd name="connsiteY0" fmla="*/ 2917 h 67365"/>
                <a:gd name="connsiteX1" fmla="*/ 3004 w 27120"/>
                <a:gd name="connsiteY1" fmla="*/ 63582 h 67365"/>
                <a:gd name="connsiteX2" fmla="*/ 12348 w 27120"/>
                <a:gd name="connsiteY2" fmla="*/ 64810 h 67365"/>
                <a:gd name="connsiteX3" fmla="*/ 26473 w 27120"/>
                <a:gd name="connsiteY3" fmla="*/ 9127 h 67365"/>
                <a:gd name="connsiteX4" fmla="*/ 15843 w 27120"/>
                <a:gd name="connsiteY4" fmla="*/ 2917 h 6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0" h="67365">
                  <a:moveTo>
                    <a:pt x="15843" y="2917"/>
                  </a:moveTo>
                  <a:cubicBezTo>
                    <a:pt x="4366" y="18938"/>
                    <a:pt x="-5035" y="44236"/>
                    <a:pt x="3004" y="63582"/>
                  </a:cubicBezTo>
                  <a:cubicBezTo>
                    <a:pt x="4471" y="67096"/>
                    <a:pt x="10319" y="69382"/>
                    <a:pt x="12348" y="64810"/>
                  </a:cubicBezTo>
                  <a:cubicBezTo>
                    <a:pt x="20120" y="47284"/>
                    <a:pt x="18710" y="27044"/>
                    <a:pt x="26473" y="9127"/>
                  </a:cubicBezTo>
                  <a:cubicBezTo>
                    <a:pt x="29617" y="1869"/>
                    <a:pt x="20530" y="-3617"/>
                    <a:pt x="15843" y="2917"/>
                  </a:cubicBezTo>
                  <a:close/>
                </a:path>
              </a:pathLst>
            </a:custGeom>
            <a:solidFill>
              <a:srgbClr val="FFB12C"/>
            </a:solidFill>
            <a:ln w="9525" cap="flat">
              <a:noFill/>
              <a:prstDash val="solid"/>
              <a:miter/>
            </a:ln>
          </p:spPr>
          <p:txBody>
            <a:bodyPr rtlCol="0" anchor="ctr"/>
            <a:lstStyle/>
            <a:p>
              <a:endParaRPr lang="en-US"/>
            </a:p>
          </p:txBody>
        </p:sp>
        <p:sp>
          <p:nvSpPr>
            <p:cNvPr id="8" name="Hình tự do: Hình 7">
              <a:extLst>
                <a:ext uri="{FF2B5EF4-FFF2-40B4-BE49-F238E27FC236}">
                  <a16:creationId xmlns:a16="http://schemas.microsoft.com/office/drawing/2014/main" id="{698835F8-4661-609D-5893-13254C155169}"/>
                </a:ext>
              </a:extLst>
            </p:cNvPr>
            <p:cNvSpPr/>
            <p:nvPr/>
          </p:nvSpPr>
          <p:spPr>
            <a:xfrm>
              <a:off x="7460018" y="3819215"/>
              <a:ext cx="260162" cy="126225"/>
            </a:xfrm>
            <a:custGeom>
              <a:avLst/>
              <a:gdLst>
                <a:gd name="connsiteX0" fmla="*/ 256674 w 260162"/>
                <a:gd name="connsiteY0" fmla="*/ 116394 h 126225"/>
                <a:gd name="connsiteX1" fmla="*/ 120133 w 260162"/>
                <a:gd name="connsiteY1" fmla="*/ 84456 h 126225"/>
                <a:gd name="connsiteX2" fmla="*/ 12939 w 260162"/>
                <a:gd name="connsiteY2" fmla="*/ 2227 h 126225"/>
                <a:gd name="connsiteX3" fmla="*/ 9615 w 260162"/>
                <a:gd name="connsiteY3" fmla="*/ 313 h 126225"/>
                <a:gd name="connsiteX4" fmla="*/ 47562 w 260162"/>
                <a:gd name="connsiteY4" fmla="*/ 76493 h 126225"/>
                <a:gd name="connsiteX5" fmla="*/ 255341 w 260162"/>
                <a:gd name="connsiteY5" fmla="*/ 126224 h 126225"/>
                <a:gd name="connsiteX6" fmla="*/ 256674 w 260162"/>
                <a:gd name="connsiteY6" fmla="*/ 116394 h 12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162" h="126225">
                  <a:moveTo>
                    <a:pt x="256674" y="116394"/>
                  </a:moveTo>
                  <a:cubicBezTo>
                    <a:pt x="212764" y="100116"/>
                    <a:pt x="165386" y="96039"/>
                    <a:pt x="120133" y="84456"/>
                  </a:cubicBezTo>
                  <a:cubicBezTo>
                    <a:pt x="86072" y="75712"/>
                    <a:pt x="18416" y="43937"/>
                    <a:pt x="12939" y="2227"/>
                  </a:cubicBezTo>
                  <a:cubicBezTo>
                    <a:pt x="12729" y="627"/>
                    <a:pt x="11205" y="-602"/>
                    <a:pt x="9615" y="313"/>
                  </a:cubicBezTo>
                  <a:cubicBezTo>
                    <a:pt x="-22218" y="18753"/>
                    <a:pt x="34056" y="65426"/>
                    <a:pt x="47562" y="76493"/>
                  </a:cubicBezTo>
                  <a:cubicBezTo>
                    <a:pt x="101950" y="121070"/>
                    <a:pt x="188294" y="124509"/>
                    <a:pt x="255341" y="126224"/>
                  </a:cubicBezTo>
                  <a:cubicBezTo>
                    <a:pt x="261303" y="126376"/>
                    <a:pt x="261722" y="118270"/>
                    <a:pt x="256674" y="116394"/>
                  </a:cubicBezTo>
                  <a:close/>
                </a:path>
              </a:pathLst>
            </a:custGeom>
            <a:solidFill>
              <a:srgbClr val="D96800"/>
            </a:solidFill>
            <a:ln w="9525" cap="flat">
              <a:noFill/>
              <a:prstDash val="solid"/>
              <a:miter/>
            </a:ln>
          </p:spPr>
          <p:txBody>
            <a:bodyPr rtlCol="0" anchor="ctr"/>
            <a:lstStyle/>
            <a:p>
              <a:endParaRPr lang="en-US"/>
            </a:p>
          </p:txBody>
        </p:sp>
        <p:sp>
          <p:nvSpPr>
            <p:cNvPr id="9" name="Hình tự do: Hình 8">
              <a:extLst>
                <a:ext uri="{FF2B5EF4-FFF2-40B4-BE49-F238E27FC236}">
                  <a16:creationId xmlns:a16="http://schemas.microsoft.com/office/drawing/2014/main" id="{E095F5AB-84DD-62F6-0067-CB9EBAA3F5A6}"/>
                </a:ext>
              </a:extLst>
            </p:cNvPr>
            <p:cNvSpPr/>
            <p:nvPr/>
          </p:nvSpPr>
          <p:spPr>
            <a:xfrm>
              <a:off x="7751696" y="3977227"/>
              <a:ext cx="29386" cy="63985"/>
            </a:xfrm>
            <a:custGeom>
              <a:avLst/>
              <a:gdLst>
                <a:gd name="connsiteX0" fmla="*/ 24880 w 29386"/>
                <a:gd name="connsiteY0" fmla="*/ 36010 h 63985"/>
                <a:gd name="connsiteX1" fmla="*/ 12698 w 29386"/>
                <a:gd name="connsiteY1" fmla="*/ 4511 h 63985"/>
                <a:gd name="connsiteX2" fmla="*/ 592 w 29386"/>
                <a:gd name="connsiteY2" fmla="*/ 4511 h 63985"/>
                <a:gd name="connsiteX3" fmla="*/ 4278 w 29386"/>
                <a:gd name="connsiteY3" fmla="*/ 33419 h 63985"/>
                <a:gd name="connsiteX4" fmla="*/ 19632 w 29386"/>
                <a:gd name="connsiteY4" fmla="*/ 62604 h 63985"/>
                <a:gd name="connsiteX5" fmla="*/ 27481 w 29386"/>
                <a:gd name="connsiteY5" fmla="*/ 61585 h 63985"/>
                <a:gd name="connsiteX6" fmla="*/ 24880 w 29386"/>
                <a:gd name="connsiteY6" fmla="*/ 36010 h 6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86" h="63985">
                  <a:moveTo>
                    <a:pt x="24880" y="36010"/>
                  </a:moveTo>
                  <a:cubicBezTo>
                    <a:pt x="20499" y="25647"/>
                    <a:pt x="15556" y="15436"/>
                    <a:pt x="12698" y="4511"/>
                  </a:cubicBezTo>
                  <a:cubicBezTo>
                    <a:pt x="11222" y="-1185"/>
                    <a:pt x="1640" y="-1814"/>
                    <a:pt x="592" y="4511"/>
                  </a:cubicBezTo>
                  <a:cubicBezTo>
                    <a:pt x="-1113" y="14779"/>
                    <a:pt x="1097" y="23618"/>
                    <a:pt x="4278" y="33419"/>
                  </a:cubicBezTo>
                  <a:cubicBezTo>
                    <a:pt x="7307" y="42792"/>
                    <a:pt x="11736" y="56298"/>
                    <a:pt x="19632" y="62604"/>
                  </a:cubicBezTo>
                  <a:cubicBezTo>
                    <a:pt x="21947" y="64442"/>
                    <a:pt x="25966" y="64766"/>
                    <a:pt x="27481" y="61585"/>
                  </a:cubicBezTo>
                  <a:cubicBezTo>
                    <a:pt x="31558" y="53107"/>
                    <a:pt x="28338" y="44201"/>
                    <a:pt x="24880" y="36010"/>
                  </a:cubicBezTo>
                  <a:close/>
                </a:path>
              </a:pathLst>
            </a:custGeom>
            <a:solidFill>
              <a:srgbClr val="D96800"/>
            </a:solidFill>
            <a:ln w="9525" cap="flat">
              <a:noFill/>
              <a:prstDash val="solid"/>
              <a:miter/>
            </a:ln>
          </p:spPr>
          <p:txBody>
            <a:bodyPr rtlCol="0" anchor="ctr"/>
            <a:lstStyle/>
            <a:p>
              <a:endParaRPr lang="en-US"/>
            </a:p>
          </p:txBody>
        </p:sp>
        <p:sp>
          <p:nvSpPr>
            <p:cNvPr id="10" name="Hình tự do: Hình 9">
              <a:extLst>
                <a:ext uri="{FF2B5EF4-FFF2-40B4-BE49-F238E27FC236}">
                  <a16:creationId xmlns:a16="http://schemas.microsoft.com/office/drawing/2014/main" id="{4FE5E277-1CE0-D24C-B168-37F9214E9CB2}"/>
                </a:ext>
              </a:extLst>
            </p:cNvPr>
            <p:cNvSpPr/>
            <p:nvPr/>
          </p:nvSpPr>
          <p:spPr>
            <a:xfrm>
              <a:off x="7680133" y="4499665"/>
              <a:ext cx="213277" cy="125631"/>
            </a:xfrm>
            <a:custGeom>
              <a:avLst/>
              <a:gdLst>
                <a:gd name="connsiteX0" fmla="*/ 201809 w 213277"/>
                <a:gd name="connsiteY0" fmla="*/ 2919 h 125631"/>
                <a:gd name="connsiteX1" fmla="*/ 126323 w 213277"/>
                <a:gd name="connsiteY1" fmla="*/ 96159 h 125631"/>
                <a:gd name="connsiteX2" fmla="*/ 9175 w 213277"/>
                <a:gd name="connsiteY2" fmla="*/ 91588 h 125631"/>
                <a:gd name="connsiteX3" fmla="*/ 965 w 213277"/>
                <a:gd name="connsiteY3" fmla="*/ 97912 h 125631"/>
                <a:gd name="connsiteX4" fmla="*/ 122932 w 213277"/>
                <a:gd name="connsiteY4" fmla="*/ 121391 h 125631"/>
                <a:gd name="connsiteX5" fmla="*/ 213277 w 213277"/>
                <a:gd name="connsiteY5" fmla="*/ 6034 h 125631"/>
                <a:gd name="connsiteX6" fmla="*/ 201809 w 213277"/>
                <a:gd name="connsiteY6" fmla="*/ 2919 h 12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277" h="125631">
                  <a:moveTo>
                    <a:pt x="201809" y="2919"/>
                  </a:moveTo>
                  <a:cubicBezTo>
                    <a:pt x="179263" y="38914"/>
                    <a:pt x="171110" y="80501"/>
                    <a:pt x="126323" y="96159"/>
                  </a:cubicBezTo>
                  <a:cubicBezTo>
                    <a:pt x="100148" y="105332"/>
                    <a:pt x="31778" y="109180"/>
                    <a:pt x="9175" y="91588"/>
                  </a:cubicBezTo>
                  <a:cubicBezTo>
                    <a:pt x="4889" y="88235"/>
                    <a:pt x="-2684" y="92569"/>
                    <a:pt x="965" y="97912"/>
                  </a:cubicBezTo>
                  <a:cubicBezTo>
                    <a:pt x="22319" y="129202"/>
                    <a:pt x="89995" y="128983"/>
                    <a:pt x="122932" y="121391"/>
                  </a:cubicBezTo>
                  <a:cubicBezTo>
                    <a:pt x="175910" y="109228"/>
                    <a:pt x="212791" y="60393"/>
                    <a:pt x="213277" y="6034"/>
                  </a:cubicBezTo>
                  <a:cubicBezTo>
                    <a:pt x="213343" y="-262"/>
                    <a:pt x="204999" y="-2176"/>
                    <a:pt x="201809" y="2919"/>
                  </a:cubicBezTo>
                  <a:close/>
                </a:path>
              </a:pathLst>
            </a:custGeom>
            <a:solidFill>
              <a:srgbClr val="D96800"/>
            </a:solidFill>
            <a:ln w="9525" cap="flat">
              <a:noFill/>
              <a:prstDash val="solid"/>
              <a:miter/>
            </a:ln>
          </p:spPr>
          <p:txBody>
            <a:bodyPr rtlCol="0" anchor="ctr"/>
            <a:lstStyle/>
            <a:p>
              <a:endParaRPr lang="en-US"/>
            </a:p>
          </p:txBody>
        </p:sp>
        <p:sp>
          <p:nvSpPr>
            <p:cNvPr id="11" name="Hình tự do: Hình 10">
              <a:extLst>
                <a:ext uri="{FF2B5EF4-FFF2-40B4-BE49-F238E27FC236}">
                  <a16:creationId xmlns:a16="http://schemas.microsoft.com/office/drawing/2014/main" id="{E32FCC55-B8FB-08D4-5021-7BDA029DA386}"/>
                </a:ext>
              </a:extLst>
            </p:cNvPr>
            <p:cNvSpPr/>
            <p:nvPr/>
          </p:nvSpPr>
          <p:spPr>
            <a:xfrm>
              <a:off x="7892454" y="4393831"/>
              <a:ext cx="34038" cy="82328"/>
            </a:xfrm>
            <a:custGeom>
              <a:avLst/>
              <a:gdLst>
                <a:gd name="connsiteX0" fmla="*/ 22540 w 34038"/>
                <a:gd name="connsiteY0" fmla="*/ 2978 h 82328"/>
                <a:gd name="connsiteX1" fmla="*/ 1290 w 34038"/>
                <a:gd name="connsiteY1" fmla="*/ 77358 h 82328"/>
                <a:gd name="connsiteX2" fmla="*/ 14386 w 34038"/>
                <a:gd name="connsiteY2" fmla="*/ 78330 h 82328"/>
                <a:gd name="connsiteX3" fmla="*/ 23702 w 34038"/>
                <a:gd name="connsiteY3" fmla="*/ 48412 h 82328"/>
                <a:gd name="connsiteX4" fmla="*/ 33798 w 34038"/>
                <a:gd name="connsiteY4" fmla="*/ 7731 h 82328"/>
                <a:gd name="connsiteX5" fmla="*/ 22540 w 34038"/>
                <a:gd name="connsiteY5" fmla="*/ 2978 h 8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38" h="82328">
                  <a:moveTo>
                    <a:pt x="22540" y="2978"/>
                  </a:moveTo>
                  <a:cubicBezTo>
                    <a:pt x="10443" y="24037"/>
                    <a:pt x="-4511" y="52203"/>
                    <a:pt x="1290" y="77358"/>
                  </a:cubicBezTo>
                  <a:cubicBezTo>
                    <a:pt x="2699" y="83502"/>
                    <a:pt x="12319" y="84093"/>
                    <a:pt x="14386" y="78330"/>
                  </a:cubicBezTo>
                  <a:cubicBezTo>
                    <a:pt x="19530" y="69176"/>
                    <a:pt x="20997" y="58499"/>
                    <a:pt x="23702" y="48412"/>
                  </a:cubicBezTo>
                  <a:cubicBezTo>
                    <a:pt x="27331" y="34886"/>
                    <a:pt x="30055" y="21199"/>
                    <a:pt x="33798" y="7731"/>
                  </a:cubicBezTo>
                  <a:cubicBezTo>
                    <a:pt x="35675" y="968"/>
                    <a:pt x="26035" y="-3109"/>
                    <a:pt x="22540" y="2978"/>
                  </a:cubicBezTo>
                  <a:close/>
                </a:path>
              </a:pathLst>
            </a:custGeom>
            <a:solidFill>
              <a:srgbClr val="D96800"/>
            </a:solidFill>
            <a:ln w="9525" cap="flat">
              <a:noFill/>
              <a:prstDash val="solid"/>
              <a:miter/>
            </a:ln>
          </p:spPr>
          <p:txBody>
            <a:bodyPr rtlCol="0" anchor="ctr"/>
            <a:lstStyle/>
            <a:p>
              <a:endParaRPr lang="en-US"/>
            </a:p>
          </p:txBody>
        </p:sp>
        <p:sp>
          <p:nvSpPr>
            <p:cNvPr id="12" name="Hình tự do: Hình 11">
              <a:extLst>
                <a:ext uri="{FF2B5EF4-FFF2-40B4-BE49-F238E27FC236}">
                  <a16:creationId xmlns:a16="http://schemas.microsoft.com/office/drawing/2014/main" id="{B11B5A8F-7712-B6A7-0456-BBBF450A598E}"/>
                </a:ext>
              </a:extLst>
            </p:cNvPr>
            <p:cNvSpPr/>
            <p:nvPr/>
          </p:nvSpPr>
          <p:spPr>
            <a:xfrm>
              <a:off x="7430835" y="3661269"/>
              <a:ext cx="682232" cy="996456"/>
            </a:xfrm>
            <a:custGeom>
              <a:avLst/>
              <a:gdLst>
                <a:gd name="connsiteX0" fmla="*/ 317519 w 682232"/>
                <a:gd name="connsiteY0" fmla="*/ 386706 h 996456"/>
                <a:gd name="connsiteX1" fmla="*/ 304060 w 682232"/>
                <a:gd name="connsiteY1" fmla="*/ 393088 h 996456"/>
                <a:gd name="connsiteX2" fmla="*/ 268703 w 682232"/>
                <a:gd name="connsiteY2" fmla="*/ 407556 h 996456"/>
                <a:gd name="connsiteX3" fmla="*/ 266932 w 682232"/>
                <a:gd name="connsiteY3" fmla="*/ 407985 h 996456"/>
                <a:gd name="connsiteX4" fmla="*/ 239738 w 682232"/>
                <a:gd name="connsiteY4" fmla="*/ 470212 h 996456"/>
                <a:gd name="connsiteX5" fmla="*/ 247815 w 682232"/>
                <a:gd name="connsiteY5" fmla="*/ 479584 h 996456"/>
                <a:gd name="connsiteX6" fmla="*/ 244367 w 682232"/>
                <a:gd name="connsiteY6" fmla="*/ 535563 h 996456"/>
                <a:gd name="connsiteX7" fmla="*/ 223688 w 682232"/>
                <a:gd name="connsiteY7" fmla="*/ 539297 h 996456"/>
                <a:gd name="connsiteX8" fmla="*/ 208077 w 682232"/>
                <a:gd name="connsiteY8" fmla="*/ 535001 h 996456"/>
                <a:gd name="connsiteX9" fmla="*/ 194103 w 682232"/>
                <a:gd name="connsiteY9" fmla="*/ 518856 h 996456"/>
                <a:gd name="connsiteX10" fmla="*/ 194132 w 682232"/>
                <a:gd name="connsiteY10" fmla="*/ 500606 h 996456"/>
                <a:gd name="connsiteX11" fmla="*/ 206886 w 682232"/>
                <a:gd name="connsiteY11" fmla="*/ 480756 h 996456"/>
                <a:gd name="connsiteX12" fmla="*/ 214573 w 682232"/>
                <a:gd name="connsiteY12" fmla="*/ 476889 h 996456"/>
                <a:gd name="connsiteX13" fmla="*/ 211944 w 682232"/>
                <a:gd name="connsiteY13" fmla="*/ 436817 h 996456"/>
                <a:gd name="connsiteX14" fmla="*/ 224650 w 682232"/>
                <a:gd name="connsiteY14" fmla="*/ 407928 h 996456"/>
                <a:gd name="connsiteX15" fmla="*/ 264474 w 682232"/>
                <a:gd name="connsiteY15" fmla="*/ 386630 h 996456"/>
                <a:gd name="connsiteX16" fmla="*/ 315404 w 682232"/>
                <a:gd name="connsiteY16" fmla="*/ 361703 h 996456"/>
                <a:gd name="connsiteX17" fmla="*/ 292754 w 682232"/>
                <a:gd name="connsiteY17" fmla="*/ 329747 h 996456"/>
                <a:gd name="connsiteX18" fmla="*/ 247662 w 682232"/>
                <a:gd name="connsiteY18" fmla="*/ 308392 h 996456"/>
                <a:gd name="connsiteX19" fmla="*/ 192027 w 682232"/>
                <a:gd name="connsiteY19" fmla="*/ 301467 h 996456"/>
                <a:gd name="connsiteX20" fmla="*/ 135648 w 682232"/>
                <a:gd name="connsiteY20" fmla="*/ 287922 h 996456"/>
                <a:gd name="connsiteX21" fmla="*/ 121466 w 682232"/>
                <a:gd name="connsiteY21" fmla="*/ 285017 h 996456"/>
                <a:gd name="connsiteX22" fmla="*/ 102521 w 682232"/>
                <a:gd name="connsiteY22" fmla="*/ 279236 h 996456"/>
                <a:gd name="connsiteX23" fmla="*/ 85480 w 682232"/>
                <a:gd name="connsiteY23" fmla="*/ 273149 h 996456"/>
                <a:gd name="connsiteX24" fmla="*/ 63373 w 682232"/>
                <a:gd name="connsiteY24" fmla="*/ 261243 h 996456"/>
                <a:gd name="connsiteX25" fmla="*/ 46047 w 682232"/>
                <a:gd name="connsiteY25" fmla="*/ 248222 h 996456"/>
                <a:gd name="connsiteX26" fmla="*/ 44504 w 682232"/>
                <a:gd name="connsiteY26" fmla="*/ 247251 h 996456"/>
                <a:gd name="connsiteX27" fmla="*/ 231 w 682232"/>
                <a:gd name="connsiteY27" fmla="*/ 159278 h 996456"/>
                <a:gd name="connsiteX28" fmla="*/ 7394 w 682232"/>
                <a:gd name="connsiteY28" fmla="*/ 109052 h 996456"/>
                <a:gd name="connsiteX29" fmla="*/ 18805 w 682232"/>
                <a:gd name="connsiteY29" fmla="*/ 72867 h 996456"/>
                <a:gd name="connsiteX30" fmla="*/ 42865 w 682232"/>
                <a:gd name="connsiteY30" fmla="*/ 38825 h 996456"/>
                <a:gd name="connsiteX31" fmla="*/ 56781 w 682232"/>
                <a:gd name="connsiteY31" fmla="*/ 27090 h 996456"/>
                <a:gd name="connsiteX32" fmla="*/ 64516 w 682232"/>
                <a:gd name="connsiteY32" fmla="*/ 22442 h 996456"/>
                <a:gd name="connsiteX33" fmla="*/ 100215 w 682232"/>
                <a:gd name="connsiteY33" fmla="*/ 15726 h 996456"/>
                <a:gd name="connsiteX34" fmla="*/ 171024 w 682232"/>
                <a:gd name="connsiteY34" fmla="*/ 11526 h 996456"/>
                <a:gd name="connsiteX35" fmla="*/ 262150 w 682232"/>
                <a:gd name="connsiteY35" fmla="*/ 6316 h 996456"/>
                <a:gd name="connsiteX36" fmla="*/ 282200 w 682232"/>
                <a:gd name="connsiteY36" fmla="*/ 5316 h 996456"/>
                <a:gd name="connsiteX37" fmla="*/ 462823 w 682232"/>
                <a:gd name="connsiteY37" fmla="*/ 2582 h 996456"/>
                <a:gd name="connsiteX38" fmla="*/ 561902 w 682232"/>
                <a:gd name="connsiteY38" fmla="*/ 25852 h 996456"/>
                <a:gd name="connsiteX39" fmla="*/ 615032 w 682232"/>
                <a:gd name="connsiteY39" fmla="*/ 63970 h 996456"/>
                <a:gd name="connsiteX40" fmla="*/ 622338 w 682232"/>
                <a:gd name="connsiteY40" fmla="*/ 74372 h 996456"/>
                <a:gd name="connsiteX41" fmla="*/ 649255 w 682232"/>
                <a:gd name="connsiteY41" fmla="*/ 170108 h 996456"/>
                <a:gd name="connsiteX42" fmla="*/ 643683 w 682232"/>
                <a:gd name="connsiteY42" fmla="*/ 237230 h 996456"/>
                <a:gd name="connsiteX43" fmla="*/ 624719 w 682232"/>
                <a:gd name="connsiteY43" fmla="*/ 335776 h 996456"/>
                <a:gd name="connsiteX44" fmla="*/ 619318 w 682232"/>
                <a:gd name="connsiteY44" fmla="*/ 362637 h 996456"/>
                <a:gd name="connsiteX45" fmla="*/ 624652 w 682232"/>
                <a:gd name="connsiteY45" fmla="*/ 384325 h 996456"/>
                <a:gd name="connsiteX46" fmla="*/ 652742 w 682232"/>
                <a:gd name="connsiteY46" fmla="*/ 420244 h 996456"/>
                <a:gd name="connsiteX47" fmla="*/ 679535 w 682232"/>
                <a:gd name="connsiteY47" fmla="*/ 465764 h 996456"/>
                <a:gd name="connsiteX48" fmla="*/ 679421 w 682232"/>
                <a:gd name="connsiteY48" fmla="*/ 488738 h 996456"/>
                <a:gd name="connsiteX49" fmla="*/ 664743 w 682232"/>
                <a:gd name="connsiteY49" fmla="*/ 515903 h 996456"/>
                <a:gd name="connsiteX50" fmla="*/ 660552 w 682232"/>
                <a:gd name="connsiteY50" fmla="*/ 529295 h 996456"/>
                <a:gd name="connsiteX51" fmla="*/ 660952 w 682232"/>
                <a:gd name="connsiteY51" fmla="*/ 540230 h 996456"/>
                <a:gd name="connsiteX52" fmla="*/ 642159 w 682232"/>
                <a:gd name="connsiteY52" fmla="*/ 564005 h 996456"/>
                <a:gd name="connsiteX53" fmla="*/ 611956 w 682232"/>
                <a:gd name="connsiteY53" fmla="*/ 552975 h 996456"/>
                <a:gd name="connsiteX54" fmla="*/ 607498 w 682232"/>
                <a:gd name="connsiteY54" fmla="*/ 514132 h 996456"/>
                <a:gd name="connsiteX55" fmla="*/ 628710 w 682232"/>
                <a:gd name="connsiteY55" fmla="*/ 499663 h 996456"/>
                <a:gd name="connsiteX56" fmla="*/ 647779 w 682232"/>
                <a:gd name="connsiteY56" fmla="*/ 499606 h 996456"/>
                <a:gd name="connsiteX57" fmla="*/ 657666 w 682232"/>
                <a:gd name="connsiteY57" fmla="*/ 478060 h 996456"/>
                <a:gd name="connsiteX58" fmla="*/ 614594 w 682232"/>
                <a:gd name="connsiteY58" fmla="*/ 411176 h 996456"/>
                <a:gd name="connsiteX59" fmla="*/ 609641 w 682232"/>
                <a:gd name="connsiteY59" fmla="*/ 422882 h 996456"/>
                <a:gd name="connsiteX60" fmla="*/ 607060 w 682232"/>
                <a:gd name="connsiteY60" fmla="*/ 435398 h 996456"/>
                <a:gd name="connsiteX61" fmla="*/ 592420 w 682232"/>
                <a:gd name="connsiteY61" fmla="*/ 519894 h 996456"/>
                <a:gd name="connsiteX62" fmla="*/ 572656 w 682232"/>
                <a:gd name="connsiteY62" fmla="*/ 588207 h 996456"/>
                <a:gd name="connsiteX63" fmla="*/ 539413 w 682232"/>
                <a:gd name="connsiteY63" fmla="*/ 720853 h 996456"/>
                <a:gd name="connsiteX64" fmla="*/ 487435 w 682232"/>
                <a:gd name="connsiteY64" fmla="*/ 908343 h 996456"/>
                <a:gd name="connsiteX65" fmla="*/ 479568 w 682232"/>
                <a:gd name="connsiteY65" fmla="*/ 930707 h 996456"/>
                <a:gd name="connsiteX66" fmla="*/ 455317 w 682232"/>
                <a:gd name="connsiteY66" fmla="*/ 960692 h 996456"/>
                <a:gd name="connsiteX67" fmla="*/ 444820 w 682232"/>
                <a:gd name="connsiteY67" fmla="*/ 970551 h 996456"/>
                <a:gd name="connsiteX68" fmla="*/ 403301 w 682232"/>
                <a:gd name="connsiteY68" fmla="*/ 990924 h 996456"/>
                <a:gd name="connsiteX69" fmla="*/ 372954 w 682232"/>
                <a:gd name="connsiteY69" fmla="*/ 995668 h 996456"/>
                <a:gd name="connsiteX70" fmla="*/ 333016 w 682232"/>
                <a:gd name="connsiteY70" fmla="*/ 994887 h 996456"/>
                <a:gd name="connsiteX71" fmla="*/ 322453 w 682232"/>
                <a:gd name="connsiteY71" fmla="*/ 992430 h 996456"/>
                <a:gd name="connsiteX72" fmla="*/ 264855 w 682232"/>
                <a:gd name="connsiteY72" fmla="*/ 985133 h 996456"/>
                <a:gd name="connsiteX73" fmla="*/ 263045 w 682232"/>
                <a:gd name="connsiteY73" fmla="*/ 984962 h 996456"/>
                <a:gd name="connsiteX74" fmla="*/ 174291 w 682232"/>
                <a:gd name="connsiteY74" fmla="*/ 931365 h 996456"/>
                <a:gd name="connsiteX75" fmla="*/ 166862 w 682232"/>
                <a:gd name="connsiteY75" fmla="*/ 911219 h 996456"/>
                <a:gd name="connsiteX76" fmla="*/ 166767 w 682232"/>
                <a:gd name="connsiteY76" fmla="*/ 878330 h 996456"/>
                <a:gd name="connsiteX77" fmla="*/ 168110 w 682232"/>
                <a:gd name="connsiteY77" fmla="*/ 869328 h 996456"/>
                <a:gd name="connsiteX78" fmla="*/ 182283 w 682232"/>
                <a:gd name="connsiteY78" fmla="*/ 822332 h 996456"/>
                <a:gd name="connsiteX79" fmla="*/ 210686 w 682232"/>
                <a:gd name="connsiteY79" fmla="*/ 755114 h 996456"/>
                <a:gd name="connsiteX80" fmla="*/ 220021 w 682232"/>
                <a:gd name="connsiteY80" fmla="*/ 729482 h 996456"/>
                <a:gd name="connsiteX81" fmla="*/ 247758 w 682232"/>
                <a:gd name="connsiteY81" fmla="*/ 652311 h 996456"/>
                <a:gd name="connsiteX82" fmla="*/ 249882 w 682232"/>
                <a:gd name="connsiteY82" fmla="*/ 647272 h 996456"/>
                <a:gd name="connsiteX83" fmla="*/ 271999 w 682232"/>
                <a:gd name="connsiteY83" fmla="*/ 577863 h 996456"/>
                <a:gd name="connsiteX84" fmla="*/ 300002 w 682232"/>
                <a:gd name="connsiteY84" fmla="*/ 491043 h 996456"/>
                <a:gd name="connsiteX85" fmla="*/ 307317 w 682232"/>
                <a:gd name="connsiteY85" fmla="*/ 466621 h 996456"/>
                <a:gd name="connsiteX86" fmla="*/ 311728 w 682232"/>
                <a:gd name="connsiteY86" fmla="*/ 448952 h 996456"/>
                <a:gd name="connsiteX87" fmla="*/ 317519 w 682232"/>
                <a:gd name="connsiteY87" fmla="*/ 386706 h 996456"/>
                <a:gd name="connsiteX88" fmla="*/ 137782 w 682232"/>
                <a:gd name="connsiteY88" fmla="*/ 36901 h 996456"/>
                <a:gd name="connsiteX89" fmla="*/ 137706 w 682232"/>
                <a:gd name="connsiteY89" fmla="*/ 35672 h 996456"/>
                <a:gd name="connsiteX90" fmla="*/ 99377 w 682232"/>
                <a:gd name="connsiteY90" fmla="*/ 35910 h 996456"/>
                <a:gd name="connsiteX91" fmla="*/ 69526 w 682232"/>
                <a:gd name="connsiteY91" fmla="*/ 42349 h 996456"/>
                <a:gd name="connsiteX92" fmla="*/ 39713 w 682232"/>
                <a:gd name="connsiteY92" fmla="*/ 81773 h 996456"/>
                <a:gd name="connsiteX93" fmla="*/ 33388 w 682232"/>
                <a:gd name="connsiteY93" fmla="*/ 102661 h 996456"/>
                <a:gd name="connsiteX94" fmla="*/ 28940 w 682232"/>
                <a:gd name="connsiteY94" fmla="*/ 127531 h 996456"/>
                <a:gd name="connsiteX95" fmla="*/ 25406 w 682232"/>
                <a:gd name="connsiteY95" fmla="*/ 150724 h 996456"/>
                <a:gd name="connsiteX96" fmla="*/ 25282 w 682232"/>
                <a:gd name="connsiteY96" fmla="*/ 177442 h 996456"/>
                <a:gd name="connsiteX97" fmla="*/ 50543 w 682232"/>
                <a:gd name="connsiteY97" fmla="*/ 219076 h 996456"/>
                <a:gd name="connsiteX98" fmla="*/ 66049 w 682232"/>
                <a:gd name="connsiteY98" fmla="*/ 230963 h 996456"/>
                <a:gd name="connsiteX99" fmla="*/ 109474 w 682232"/>
                <a:gd name="connsiteY99" fmla="*/ 255671 h 996456"/>
                <a:gd name="connsiteX100" fmla="*/ 122790 w 682232"/>
                <a:gd name="connsiteY100" fmla="*/ 261043 h 996456"/>
                <a:gd name="connsiteX101" fmla="*/ 152832 w 682232"/>
                <a:gd name="connsiteY101" fmla="*/ 267967 h 996456"/>
                <a:gd name="connsiteX102" fmla="*/ 181388 w 682232"/>
                <a:gd name="connsiteY102" fmla="*/ 273235 h 996456"/>
                <a:gd name="connsiteX103" fmla="*/ 190131 w 682232"/>
                <a:gd name="connsiteY103" fmla="*/ 275206 h 996456"/>
                <a:gd name="connsiteX104" fmla="*/ 211334 w 682232"/>
                <a:gd name="connsiteY104" fmla="*/ 279036 h 996456"/>
                <a:gd name="connsiteX105" fmla="*/ 265369 w 682232"/>
                <a:gd name="connsiteY105" fmla="*/ 285046 h 996456"/>
                <a:gd name="connsiteX106" fmla="*/ 272104 w 682232"/>
                <a:gd name="connsiteY106" fmla="*/ 287580 h 996456"/>
                <a:gd name="connsiteX107" fmla="*/ 293468 w 682232"/>
                <a:gd name="connsiteY107" fmla="*/ 297686 h 996456"/>
                <a:gd name="connsiteX108" fmla="*/ 302231 w 682232"/>
                <a:gd name="connsiteY108" fmla="*/ 305829 h 996456"/>
                <a:gd name="connsiteX109" fmla="*/ 312947 w 682232"/>
                <a:gd name="connsiteY109" fmla="*/ 320079 h 996456"/>
                <a:gd name="connsiteX110" fmla="*/ 341541 w 682232"/>
                <a:gd name="connsiteY110" fmla="*/ 388097 h 996456"/>
                <a:gd name="connsiteX111" fmla="*/ 333264 w 682232"/>
                <a:gd name="connsiteY111" fmla="*/ 463811 h 996456"/>
                <a:gd name="connsiteX112" fmla="*/ 319414 w 682232"/>
                <a:gd name="connsiteY112" fmla="*/ 509036 h 996456"/>
                <a:gd name="connsiteX113" fmla="*/ 296488 w 682232"/>
                <a:gd name="connsiteY113" fmla="*/ 582150 h 996456"/>
                <a:gd name="connsiteX114" fmla="*/ 273018 w 682232"/>
                <a:gd name="connsiteY114" fmla="*/ 656826 h 996456"/>
                <a:gd name="connsiteX115" fmla="*/ 271484 w 682232"/>
                <a:gd name="connsiteY115" fmla="*/ 660159 h 996456"/>
                <a:gd name="connsiteX116" fmla="*/ 243919 w 682232"/>
                <a:gd name="connsiteY116" fmla="*/ 737331 h 996456"/>
                <a:gd name="connsiteX117" fmla="*/ 233041 w 682232"/>
                <a:gd name="connsiteY117" fmla="*/ 766297 h 996456"/>
                <a:gd name="connsiteX118" fmla="*/ 201171 w 682232"/>
                <a:gd name="connsiteY118" fmla="*/ 851431 h 996456"/>
                <a:gd name="connsiteX119" fmla="*/ 198837 w 682232"/>
                <a:gd name="connsiteY119" fmla="*/ 858317 h 996456"/>
                <a:gd name="connsiteX120" fmla="*/ 191551 w 682232"/>
                <a:gd name="connsiteY120" fmla="*/ 902799 h 996456"/>
                <a:gd name="connsiteX121" fmla="*/ 199028 w 682232"/>
                <a:gd name="connsiteY121" fmla="*/ 922764 h 996456"/>
                <a:gd name="connsiteX122" fmla="*/ 268503 w 682232"/>
                <a:gd name="connsiteY122" fmla="*/ 960254 h 996456"/>
                <a:gd name="connsiteX123" fmla="*/ 270322 w 682232"/>
                <a:gd name="connsiteY123" fmla="*/ 960387 h 996456"/>
                <a:gd name="connsiteX124" fmla="*/ 327882 w 682232"/>
                <a:gd name="connsiteY124" fmla="*/ 967750 h 996456"/>
                <a:gd name="connsiteX125" fmla="*/ 338436 w 682232"/>
                <a:gd name="connsiteY125" fmla="*/ 970351 h 996456"/>
                <a:gd name="connsiteX126" fmla="*/ 369154 w 682232"/>
                <a:gd name="connsiteY126" fmla="*/ 970446 h 996456"/>
                <a:gd name="connsiteX127" fmla="*/ 396014 w 682232"/>
                <a:gd name="connsiteY127" fmla="*/ 966598 h 996456"/>
                <a:gd name="connsiteX128" fmla="*/ 451355 w 682232"/>
                <a:gd name="connsiteY128" fmla="*/ 931527 h 996456"/>
                <a:gd name="connsiteX129" fmla="*/ 454736 w 682232"/>
                <a:gd name="connsiteY129" fmla="*/ 921278 h 996456"/>
                <a:gd name="connsiteX130" fmla="*/ 463413 w 682232"/>
                <a:gd name="connsiteY130" fmla="*/ 895379 h 996456"/>
                <a:gd name="connsiteX131" fmla="*/ 511514 w 682232"/>
                <a:gd name="connsiteY131" fmla="*/ 721958 h 996456"/>
                <a:gd name="connsiteX132" fmla="*/ 548414 w 682232"/>
                <a:gd name="connsiteY132" fmla="*/ 575272 h 996456"/>
                <a:gd name="connsiteX133" fmla="*/ 566950 w 682232"/>
                <a:gd name="connsiteY133" fmla="*/ 510436 h 996456"/>
                <a:gd name="connsiteX134" fmla="*/ 585438 w 682232"/>
                <a:gd name="connsiteY134" fmla="*/ 406242 h 996456"/>
                <a:gd name="connsiteX135" fmla="*/ 603821 w 682232"/>
                <a:gd name="connsiteY135" fmla="*/ 309468 h 996456"/>
                <a:gd name="connsiteX136" fmla="*/ 615204 w 682232"/>
                <a:gd name="connsiteY136" fmla="*/ 250403 h 996456"/>
                <a:gd name="connsiteX137" fmla="*/ 620014 w 682232"/>
                <a:gd name="connsiteY137" fmla="*/ 223467 h 996456"/>
                <a:gd name="connsiteX138" fmla="*/ 602326 w 682232"/>
                <a:gd name="connsiteY138" fmla="*/ 90412 h 996456"/>
                <a:gd name="connsiteX139" fmla="*/ 593810 w 682232"/>
                <a:gd name="connsiteY139" fmla="*/ 78715 h 996456"/>
                <a:gd name="connsiteX140" fmla="*/ 542252 w 682232"/>
                <a:gd name="connsiteY140" fmla="*/ 45025 h 996456"/>
                <a:gd name="connsiteX141" fmla="*/ 431304 w 682232"/>
                <a:gd name="connsiteY141" fmla="*/ 25785 h 996456"/>
                <a:gd name="connsiteX142" fmla="*/ 319957 w 682232"/>
                <a:gd name="connsiteY142" fmla="*/ 27518 h 996456"/>
                <a:gd name="connsiteX143" fmla="*/ 210543 w 682232"/>
                <a:gd name="connsiteY143" fmla="*/ 31776 h 996456"/>
                <a:gd name="connsiteX144" fmla="*/ 199618 w 682232"/>
                <a:gd name="connsiteY144" fmla="*/ 32386 h 996456"/>
                <a:gd name="connsiteX145" fmla="*/ 137782 w 682232"/>
                <a:gd name="connsiteY145" fmla="*/ 36901 h 99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82232" h="996456">
                  <a:moveTo>
                    <a:pt x="317519" y="386706"/>
                  </a:moveTo>
                  <a:cubicBezTo>
                    <a:pt x="311480" y="389592"/>
                    <a:pt x="307832" y="391507"/>
                    <a:pt x="304060" y="393088"/>
                  </a:cubicBezTo>
                  <a:cubicBezTo>
                    <a:pt x="292306" y="397984"/>
                    <a:pt x="280495" y="402765"/>
                    <a:pt x="268703" y="407556"/>
                  </a:cubicBezTo>
                  <a:cubicBezTo>
                    <a:pt x="268151" y="407785"/>
                    <a:pt x="267493" y="407766"/>
                    <a:pt x="266932" y="407985"/>
                  </a:cubicBezTo>
                  <a:cubicBezTo>
                    <a:pt x="233137" y="420710"/>
                    <a:pt x="227079" y="434788"/>
                    <a:pt x="239738" y="470212"/>
                  </a:cubicBezTo>
                  <a:cubicBezTo>
                    <a:pt x="241033" y="473860"/>
                    <a:pt x="244843" y="476727"/>
                    <a:pt x="247815" y="479584"/>
                  </a:cubicBezTo>
                  <a:cubicBezTo>
                    <a:pt x="263950" y="495120"/>
                    <a:pt x="262283" y="522742"/>
                    <a:pt x="244367" y="535563"/>
                  </a:cubicBezTo>
                  <a:cubicBezTo>
                    <a:pt x="238042" y="540087"/>
                    <a:pt x="231298" y="541726"/>
                    <a:pt x="223688" y="539297"/>
                  </a:cubicBezTo>
                  <a:cubicBezTo>
                    <a:pt x="218545" y="537677"/>
                    <a:pt x="213315" y="536268"/>
                    <a:pt x="208077" y="535001"/>
                  </a:cubicBezTo>
                  <a:cubicBezTo>
                    <a:pt x="197837" y="532524"/>
                    <a:pt x="194618" y="529105"/>
                    <a:pt x="194103" y="518856"/>
                  </a:cubicBezTo>
                  <a:cubicBezTo>
                    <a:pt x="193799" y="512788"/>
                    <a:pt x="194437" y="506673"/>
                    <a:pt x="194132" y="500606"/>
                  </a:cubicBezTo>
                  <a:cubicBezTo>
                    <a:pt x="193637" y="490805"/>
                    <a:pt x="197837" y="484347"/>
                    <a:pt x="206886" y="480756"/>
                  </a:cubicBezTo>
                  <a:cubicBezTo>
                    <a:pt x="209667" y="479642"/>
                    <a:pt x="212258" y="478060"/>
                    <a:pt x="214573" y="476889"/>
                  </a:cubicBezTo>
                  <a:cubicBezTo>
                    <a:pt x="213687" y="463182"/>
                    <a:pt x="212934" y="449990"/>
                    <a:pt x="211944" y="436817"/>
                  </a:cubicBezTo>
                  <a:cubicBezTo>
                    <a:pt x="211048" y="424873"/>
                    <a:pt x="216011" y="415776"/>
                    <a:pt x="224650" y="407928"/>
                  </a:cubicBezTo>
                  <a:cubicBezTo>
                    <a:pt x="236194" y="397431"/>
                    <a:pt x="249453" y="390535"/>
                    <a:pt x="264474" y="386630"/>
                  </a:cubicBezTo>
                  <a:cubicBezTo>
                    <a:pt x="283848" y="381591"/>
                    <a:pt x="297945" y="374571"/>
                    <a:pt x="315404" y="361703"/>
                  </a:cubicBezTo>
                  <a:cubicBezTo>
                    <a:pt x="311480" y="348606"/>
                    <a:pt x="302412" y="338891"/>
                    <a:pt x="292754" y="329747"/>
                  </a:cubicBezTo>
                  <a:cubicBezTo>
                    <a:pt x="280095" y="317764"/>
                    <a:pt x="263998" y="313097"/>
                    <a:pt x="247662" y="308392"/>
                  </a:cubicBezTo>
                  <a:cubicBezTo>
                    <a:pt x="229317" y="303105"/>
                    <a:pt x="210591" y="303610"/>
                    <a:pt x="192027" y="301467"/>
                  </a:cubicBezTo>
                  <a:cubicBezTo>
                    <a:pt x="172967" y="299276"/>
                    <a:pt x="154432" y="292571"/>
                    <a:pt x="135648" y="287922"/>
                  </a:cubicBezTo>
                  <a:cubicBezTo>
                    <a:pt x="130962" y="286751"/>
                    <a:pt x="126238" y="285341"/>
                    <a:pt x="121466" y="285017"/>
                  </a:cubicBezTo>
                  <a:cubicBezTo>
                    <a:pt x="114589" y="284570"/>
                    <a:pt x="108569" y="282560"/>
                    <a:pt x="102521" y="279236"/>
                  </a:cubicBezTo>
                  <a:cubicBezTo>
                    <a:pt x="97282" y="276369"/>
                    <a:pt x="91367" y="274159"/>
                    <a:pt x="85480" y="273149"/>
                  </a:cubicBezTo>
                  <a:cubicBezTo>
                    <a:pt x="76565" y="271606"/>
                    <a:pt x="69897" y="266958"/>
                    <a:pt x="63373" y="261243"/>
                  </a:cubicBezTo>
                  <a:cubicBezTo>
                    <a:pt x="57963" y="256499"/>
                    <a:pt x="51857" y="252518"/>
                    <a:pt x="46047" y="248222"/>
                  </a:cubicBezTo>
                  <a:cubicBezTo>
                    <a:pt x="45561" y="247870"/>
                    <a:pt x="44913" y="247679"/>
                    <a:pt x="44504" y="247251"/>
                  </a:cubicBezTo>
                  <a:cubicBezTo>
                    <a:pt x="20986" y="222305"/>
                    <a:pt x="-2597" y="197044"/>
                    <a:pt x="231" y="159278"/>
                  </a:cubicBezTo>
                  <a:cubicBezTo>
                    <a:pt x="1489" y="142476"/>
                    <a:pt x="5137" y="125826"/>
                    <a:pt x="7394" y="109052"/>
                  </a:cubicBezTo>
                  <a:cubicBezTo>
                    <a:pt x="9061" y="96660"/>
                    <a:pt x="13071" y="83992"/>
                    <a:pt x="18805" y="72867"/>
                  </a:cubicBezTo>
                  <a:cubicBezTo>
                    <a:pt x="25120" y="60627"/>
                    <a:pt x="34245" y="49740"/>
                    <a:pt x="42865" y="38825"/>
                  </a:cubicBezTo>
                  <a:cubicBezTo>
                    <a:pt x="46561" y="34157"/>
                    <a:pt x="51981" y="30824"/>
                    <a:pt x="56781" y="27090"/>
                  </a:cubicBezTo>
                  <a:cubicBezTo>
                    <a:pt x="59153" y="25271"/>
                    <a:pt x="61725" y="23032"/>
                    <a:pt x="64516" y="22442"/>
                  </a:cubicBezTo>
                  <a:cubicBezTo>
                    <a:pt x="76346" y="19822"/>
                    <a:pt x="88214" y="16727"/>
                    <a:pt x="100215" y="15726"/>
                  </a:cubicBezTo>
                  <a:cubicBezTo>
                    <a:pt x="123771" y="13736"/>
                    <a:pt x="147517" y="13869"/>
                    <a:pt x="171024" y="11526"/>
                  </a:cubicBezTo>
                  <a:cubicBezTo>
                    <a:pt x="201352" y="8545"/>
                    <a:pt x="231651" y="5963"/>
                    <a:pt x="262150" y="6316"/>
                  </a:cubicBezTo>
                  <a:cubicBezTo>
                    <a:pt x="268827" y="6392"/>
                    <a:pt x="275552" y="5982"/>
                    <a:pt x="282200" y="5316"/>
                  </a:cubicBezTo>
                  <a:cubicBezTo>
                    <a:pt x="342341" y="-657"/>
                    <a:pt x="402644" y="-1638"/>
                    <a:pt x="462823" y="2582"/>
                  </a:cubicBezTo>
                  <a:cubicBezTo>
                    <a:pt x="496760" y="4963"/>
                    <a:pt x="530193" y="12069"/>
                    <a:pt x="561902" y="25852"/>
                  </a:cubicBezTo>
                  <a:cubicBezTo>
                    <a:pt x="582495" y="34814"/>
                    <a:pt x="598773" y="49293"/>
                    <a:pt x="615032" y="63970"/>
                  </a:cubicBezTo>
                  <a:cubicBezTo>
                    <a:pt x="618099" y="66742"/>
                    <a:pt x="620395" y="70629"/>
                    <a:pt x="622338" y="74372"/>
                  </a:cubicBezTo>
                  <a:cubicBezTo>
                    <a:pt x="637902" y="104414"/>
                    <a:pt x="649132" y="135675"/>
                    <a:pt x="649255" y="170108"/>
                  </a:cubicBezTo>
                  <a:cubicBezTo>
                    <a:pt x="649341" y="192653"/>
                    <a:pt x="647474" y="214828"/>
                    <a:pt x="643683" y="237230"/>
                  </a:cubicBezTo>
                  <a:cubicBezTo>
                    <a:pt x="638121" y="270254"/>
                    <a:pt x="632168" y="303143"/>
                    <a:pt x="624719" y="335776"/>
                  </a:cubicBezTo>
                  <a:cubicBezTo>
                    <a:pt x="622700" y="344682"/>
                    <a:pt x="621423" y="353769"/>
                    <a:pt x="619318" y="362637"/>
                  </a:cubicBezTo>
                  <a:cubicBezTo>
                    <a:pt x="617328" y="370952"/>
                    <a:pt x="618785" y="377572"/>
                    <a:pt x="624652" y="384325"/>
                  </a:cubicBezTo>
                  <a:cubicBezTo>
                    <a:pt x="634596" y="395803"/>
                    <a:pt x="643169" y="408452"/>
                    <a:pt x="652742" y="420244"/>
                  </a:cubicBezTo>
                  <a:cubicBezTo>
                    <a:pt x="664000" y="434103"/>
                    <a:pt x="671906" y="449838"/>
                    <a:pt x="679535" y="465764"/>
                  </a:cubicBezTo>
                  <a:cubicBezTo>
                    <a:pt x="683155" y="473336"/>
                    <a:pt x="683145" y="481242"/>
                    <a:pt x="679421" y="488738"/>
                  </a:cubicBezTo>
                  <a:cubicBezTo>
                    <a:pt x="674840" y="497949"/>
                    <a:pt x="670201" y="507198"/>
                    <a:pt x="664743" y="515903"/>
                  </a:cubicBezTo>
                  <a:cubicBezTo>
                    <a:pt x="662029" y="520218"/>
                    <a:pt x="659809" y="524047"/>
                    <a:pt x="660552" y="529295"/>
                  </a:cubicBezTo>
                  <a:cubicBezTo>
                    <a:pt x="661057" y="532886"/>
                    <a:pt x="661105" y="536592"/>
                    <a:pt x="660952" y="540230"/>
                  </a:cubicBezTo>
                  <a:cubicBezTo>
                    <a:pt x="660438" y="552746"/>
                    <a:pt x="653970" y="560823"/>
                    <a:pt x="642159" y="564005"/>
                  </a:cubicBezTo>
                  <a:cubicBezTo>
                    <a:pt x="629339" y="567462"/>
                    <a:pt x="618490" y="563595"/>
                    <a:pt x="611956" y="552975"/>
                  </a:cubicBezTo>
                  <a:cubicBezTo>
                    <a:pt x="604440" y="540773"/>
                    <a:pt x="603955" y="527209"/>
                    <a:pt x="607498" y="514132"/>
                  </a:cubicBezTo>
                  <a:cubicBezTo>
                    <a:pt x="610079" y="504588"/>
                    <a:pt x="618823" y="500235"/>
                    <a:pt x="628710" y="499663"/>
                  </a:cubicBezTo>
                  <a:cubicBezTo>
                    <a:pt x="634711" y="499330"/>
                    <a:pt x="640750" y="499606"/>
                    <a:pt x="647779" y="499606"/>
                  </a:cubicBezTo>
                  <a:cubicBezTo>
                    <a:pt x="651160" y="492243"/>
                    <a:pt x="654409" y="485128"/>
                    <a:pt x="657666" y="478060"/>
                  </a:cubicBezTo>
                  <a:cubicBezTo>
                    <a:pt x="649608" y="451324"/>
                    <a:pt x="631996" y="431493"/>
                    <a:pt x="614594" y="411176"/>
                  </a:cubicBezTo>
                  <a:cubicBezTo>
                    <a:pt x="609155" y="414262"/>
                    <a:pt x="610689" y="419120"/>
                    <a:pt x="609641" y="422882"/>
                  </a:cubicBezTo>
                  <a:cubicBezTo>
                    <a:pt x="608498" y="426997"/>
                    <a:pt x="607784" y="431198"/>
                    <a:pt x="607060" y="435398"/>
                  </a:cubicBezTo>
                  <a:cubicBezTo>
                    <a:pt x="602259" y="463582"/>
                    <a:pt x="598563" y="492005"/>
                    <a:pt x="592420" y="519894"/>
                  </a:cubicBezTo>
                  <a:cubicBezTo>
                    <a:pt x="587314" y="543002"/>
                    <a:pt x="579294" y="565452"/>
                    <a:pt x="572656" y="588207"/>
                  </a:cubicBezTo>
                  <a:cubicBezTo>
                    <a:pt x="559873" y="632004"/>
                    <a:pt x="546176" y="675533"/>
                    <a:pt x="539413" y="720853"/>
                  </a:cubicBezTo>
                  <a:cubicBezTo>
                    <a:pt x="529764" y="785461"/>
                    <a:pt x="516105" y="848954"/>
                    <a:pt x="487435" y="908343"/>
                  </a:cubicBezTo>
                  <a:cubicBezTo>
                    <a:pt x="484016" y="915410"/>
                    <a:pt x="482387" y="923316"/>
                    <a:pt x="479568" y="930707"/>
                  </a:cubicBezTo>
                  <a:cubicBezTo>
                    <a:pt x="474777" y="943261"/>
                    <a:pt x="470043" y="955692"/>
                    <a:pt x="455317" y="960692"/>
                  </a:cubicBezTo>
                  <a:cubicBezTo>
                    <a:pt x="451154" y="962102"/>
                    <a:pt x="447792" y="966798"/>
                    <a:pt x="444820" y="970551"/>
                  </a:cubicBezTo>
                  <a:cubicBezTo>
                    <a:pt x="434200" y="984019"/>
                    <a:pt x="418665" y="988000"/>
                    <a:pt x="403301" y="990924"/>
                  </a:cubicBezTo>
                  <a:cubicBezTo>
                    <a:pt x="393281" y="992820"/>
                    <a:pt x="383051" y="994220"/>
                    <a:pt x="372954" y="995668"/>
                  </a:cubicBezTo>
                  <a:cubicBezTo>
                    <a:pt x="359934" y="997544"/>
                    <a:pt x="346341" y="995573"/>
                    <a:pt x="333016" y="994887"/>
                  </a:cubicBezTo>
                  <a:cubicBezTo>
                    <a:pt x="329454" y="994715"/>
                    <a:pt x="325891" y="992172"/>
                    <a:pt x="322453" y="992430"/>
                  </a:cubicBezTo>
                  <a:cubicBezTo>
                    <a:pt x="302717" y="993896"/>
                    <a:pt x="284095" y="987124"/>
                    <a:pt x="264855" y="985133"/>
                  </a:cubicBezTo>
                  <a:cubicBezTo>
                    <a:pt x="264245" y="985076"/>
                    <a:pt x="263617" y="985133"/>
                    <a:pt x="263045" y="984962"/>
                  </a:cubicBezTo>
                  <a:cubicBezTo>
                    <a:pt x="228736" y="974913"/>
                    <a:pt x="196285" y="961949"/>
                    <a:pt x="174291" y="931365"/>
                  </a:cubicBezTo>
                  <a:cubicBezTo>
                    <a:pt x="169834" y="925154"/>
                    <a:pt x="167024" y="918715"/>
                    <a:pt x="166862" y="911219"/>
                  </a:cubicBezTo>
                  <a:cubicBezTo>
                    <a:pt x="166633" y="900266"/>
                    <a:pt x="166643" y="889302"/>
                    <a:pt x="166767" y="878330"/>
                  </a:cubicBezTo>
                  <a:cubicBezTo>
                    <a:pt x="166795" y="875320"/>
                    <a:pt x="167271" y="872224"/>
                    <a:pt x="168110" y="869328"/>
                  </a:cubicBezTo>
                  <a:cubicBezTo>
                    <a:pt x="172663" y="853612"/>
                    <a:pt x="176454" y="837572"/>
                    <a:pt x="182283" y="822332"/>
                  </a:cubicBezTo>
                  <a:cubicBezTo>
                    <a:pt x="190989" y="799634"/>
                    <a:pt x="201314" y="777574"/>
                    <a:pt x="210686" y="755114"/>
                  </a:cubicBezTo>
                  <a:cubicBezTo>
                    <a:pt x="214192" y="746722"/>
                    <a:pt x="217278" y="738150"/>
                    <a:pt x="220021" y="729482"/>
                  </a:cubicBezTo>
                  <a:cubicBezTo>
                    <a:pt x="228270" y="703403"/>
                    <a:pt x="234442" y="676571"/>
                    <a:pt x="247758" y="652311"/>
                  </a:cubicBezTo>
                  <a:cubicBezTo>
                    <a:pt x="248643" y="650730"/>
                    <a:pt x="249329" y="648996"/>
                    <a:pt x="249882" y="647272"/>
                  </a:cubicBezTo>
                  <a:cubicBezTo>
                    <a:pt x="257283" y="624145"/>
                    <a:pt x="264588" y="600990"/>
                    <a:pt x="271999" y="577863"/>
                  </a:cubicBezTo>
                  <a:cubicBezTo>
                    <a:pt x="281295" y="548917"/>
                    <a:pt x="290715" y="520008"/>
                    <a:pt x="300002" y="491043"/>
                  </a:cubicBezTo>
                  <a:cubicBezTo>
                    <a:pt x="302603" y="482947"/>
                    <a:pt x="305041" y="474822"/>
                    <a:pt x="307317" y="466621"/>
                  </a:cubicBezTo>
                  <a:cubicBezTo>
                    <a:pt x="308946" y="460763"/>
                    <a:pt x="309423" y="454496"/>
                    <a:pt x="311728" y="448952"/>
                  </a:cubicBezTo>
                  <a:cubicBezTo>
                    <a:pt x="319710" y="429635"/>
                    <a:pt x="318462" y="409661"/>
                    <a:pt x="317519" y="386706"/>
                  </a:cubicBezTo>
                  <a:close/>
                  <a:moveTo>
                    <a:pt x="137782" y="36901"/>
                  </a:moveTo>
                  <a:cubicBezTo>
                    <a:pt x="137753" y="36491"/>
                    <a:pt x="137734" y="36081"/>
                    <a:pt x="137706" y="35672"/>
                  </a:cubicBezTo>
                  <a:cubicBezTo>
                    <a:pt x="124923" y="35672"/>
                    <a:pt x="112084" y="34872"/>
                    <a:pt x="99377" y="35910"/>
                  </a:cubicBezTo>
                  <a:cubicBezTo>
                    <a:pt x="89243" y="36748"/>
                    <a:pt x="78117" y="37643"/>
                    <a:pt x="69526" y="42349"/>
                  </a:cubicBezTo>
                  <a:cubicBezTo>
                    <a:pt x="54343" y="50683"/>
                    <a:pt x="43456" y="63818"/>
                    <a:pt x="39713" y="81773"/>
                  </a:cubicBezTo>
                  <a:cubicBezTo>
                    <a:pt x="38236" y="88879"/>
                    <a:pt x="36131" y="95965"/>
                    <a:pt x="33388" y="102661"/>
                  </a:cubicBezTo>
                  <a:cubicBezTo>
                    <a:pt x="30073" y="110738"/>
                    <a:pt x="28473" y="118844"/>
                    <a:pt x="28940" y="127531"/>
                  </a:cubicBezTo>
                  <a:cubicBezTo>
                    <a:pt x="29349" y="135475"/>
                    <a:pt x="28845" y="143228"/>
                    <a:pt x="25406" y="150724"/>
                  </a:cubicBezTo>
                  <a:cubicBezTo>
                    <a:pt x="21415" y="159468"/>
                    <a:pt x="23358" y="168269"/>
                    <a:pt x="25282" y="177442"/>
                  </a:cubicBezTo>
                  <a:cubicBezTo>
                    <a:pt x="28845" y="194482"/>
                    <a:pt x="42065" y="205293"/>
                    <a:pt x="50543" y="219076"/>
                  </a:cubicBezTo>
                  <a:cubicBezTo>
                    <a:pt x="53714" y="224248"/>
                    <a:pt x="61963" y="226067"/>
                    <a:pt x="66049" y="230963"/>
                  </a:cubicBezTo>
                  <a:cubicBezTo>
                    <a:pt x="77594" y="244765"/>
                    <a:pt x="93091" y="250737"/>
                    <a:pt x="109474" y="255671"/>
                  </a:cubicBezTo>
                  <a:cubicBezTo>
                    <a:pt x="114074" y="257052"/>
                    <a:pt x="118380" y="261081"/>
                    <a:pt x="122790" y="261043"/>
                  </a:cubicBezTo>
                  <a:cubicBezTo>
                    <a:pt x="133534" y="260929"/>
                    <a:pt x="142849" y="265615"/>
                    <a:pt x="152832" y="267967"/>
                  </a:cubicBezTo>
                  <a:cubicBezTo>
                    <a:pt x="162252" y="270196"/>
                    <a:pt x="171329" y="274054"/>
                    <a:pt x="181388" y="273235"/>
                  </a:cubicBezTo>
                  <a:cubicBezTo>
                    <a:pt x="184264" y="273006"/>
                    <a:pt x="187664" y="273759"/>
                    <a:pt x="190131" y="275206"/>
                  </a:cubicBezTo>
                  <a:cubicBezTo>
                    <a:pt x="196828" y="279169"/>
                    <a:pt x="204086" y="279931"/>
                    <a:pt x="211334" y="279036"/>
                  </a:cubicBezTo>
                  <a:cubicBezTo>
                    <a:pt x="229870" y="276788"/>
                    <a:pt x="247034" y="285922"/>
                    <a:pt x="265369" y="285046"/>
                  </a:cubicBezTo>
                  <a:cubicBezTo>
                    <a:pt x="267570" y="284931"/>
                    <a:pt x="269913" y="286551"/>
                    <a:pt x="272104" y="287580"/>
                  </a:cubicBezTo>
                  <a:cubicBezTo>
                    <a:pt x="279266" y="290856"/>
                    <a:pt x="286591" y="293866"/>
                    <a:pt x="293468" y="297686"/>
                  </a:cubicBezTo>
                  <a:cubicBezTo>
                    <a:pt x="296945" y="299600"/>
                    <a:pt x="301488" y="302581"/>
                    <a:pt x="302231" y="305829"/>
                  </a:cubicBezTo>
                  <a:cubicBezTo>
                    <a:pt x="303784" y="312602"/>
                    <a:pt x="308746" y="315859"/>
                    <a:pt x="312947" y="320079"/>
                  </a:cubicBezTo>
                  <a:cubicBezTo>
                    <a:pt x="331654" y="338891"/>
                    <a:pt x="343674" y="359722"/>
                    <a:pt x="341541" y="388097"/>
                  </a:cubicBezTo>
                  <a:cubicBezTo>
                    <a:pt x="339636" y="413471"/>
                    <a:pt x="341941" y="438884"/>
                    <a:pt x="333264" y="463811"/>
                  </a:cubicBezTo>
                  <a:cubicBezTo>
                    <a:pt x="328101" y="478623"/>
                    <a:pt x="324739" y="494101"/>
                    <a:pt x="319414" y="509036"/>
                  </a:cubicBezTo>
                  <a:cubicBezTo>
                    <a:pt x="310832" y="533067"/>
                    <a:pt x="304098" y="557756"/>
                    <a:pt x="296488" y="582150"/>
                  </a:cubicBezTo>
                  <a:cubicBezTo>
                    <a:pt x="288725" y="607057"/>
                    <a:pt x="280867" y="631956"/>
                    <a:pt x="273018" y="656826"/>
                  </a:cubicBezTo>
                  <a:cubicBezTo>
                    <a:pt x="272656" y="657978"/>
                    <a:pt x="272065" y="659073"/>
                    <a:pt x="271484" y="660159"/>
                  </a:cubicBezTo>
                  <a:cubicBezTo>
                    <a:pt x="258445" y="684496"/>
                    <a:pt x="251701" y="711080"/>
                    <a:pt x="243919" y="737331"/>
                  </a:cubicBezTo>
                  <a:cubicBezTo>
                    <a:pt x="240995" y="747189"/>
                    <a:pt x="237404" y="756981"/>
                    <a:pt x="233041" y="766297"/>
                  </a:cubicBezTo>
                  <a:cubicBezTo>
                    <a:pt x="220126" y="793833"/>
                    <a:pt x="207153" y="821284"/>
                    <a:pt x="201171" y="851431"/>
                  </a:cubicBezTo>
                  <a:cubicBezTo>
                    <a:pt x="200704" y="853793"/>
                    <a:pt x="199952" y="856193"/>
                    <a:pt x="198837" y="858317"/>
                  </a:cubicBezTo>
                  <a:cubicBezTo>
                    <a:pt x="191408" y="872367"/>
                    <a:pt x="191465" y="887493"/>
                    <a:pt x="191551" y="902799"/>
                  </a:cubicBezTo>
                  <a:cubicBezTo>
                    <a:pt x="191589" y="910686"/>
                    <a:pt x="194303" y="916915"/>
                    <a:pt x="199028" y="922764"/>
                  </a:cubicBezTo>
                  <a:cubicBezTo>
                    <a:pt x="210944" y="937499"/>
                    <a:pt x="249129" y="958149"/>
                    <a:pt x="268503" y="960254"/>
                  </a:cubicBezTo>
                  <a:cubicBezTo>
                    <a:pt x="269103" y="960311"/>
                    <a:pt x="269722" y="960273"/>
                    <a:pt x="270322" y="960387"/>
                  </a:cubicBezTo>
                  <a:cubicBezTo>
                    <a:pt x="289420" y="963550"/>
                    <a:pt x="308299" y="968236"/>
                    <a:pt x="327882" y="967750"/>
                  </a:cubicBezTo>
                  <a:cubicBezTo>
                    <a:pt x="331378" y="967674"/>
                    <a:pt x="334883" y="970188"/>
                    <a:pt x="338436" y="970351"/>
                  </a:cubicBezTo>
                  <a:cubicBezTo>
                    <a:pt x="348704" y="970874"/>
                    <a:pt x="359400" y="972637"/>
                    <a:pt x="369154" y="970446"/>
                  </a:cubicBezTo>
                  <a:cubicBezTo>
                    <a:pt x="378136" y="968436"/>
                    <a:pt x="386946" y="967360"/>
                    <a:pt x="396014" y="966598"/>
                  </a:cubicBezTo>
                  <a:cubicBezTo>
                    <a:pt x="420360" y="964493"/>
                    <a:pt x="435648" y="947452"/>
                    <a:pt x="451355" y="931527"/>
                  </a:cubicBezTo>
                  <a:cubicBezTo>
                    <a:pt x="453612" y="929241"/>
                    <a:pt x="453602" y="924735"/>
                    <a:pt x="454736" y="921278"/>
                  </a:cubicBezTo>
                  <a:cubicBezTo>
                    <a:pt x="457555" y="912610"/>
                    <a:pt x="459537" y="903552"/>
                    <a:pt x="463413" y="895379"/>
                  </a:cubicBezTo>
                  <a:cubicBezTo>
                    <a:pt x="489483" y="840334"/>
                    <a:pt x="502790" y="781670"/>
                    <a:pt x="511514" y="721958"/>
                  </a:cubicBezTo>
                  <a:cubicBezTo>
                    <a:pt x="518858" y="671713"/>
                    <a:pt x="533803" y="623583"/>
                    <a:pt x="548414" y="575272"/>
                  </a:cubicBezTo>
                  <a:cubicBezTo>
                    <a:pt x="554920" y="553746"/>
                    <a:pt x="562359" y="532372"/>
                    <a:pt x="566950" y="510436"/>
                  </a:cubicBezTo>
                  <a:cubicBezTo>
                    <a:pt x="574170" y="475927"/>
                    <a:pt x="579132" y="440951"/>
                    <a:pt x="585438" y="406242"/>
                  </a:cubicBezTo>
                  <a:cubicBezTo>
                    <a:pt x="591305" y="373943"/>
                    <a:pt x="597649" y="341729"/>
                    <a:pt x="603821" y="309468"/>
                  </a:cubicBezTo>
                  <a:cubicBezTo>
                    <a:pt x="607593" y="289789"/>
                    <a:pt x="611460" y="270101"/>
                    <a:pt x="615204" y="250403"/>
                  </a:cubicBezTo>
                  <a:cubicBezTo>
                    <a:pt x="616909" y="241440"/>
                    <a:pt x="618356" y="232430"/>
                    <a:pt x="620014" y="223467"/>
                  </a:cubicBezTo>
                  <a:cubicBezTo>
                    <a:pt x="628662" y="177185"/>
                    <a:pt x="624329" y="132589"/>
                    <a:pt x="602326" y="90412"/>
                  </a:cubicBezTo>
                  <a:cubicBezTo>
                    <a:pt x="600106" y="86173"/>
                    <a:pt x="597297" y="81925"/>
                    <a:pt x="593810" y="78715"/>
                  </a:cubicBezTo>
                  <a:cubicBezTo>
                    <a:pt x="578523" y="64647"/>
                    <a:pt x="562359" y="52036"/>
                    <a:pt x="542252" y="45025"/>
                  </a:cubicBezTo>
                  <a:cubicBezTo>
                    <a:pt x="506276" y="32509"/>
                    <a:pt x="469214" y="26166"/>
                    <a:pt x="431304" y="25785"/>
                  </a:cubicBezTo>
                  <a:cubicBezTo>
                    <a:pt x="394195" y="25413"/>
                    <a:pt x="357019" y="25709"/>
                    <a:pt x="319957" y="27518"/>
                  </a:cubicBezTo>
                  <a:cubicBezTo>
                    <a:pt x="283496" y="29309"/>
                    <a:pt x="247081" y="32024"/>
                    <a:pt x="210543" y="31776"/>
                  </a:cubicBezTo>
                  <a:cubicBezTo>
                    <a:pt x="206905" y="31738"/>
                    <a:pt x="203247" y="32129"/>
                    <a:pt x="199618" y="32386"/>
                  </a:cubicBezTo>
                  <a:cubicBezTo>
                    <a:pt x="178997" y="33871"/>
                    <a:pt x="158385" y="35395"/>
                    <a:pt x="137782" y="36901"/>
                  </a:cubicBezTo>
                  <a:close/>
                </a:path>
              </a:pathLst>
            </a:custGeom>
            <a:solidFill>
              <a:srgbClr val="000000"/>
            </a:solidFill>
            <a:ln w="9525" cap="flat">
              <a:noFill/>
              <a:prstDash val="solid"/>
              <a:miter/>
            </a:ln>
          </p:spPr>
          <p:txBody>
            <a:bodyPr rtlCol="0" anchor="ctr"/>
            <a:lstStyle/>
            <a:p>
              <a:endParaRPr lang="en-US"/>
            </a:p>
          </p:txBody>
        </p:sp>
        <p:sp>
          <p:nvSpPr>
            <p:cNvPr id="13" name="Hình tự do: Hình 12">
              <a:extLst>
                <a:ext uri="{FF2B5EF4-FFF2-40B4-BE49-F238E27FC236}">
                  <a16:creationId xmlns:a16="http://schemas.microsoft.com/office/drawing/2014/main" id="{E3388EE2-B57C-2DB8-EB21-611055B50D72}"/>
                </a:ext>
              </a:extLst>
            </p:cNvPr>
            <p:cNvSpPr/>
            <p:nvPr/>
          </p:nvSpPr>
          <p:spPr>
            <a:xfrm>
              <a:off x="7666767" y="3819599"/>
              <a:ext cx="95404" cy="77337"/>
            </a:xfrm>
            <a:custGeom>
              <a:avLst/>
              <a:gdLst>
                <a:gd name="connsiteX0" fmla="*/ 91807 w 95404"/>
                <a:gd name="connsiteY0" fmla="*/ 19264 h 77337"/>
                <a:gd name="connsiteX1" fmla="*/ 90254 w 95404"/>
                <a:gd name="connsiteY1" fmla="*/ 44458 h 77337"/>
                <a:gd name="connsiteX2" fmla="*/ 63918 w 95404"/>
                <a:gd name="connsiteY2" fmla="*/ 71918 h 77337"/>
                <a:gd name="connsiteX3" fmla="*/ 41439 w 95404"/>
                <a:gd name="connsiteY3" fmla="*/ 76443 h 77337"/>
                <a:gd name="connsiteX4" fmla="*/ 6939 w 95404"/>
                <a:gd name="connsiteY4" fmla="*/ 54402 h 77337"/>
                <a:gd name="connsiteX5" fmla="*/ 243 w 95404"/>
                <a:gd name="connsiteY5" fmla="*/ 37828 h 77337"/>
                <a:gd name="connsiteX6" fmla="*/ 1501 w 95404"/>
                <a:gd name="connsiteY6" fmla="*/ 8863 h 77337"/>
                <a:gd name="connsiteX7" fmla="*/ 9368 w 95404"/>
                <a:gd name="connsiteY7" fmla="*/ 62 h 77337"/>
                <a:gd name="connsiteX8" fmla="*/ 18760 w 95404"/>
                <a:gd name="connsiteY8" fmla="*/ 9416 h 77337"/>
                <a:gd name="connsiteX9" fmla="*/ 19960 w 95404"/>
                <a:gd name="connsiteY9" fmla="*/ 23874 h 77337"/>
                <a:gd name="connsiteX10" fmla="*/ 40001 w 95404"/>
                <a:gd name="connsiteY10" fmla="*/ 52859 h 77337"/>
                <a:gd name="connsiteX11" fmla="*/ 56498 w 95404"/>
                <a:gd name="connsiteY11" fmla="*/ 49830 h 77337"/>
                <a:gd name="connsiteX12" fmla="*/ 76491 w 95404"/>
                <a:gd name="connsiteY12" fmla="*/ 28694 h 77337"/>
                <a:gd name="connsiteX13" fmla="*/ 91807 w 95404"/>
                <a:gd name="connsiteY13" fmla="*/ 19264 h 7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404" h="77337">
                  <a:moveTo>
                    <a:pt x="91807" y="19264"/>
                  </a:moveTo>
                  <a:cubicBezTo>
                    <a:pt x="97493" y="28008"/>
                    <a:pt x="96036" y="37124"/>
                    <a:pt x="90254" y="44458"/>
                  </a:cubicBezTo>
                  <a:cubicBezTo>
                    <a:pt x="82415" y="54374"/>
                    <a:pt x="73395" y="63508"/>
                    <a:pt x="63918" y="71918"/>
                  </a:cubicBezTo>
                  <a:cubicBezTo>
                    <a:pt x="57870" y="77310"/>
                    <a:pt x="49478" y="78376"/>
                    <a:pt x="41439" y="76443"/>
                  </a:cubicBezTo>
                  <a:cubicBezTo>
                    <a:pt x="27475" y="73081"/>
                    <a:pt x="15236" y="66394"/>
                    <a:pt x="6939" y="54402"/>
                  </a:cubicBezTo>
                  <a:cubicBezTo>
                    <a:pt x="3596" y="49563"/>
                    <a:pt x="691" y="43515"/>
                    <a:pt x="243" y="37828"/>
                  </a:cubicBezTo>
                  <a:cubicBezTo>
                    <a:pt x="-500" y="28265"/>
                    <a:pt x="615" y="18502"/>
                    <a:pt x="1501" y="8863"/>
                  </a:cubicBezTo>
                  <a:cubicBezTo>
                    <a:pt x="1901" y="4491"/>
                    <a:pt x="4406" y="843"/>
                    <a:pt x="9368" y="62"/>
                  </a:cubicBezTo>
                  <a:cubicBezTo>
                    <a:pt x="13292" y="-548"/>
                    <a:pt x="17607" y="3415"/>
                    <a:pt x="18760" y="9416"/>
                  </a:cubicBezTo>
                  <a:cubicBezTo>
                    <a:pt x="19665" y="14159"/>
                    <a:pt x="20370" y="19131"/>
                    <a:pt x="19960" y="23874"/>
                  </a:cubicBezTo>
                  <a:cubicBezTo>
                    <a:pt x="18598" y="39314"/>
                    <a:pt x="27332" y="47201"/>
                    <a:pt x="40001" y="52859"/>
                  </a:cubicBezTo>
                  <a:cubicBezTo>
                    <a:pt x="46478" y="55764"/>
                    <a:pt x="51764" y="54735"/>
                    <a:pt x="56498" y="49830"/>
                  </a:cubicBezTo>
                  <a:cubicBezTo>
                    <a:pt x="63213" y="42838"/>
                    <a:pt x="69861" y="35780"/>
                    <a:pt x="76491" y="28694"/>
                  </a:cubicBezTo>
                  <a:cubicBezTo>
                    <a:pt x="80587" y="24313"/>
                    <a:pt x="84158" y="19159"/>
                    <a:pt x="91807" y="19264"/>
                  </a:cubicBezTo>
                  <a:close/>
                </a:path>
              </a:pathLst>
            </a:custGeom>
            <a:solidFill>
              <a:srgbClr val="000000"/>
            </a:solidFill>
            <a:ln w="9525" cap="flat">
              <a:noFill/>
              <a:prstDash val="solid"/>
              <a:miter/>
            </a:ln>
          </p:spPr>
          <p:txBody>
            <a:bodyPr rtlCol="0" anchor="ctr"/>
            <a:lstStyle/>
            <a:p>
              <a:endParaRPr lang="en-US"/>
            </a:p>
          </p:txBody>
        </p:sp>
        <p:sp>
          <p:nvSpPr>
            <p:cNvPr id="14" name="Hình tự do: Hình 13">
              <a:extLst>
                <a:ext uri="{FF2B5EF4-FFF2-40B4-BE49-F238E27FC236}">
                  <a16:creationId xmlns:a16="http://schemas.microsoft.com/office/drawing/2014/main" id="{8471E25B-24D9-5CCF-65EE-B62E1CA6075E}"/>
                </a:ext>
              </a:extLst>
            </p:cNvPr>
            <p:cNvSpPr/>
            <p:nvPr/>
          </p:nvSpPr>
          <p:spPr>
            <a:xfrm>
              <a:off x="7655967" y="3740387"/>
              <a:ext cx="43225" cy="48008"/>
            </a:xfrm>
            <a:custGeom>
              <a:avLst/>
              <a:gdLst>
                <a:gd name="connsiteX0" fmla="*/ 43218 w 43225"/>
                <a:gd name="connsiteY0" fmla="*/ 20790 h 48008"/>
                <a:gd name="connsiteX1" fmla="*/ 19739 w 43225"/>
                <a:gd name="connsiteY1" fmla="*/ 47984 h 48008"/>
                <a:gd name="connsiteX2" fmla="*/ 13 w 43225"/>
                <a:gd name="connsiteY2" fmla="*/ 26982 h 48008"/>
                <a:gd name="connsiteX3" fmla="*/ 23254 w 43225"/>
                <a:gd name="connsiteY3" fmla="*/ 7 h 48008"/>
                <a:gd name="connsiteX4" fmla="*/ 43218 w 43225"/>
                <a:gd name="connsiteY4" fmla="*/ 20790 h 4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5" h="48008">
                  <a:moveTo>
                    <a:pt x="43218" y="20790"/>
                  </a:moveTo>
                  <a:cubicBezTo>
                    <a:pt x="43551" y="35116"/>
                    <a:pt x="32960" y="47375"/>
                    <a:pt x="19739" y="47984"/>
                  </a:cubicBezTo>
                  <a:cubicBezTo>
                    <a:pt x="8280" y="48527"/>
                    <a:pt x="375" y="40117"/>
                    <a:pt x="13" y="26982"/>
                  </a:cubicBezTo>
                  <a:cubicBezTo>
                    <a:pt x="-406" y="12065"/>
                    <a:pt x="9699" y="340"/>
                    <a:pt x="23254" y="7"/>
                  </a:cubicBezTo>
                  <a:cubicBezTo>
                    <a:pt x="35046" y="-269"/>
                    <a:pt x="42932" y="7941"/>
                    <a:pt x="43218" y="20790"/>
                  </a:cubicBezTo>
                  <a:close/>
                </a:path>
              </a:pathLst>
            </a:custGeom>
            <a:solidFill>
              <a:srgbClr val="000000"/>
            </a:solidFill>
            <a:ln w="9525" cap="flat">
              <a:noFill/>
              <a:prstDash val="solid"/>
              <a:miter/>
            </a:ln>
          </p:spPr>
          <p:txBody>
            <a:bodyPr rtlCol="0" anchor="ctr"/>
            <a:lstStyle/>
            <a:p>
              <a:endParaRPr lang="en-US"/>
            </a:p>
          </p:txBody>
        </p:sp>
        <p:sp>
          <p:nvSpPr>
            <p:cNvPr id="15" name="Hình tự do: Hình 14">
              <a:extLst>
                <a:ext uri="{FF2B5EF4-FFF2-40B4-BE49-F238E27FC236}">
                  <a16:creationId xmlns:a16="http://schemas.microsoft.com/office/drawing/2014/main" id="{B3E0DBE4-E4BD-BD55-B108-A6E06369DB9E}"/>
                </a:ext>
              </a:extLst>
            </p:cNvPr>
            <p:cNvSpPr/>
            <p:nvPr/>
          </p:nvSpPr>
          <p:spPr>
            <a:xfrm>
              <a:off x="7768276" y="3753528"/>
              <a:ext cx="40775" cy="45769"/>
            </a:xfrm>
            <a:custGeom>
              <a:avLst/>
              <a:gdLst>
                <a:gd name="connsiteX0" fmla="*/ 22731 w 40775"/>
                <a:gd name="connsiteY0" fmla="*/ 11 h 45769"/>
                <a:gd name="connsiteX1" fmla="*/ 40714 w 40775"/>
                <a:gd name="connsiteY1" fmla="*/ 19632 h 45769"/>
                <a:gd name="connsiteX2" fmla="*/ 13444 w 40775"/>
                <a:gd name="connsiteY2" fmla="*/ 45692 h 45769"/>
                <a:gd name="connsiteX3" fmla="*/ 757 w 40775"/>
                <a:gd name="connsiteY3" fmla="*/ 34739 h 45769"/>
                <a:gd name="connsiteX4" fmla="*/ 176 w 40775"/>
                <a:gd name="connsiteY4" fmla="*/ 20251 h 45769"/>
                <a:gd name="connsiteX5" fmla="*/ 22731 w 40775"/>
                <a:gd name="connsiteY5" fmla="*/ 11 h 4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75" h="45769">
                  <a:moveTo>
                    <a:pt x="22731" y="11"/>
                  </a:moveTo>
                  <a:cubicBezTo>
                    <a:pt x="35628" y="306"/>
                    <a:pt x="41448" y="6649"/>
                    <a:pt x="40714" y="19632"/>
                  </a:cubicBezTo>
                  <a:cubicBezTo>
                    <a:pt x="39885" y="34139"/>
                    <a:pt x="26541" y="46883"/>
                    <a:pt x="13444" y="45692"/>
                  </a:cubicBezTo>
                  <a:cubicBezTo>
                    <a:pt x="6529" y="45045"/>
                    <a:pt x="1919" y="41492"/>
                    <a:pt x="757" y="34739"/>
                  </a:cubicBezTo>
                  <a:cubicBezTo>
                    <a:pt x="-62" y="30014"/>
                    <a:pt x="-148" y="25042"/>
                    <a:pt x="176" y="20251"/>
                  </a:cubicBezTo>
                  <a:cubicBezTo>
                    <a:pt x="1147" y="6011"/>
                    <a:pt x="8358" y="-294"/>
                    <a:pt x="22731" y="11"/>
                  </a:cubicBezTo>
                  <a:close/>
                </a:path>
              </a:pathLst>
            </a:custGeom>
            <a:solidFill>
              <a:srgbClr val="000000"/>
            </a:solidFill>
            <a:ln w="9525" cap="flat">
              <a:noFill/>
              <a:prstDash val="solid"/>
              <a:miter/>
            </a:ln>
          </p:spPr>
          <p:txBody>
            <a:bodyPr rtlCol="0" anchor="ctr"/>
            <a:lstStyle/>
            <a:p>
              <a:endParaRPr lang="en-US"/>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ADB4F22-71F8-0691-A1D3-6D1FE11471D0}"/>
                  </a:ext>
                </a:extLst>
              </p:cNvPr>
              <p:cNvSpPr txBox="1"/>
              <p:nvPr/>
            </p:nvSpPr>
            <p:spPr>
              <a:xfrm>
                <a:off x="446567" y="2817627"/>
                <a:ext cx="11458353" cy="3263522"/>
              </a:xfrm>
              <a:prstGeom prst="rect">
                <a:avLst/>
              </a:prstGeom>
              <a:noFill/>
            </p:spPr>
            <p:txBody>
              <a:bodyPr wrap="square" rtlCol="0">
                <a:spAutoFit/>
              </a:bodyPr>
              <a:lstStyle/>
              <a:p>
                <a:pPr algn="just"/>
                <a:r>
                  <a:rPr lang="vi-VN" sz="3200" dirty="0">
                    <a:solidFill>
                      <a:srgbClr val="FF0000"/>
                    </a:solidFill>
                    <a:effectLst/>
                    <a:latin typeface="Cambria" panose="02040503050406030204" pitchFamily="18" charset="0"/>
                    <a:ea typeface="Cambria" panose="02040503050406030204" pitchFamily="18" charset="0"/>
                  </a:rPr>
                  <a:t>Em không đồng ý với bạn Dung. Vì khi chia một số tự nhiên cho một phân số có tử số là 1 thì thương tìm được là một số tự nhiên lớn hơn số bị chia.</a:t>
                </a:r>
              </a:p>
              <a:p>
                <a:pPr algn="ctr"/>
                <a:r>
                  <a:rPr lang="vi-VN" sz="3200" b="0" i="0" dirty="0">
                    <a:solidFill>
                      <a:srgbClr val="FF0000"/>
                    </a:solidFill>
                    <a:effectLst/>
                    <a:latin typeface="Cambria" panose="02040503050406030204" pitchFamily="18" charset="0"/>
                    <a:ea typeface="Cambria" panose="02040503050406030204" pitchFamily="18" charset="0"/>
                  </a:rPr>
                  <a:t>Ví dụ: </a:t>
                </a:r>
                <a:br>
                  <a:rPr lang="vi-VN" sz="3200" b="0" i="0" dirty="0">
                    <a:solidFill>
                      <a:srgbClr val="FF0000"/>
                    </a:solidFill>
                    <a:effectLst/>
                    <a:latin typeface="Cambria" panose="02040503050406030204" pitchFamily="18" charset="0"/>
                    <a:ea typeface="Cambria" panose="02040503050406030204" pitchFamily="18" charset="0"/>
                  </a:rPr>
                </a:br>
                <a:r>
                  <a:rPr lang="en-US" sz="3200" dirty="0">
                    <a:solidFill>
                      <a:srgbClr val="FF0000"/>
                    </a:solidFill>
                    <a:latin typeface="Cambria" panose="02040503050406030204" pitchFamily="18" charset="0"/>
                    <a:ea typeface="Cambria" panose="02040503050406030204" pitchFamily="18" charset="0"/>
                  </a:rPr>
                  <a:t>3 : </a:t>
                </a:r>
                <a14:m>
                  <m:oMath xmlns:m="http://schemas.openxmlformats.org/officeDocument/2006/math">
                    <m:f>
                      <m:fPr>
                        <m:ctrlPr>
                          <a:rPr lang="en-US" sz="3200" b="1" i="1" smtClean="0">
                            <a:solidFill>
                              <a:srgbClr val="FF0000"/>
                            </a:solidFill>
                            <a:latin typeface="Cambria Math" panose="02040503050406030204" pitchFamily="18" charset="0"/>
                            <a:ea typeface="Cambria" panose="02040503050406030204" pitchFamily="18" charset="0"/>
                          </a:rPr>
                        </m:ctrlPr>
                      </m:fPr>
                      <m:num>
                        <m:r>
                          <a:rPr lang="en-US" sz="3200" b="1" i="1" smtClean="0">
                            <a:solidFill>
                              <a:srgbClr val="FF0000"/>
                            </a:solidFill>
                            <a:latin typeface="Cambria Math" panose="02040503050406030204" pitchFamily="18" charset="0"/>
                            <a:ea typeface="Cambria" panose="02040503050406030204" pitchFamily="18" charset="0"/>
                          </a:rPr>
                          <m:t>𝟏</m:t>
                        </m:r>
                      </m:num>
                      <m:den>
                        <m:r>
                          <a:rPr lang="en-US" sz="3200" b="1" i="1" smtClean="0">
                            <a:solidFill>
                              <a:srgbClr val="FF0000"/>
                            </a:solidFill>
                            <a:latin typeface="Cambria Math" panose="02040503050406030204" pitchFamily="18" charset="0"/>
                            <a:ea typeface="Cambria" panose="02040503050406030204" pitchFamily="18" charset="0"/>
                          </a:rPr>
                          <m:t>𝟒</m:t>
                        </m:r>
                      </m:den>
                    </m:f>
                    <m:r>
                      <a:rPr lang="en-US" sz="3200" b="1" i="1" smtClean="0">
                        <a:solidFill>
                          <a:srgbClr val="FF0000"/>
                        </a:solidFill>
                        <a:latin typeface="Cambria Math" panose="02040503050406030204" pitchFamily="18" charset="0"/>
                        <a:ea typeface="Cambria" panose="02040503050406030204" pitchFamily="18" charset="0"/>
                      </a:rPr>
                      <m:t>=</m:t>
                    </m:r>
                    <m:r>
                      <m:rPr>
                        <m:nor/>
                      </m:rPr>
                      <a:rPr lang="en-US" sz="3200">
                        <a:solidFill>
                          <a:srgbClr val="FF0000"/>
                        </a:solidFill>
                        <a:latin typeface="Cambria" panose="02040503050406030204" pitchFamily="18" charset="0"/>
                        <a:ea typeface="Cambria" panose="02040503050406030204" pitchFamily="18" charset="0"/>
                      </a:rPr>
                      <m:t> 3 × 4 = 12</m:t>
                    </m:r>
                  </m:oMath>
                </a14:m>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a:solidFill>
                      <a:srgbClr val="FF0000"/>
                    </a:solidFill>
                    <a:latin typeface="Cambria" panose="02040503050406030204" pitchFamily="18" charset="0"/>
                    <a:ea typeface="Cambria" panose="02040503050406030204" pitchFamily="18" charset="0"/>
                  </a:rPr>
                  <a:t>12 &gt; 3.</a:t>
                </a:r>
              </a:p>
            </p:txBody>
          </p:sp>
        </mc:Choice>
        <mc:Fallback xmlns="">
          <p:sp>
            <p:nvSpPr>
              <p:cNvPr id="20" name="TextBox 19">
                <a:extLst>
                  <a:ext uri="{FF2B5EF4-FFF2-40B4-BE49-F238E27FC236}">
                    <a16:creationId xmlns:a16="http://schemas.microsoft.com/office/drawing/2014/main" id="{DADB4F22-71F8-0691-A1D3-6D1FE11471D0}"/>
                  </a:ext>
                </a:extLst>
              </p:cNvPr>
              <p:cNvSpPr txBox="1">
                <a:spLocks noRot="1" noChangeAspect="1" noMove="1" noResize="1" noEditPoints="1" noAdjustHandles="1" noChangeArrowheads="1" noChangeShapeType="1" noTextEdit="1"/>
              </p:cNvSpPr>
              <p:nvPr/>
            </p:nvSpPr>
            <p:spPr>
              <a:xfrm>
                <a:off x="446567" y="2817627"/>
                <a:ext cx="11458353" cy="3263522"/>
              </a:xfrm>
              <a:prstGeom prst="rect">
                <a:avLst/>
              </a:prstGeom>
              <a:blipFill>
                <a:blip r:embed="rId2"/>
                <a:stretch>
                  <a:fillRect l="-1330" t="-2425" r="-2074" b="-5037"/>
                </a:stretch>
              </a:blipFill>
            </p:spPr>
            <p:txBody>
              <a:bodyPr/>
              <a:lstStyle/>
              <a:p>
                <a:r>
                  <a:rPr lang="en-US">
                    <a:noFill/>
                  </a:rPr>
                  <a:t> </a:t>
                </a:r>
              </a:p>
            </p:txBody>
          </p:sp>
        </mc:Fallback>
      </mc:AlternateContent>
    </p:spTree>
    <p:extLst>
      <p:ext uri="{BB962C8B-B14F-4D97-AF65-F5344CB8AC3E}">
        <p14:creationId xmlns:p14="http://schemas.microsoft.com/office/powerpoint/2010/main" val="7962753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0" name="TextBox 519">
            <a:extLst>
              <a:ext uri="{FF2B5EF4-FFF2-40B4-BE49-F238E27FC236}">
                <a16:creationId xmlns:a16="http://schemas.microsoft.com/office/drawing/2014/main" id="{3E487698-1076-93E8-53F2-B468CDDC0D4B}"/>
              </a:ext>
            </a:extLst>
          </p:cNvPr>
          <p:cNvSpPr txBox="1"/>
          <p:nvPr/>
        </p:nvSpPr>
        <p:spPr>
          <a:xfrm>
            <a:off x="8216169" y="2055072"/>
            <a:ext cx="3670407" cy="3881735"/>
          </a:xfrm>
          <a:prstGeom prst="roundRect">
            <a:avLst>
              <a:gd name="adj" fmla="val 11621"/>
            </a:avLst>
          </a:prstGeom>
          <a:solidFill>
            <a:schemeClr val="bg1"/>
          </a:solidFill>
          <a:ln w="28575">
            <a:solidFill>
              <a:srgbClr val="046C91"/>
            </a:solidFill>
            <a:prstDash val="dashDot"/>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vịt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mẹ</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chị</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rồi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 con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tìm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mẹ</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Hãy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đúng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hỏi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giúp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gặp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đình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grpSp>
        <p:nvGrpSpPr>
          <p:cNvPr id="9" name="Nhóm 8">
            <a:extLst>
              <a:ext uri="{FF2B5EF4-FFF2-40B4-BE49-F238E27FC236}">
                <a16:creationId xmlns:a16="http://schemas.microsoft.com/office/drawing/2014/main" id="{3B8F2B03-0438-23E5-0A00-D585E36A4E1D}"/>
              </a:ext>
            </a:extLst>
          </p:cNvPr>
          <p:cNvGrpSpPr/>
          <p:nvPr/>
        </p:nvGrpSpPr>
        <p:grpSpPr>
          <a:xfrm>
            <a:off x="857097" y="1067532"/>
            <a:ext cx="7146353" cy="4722933"/>
            <a:chOff x="857097" y="1067532"/>
            <a:chExt cx="7146353" cy="4722933"/>
          </a:xfrm>
        </p:grpSpPr>
        <p:grpSp>
          <p:nvGrpSpPr>
            <p:cNvPr id="522" name="Group 521">
              <a:extLst>
                <a:ext uri="{FF2B5EF4-FFF2-40B4-BE49-F238E27FC236}">
                  <a16:creationId xmlns:a16="http://schemas.microsoft.com/office/drawing/2014/main" id="{D33C0DC3-C365-6733-87CE-3A3C5987853A}"/>
                </a:ext>
              </a:extLst>
            </p:cNvPr>
            <p:cNvGrpSpPr/>
            <p:nvPr/>
          </p:nvGrpSpPr>
          <p:grpSpPr>
            <a:xfrm>
              <a:off x="857097" y="1067532"/>
              <a:ext cx="6938317" cy="4722933"/>
              <a:chOff x="545179" y="627547"/>
              <a:chExt cx="8180640" cy="5568586"/>
            </a:xfrm>
          </p:grpSpPr>
          <p:grpSp>
            <p:nvGrpSpPr>
              <p:cNvPr id="521" name="Group 520">
                <a:extLst>
                  <a:ext uri="{FF2B5EF4-FFF2-40B4-BE49-F238E27FC236}">
                    <a16:creationId xmlns:a16="http://schemas.microsoft.com/office/drawing/2014/main" id="{78076223-5982-157A-E614-B7FC5854D921}"/>
                  </a:ext>
                </a:extLst>
              </p:cNvPr>
              <p:cNvGrpSpPr/>
              <p:nvPr/>
            </p:nvGrpSpPr>
            <p:grpSpPr>
              <a:xfrm>
                <a:off x="545179" y="994386"/>
                <a:ext cx="8180640" cy="5201747"/>
                <a:chOff x="545179" y="994386"/>
                <a:chExt cx="8180640" cy="5201747"/>
              </a:xfrm>
            </p:grpSpPr>
            <p:grpSp>
              <p:nvGrpSpPr>
                <p:cNvPr id="265" name="Graphic 261">
                  <a:extLst>
                    <a:ext uri="{FF2B5EF4-FFF2-40B4-BE49-F238E27FC236}">
                      <a16:creationId xmlns:a16="http://schemas.microsoft.com/office/drawing/2014/main" id="{7CAC355D-3843-BAFA-6470-63F59E2BA7CF}"/>
                    </a:ext>
                  </a:extLst>
                </p:cNvPr>
                <p:cNvGrpSpPr/>
                <p:nvPr/>
              </p:nvGrpSpPr>
              <p:grpSpPr>
                <a:xfrm>
                  <a:off x="761063" y="1017290"/>
                  <a:ext cx="7418106" cy="5178843"/>
                  <a:chOff x="2221563" y="1207790"/>
                  <a:chExt cx="7418106" cy="5178843"/>
                </a:xfrm>
              </p:grpSpPr>
              <p:grpSp>
                <p:nvGrpSpPr>
                  <p:cNvPr id="266" name="Graphic 261">
                    <a:extLst>
                      <a:ext uri="{FF2B5EF4-FFF2-40B4-BE49-F238E27FC236}">
                        <a16:creationId xmlns:a16="http://schemas.microsoft.com/office/drawing/2014/main" id="{5DE2A86C-23B5-4295-506D-BE4EFB5C74E6}"/>
                      </a:ext>
                    </a:extLst>
                  </p:cNvPr>
                  <p:cNvGrpSpPr/>
                  <p:nvPr/>
                </p:nvGrpSpPr>
                <p:grpSpPr>
                  <a:xfrm>
                    <a:off x="3340076" y="1207790"/>
                    <a:ext cx="620649" cy="983490"/>
                    <a:chOff x="3340076" y="1207790"/>
                    <a:chExt cx="620649" cy="983490"/>
                  </a:xfrm>
                </p:grpSpPr>
                <p:grpSp>
                  <p:nvGrpSpPr>
                    <p:cNvPr id="267" name="Graphic 261">
                      <a:extLst>
                        <a:ext uri="{FF2B5EF4-FFF2-40B4-BE49-F238E27FC236}">
                          <a16:creationId xmlns:a16="http://schemas.microsoft.com/office/drawing/2014/main" id="{FA6AA313-A420-C817-91D3-054BEDF3B42E}"/>
                        </a:ext>
                      </a:extLst>
                    </p:cNvPr>
                    <p:cNvGrpSpPr/>
                    <p:nvPr/>
                  </p:nvGrpSpPr>
                  <p:grpSpPr>
                    <a:xfrm>
                      <a:off x="3340076" y="1207790"/>
                      <a:ext cx="502532" cy="957232"/>
                      <a:chOff x="3340076" y="1207790"/>
                      <a:chExt cx="502532" cy="957232"/>
                    </a:xfrm>
                  </p:grpSpPr>
                  <p:grpSp>
                    <p:nvGrpSpPr>
                      <p:cNvPr id="268" name="Graphic 261">
                        <a:extLst>
                          <a:ext uri="{FF2B5EF4-FFF2-40B4-BE49-F238E27FC236}">
                            <a16:creationId xmlns:a16="http://schemas.microsoft.com/office/drawing/2014/main" id="{092C3BF8-9D83-E77F-7275-A81D335DFA76}"/>
                          </a:ext>
                        </a:extLst>
                      </p:cNvPr>
                      <p:cNvGrpSpPr/>
                      <p:nvPr/>
                    </p:nvGrpSpPr>
                    <p:grpSpPr>
                      <a:xfrm>
                        <a:off x="3340076" y="1265081"/>
                        <a:ext cx="368809" cy="897554"/>
                        <a:chOff x="3340076" y="1265081"/>
                        <a:chExt cx="368809" cy="897554"/>
                      </a:xfrm>
                    </p:grpSpPr>
                    <p:sp>
                      <p:nvSpPr>
                        <p:cNvPr id="269" name="Freeform: Shape 268">
                          <a:extLst>
                            <a:ext uri="{FF2B5EF4-FFF2-40B4-BE49-F238E27FC236}">
                              <a16:creationId xmlns:a16="http://schemas.microsoft.com/office/drawing/2014/main" id="{DED12C1B-F255-85CD-C343-604CEB379708}"/>
                            </a:ext>
                          </a:extLst>
                        </p:cNvPr>
                        <p:cNvSpPr/>
                        <p:nvPr/>
                      </p:nvSpPr>
                      <p:spPr>
                        <a:xfrm>
                          <a:off x="3428399" y="1425017"/>
                          <a:ext cx="280485" cy="737618"/>
                        </a:xfrm>
                        <a:custGeom>
                          <a:avLst/>
                          <a:gdLst>
                            <a:gd name="connsiteX0" fmla="*/ 169485 w 280485"/>
                            <a:gd name="connsiteY0" fmla="*/ 387906 h 737618"/>
                            <a:gd name="connsiteX1" fmla="*/ 224389 w 280485"/>
                            <a:gd name="connsiteY1" fmla="*/ 588423 h 737618"/>
                            <a:gd name="connsiteX2" fmla="*/ 247066 w 280485"/>
                            <a:gd name="connsiteY2" fmla="*/ 737618 h 737618"/>
                            <a:gd name="connsiteX3" fmla="*/ 280486 w 280485"/>
                            <a:gd name="connsiteY3" fmla="*/ 737618 h 737618"/>
                            <a:gd name="connsiteX4" fmla="*/ 251841 w 280485"/>
                            <a:gd name="connsiteY4" fmla="*/ 582456 h 737618"/>
                            <a:gd name="connsiteX5" fmla="*/ 189775 w 280485"/>
                            <a:gd name="connsiteY5" fmla="*/ 380745 h 737618"/>
                            <a:gd name="connsiteX6" fmla="*/ 107420 w 280485"/>
                            <a:gd name="connsiteY6" fmla="*/ 186195 h 737618"/>
                            <a:gd name="connsiteX7" fmla="*/ 8355 w 280485"/>
                            <a:gd name="connsiteY7" fmla="*/ 0 h 737618"/>
                            <a:gd name="connsiteX8" fmla="*/ 0 w 280485"/>
                            <a:gd name="connsiteY8" fmla="*/ 4774 h 737618"/>
                            <a:gd name="connsiteX9" fmla="*/ 93097 w 280485"/>
                            <a:gd name="connsiteY9" fmla="*/ 192163 h 737618"/>
                            <a:gd name="connsiteX10" fmla="*/ 169485 w 280485"/>
                            <a:gd name="connsiteY10" fmla="*/ 387906 h 7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485" h="737618">
                              <a:moveTo>
                                <a:pt x="169485" y="387906"/>
                              </a:moveTo>
                              <a:cubicBezTo>
                                <a:pt x="192163" y="453552"/>
                                <a:pt x="210066" y="521584"/>
                                <a:pt x="224389" y="588423"/>
                              </a:cubicBezTo>
                              <a:cubicBezTo>
                                <a:pt x="235131" y="637359"/>
                                <a:pt x="242292" y="687489"/>
                                <a:pt x="247066" y="737618"/>
                              </a:cubicBezTo>
                              <a:lnTo>
                                <a:pt x="280486" y="737618"/>
                              </a:lnTo>
                              <a:cubicBezTo>
                                <a:pt x="273324" y="685102"/>
                                <a:pt x="264970" y="633779"/>
                                <a:pt x="251841" y="582456"/>
                              </a:cubicBezTo>
                              <a:cubicBezTo>
                                <a:pt x="233937" y="514423"/>
                                <a:pt x="214840" y="446390"/>
                                <a:pt x="189775" y="380745"/>
                              </a:cubicBezTo>
                              <a:cubicBezTo>
                                <a:pt x="165904" y="315099"/>
                                <a:pt x="138453" y="249453"/>
                                <a:pt x="107420" y="186195"/>
                              </a:cubicBezTo>
                              <a:cubicBezTo>
                                <a:pt x="77581" y="122936"/>
                                <a:pt x="44162" y="60871"/>
                                <a:pt x="8355" y="0"/>
                              </a:cubicBezTo>
                              <a:lnTo>
                                <a:pt x="0" y="4774"/>
                              </a:lnTo>
                              <a:cubicBezTo>
                                <a:pt x="34613" y="65646"/>
                                <a:pt x="64452" y="128904"/>
                                <a:pt x="93097" y="192163"/>
                              </a:cubicBezTo>
                              <a:cubicBezTo>
                                <a:pt x="121743" y="256615"/>
                                <a:pt x="146808" y="322260"/>
                                <a:pt x="169485" y="387906"/>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679F4D55-38C4-63F6-B603-1AC563A043A8}"/>
                            </a:ext>
                          </a:extLst>
                        </p:cNvPr>
                        <p:cNvSpPr/>
                        <p:nvPr/>
                      </p:nvSpPr>
                      <p:spPr>
                        <a:xfrm>
                          <a:off x="3340076" y="1265081"/>
                          <a:ext cx="37000" cy="42968"/>
                        </a:xfrm>
                        <a:custGeom>
                          <a:avLst/>
                          <a:gdLst>
                            <a:gd name="connsiteX0" fmla="*/ 25065 w 37000"/>
                            <a:gd name="connsiteY0" fmla="*/ 42968 h 42968"/>
                            <a:gd name="connsiteX1" fmla="*/ 0 w 37000"/>
                            <a:gd name="connsiteY1" fmla="*/ 9548 h 42968"/>
                            <a:gd name="connsiteX2" fmla="*/ 9548 w 37000"/>
                            <a:gd name="connsiteY2" fmla="*/ 0 h 42968"/>
                            <a:gd name="connsiteX3" fmla="*/ 37000 w 37000"/>
                            <a:gd name="connsiteY3" fmla="*/ 35807 h 42968"/>
                            <a:gd name="connsiteX4" fmla="*/ 25065 w 37000"/>
                            <a:gd name="connsiteY4" fmla="*/ 42968 h 4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00" h="42968">
                              <a:moveTo>
                                <a:pt x="25065" y="42968"/>
                              </a:moveTo>
                              <a:cubicBezTo>
                                <a:pt x="17903" y="31033"/>
                                <a:pt x="9548" y="19097"/>
                                <a:pt x="0" y="9548"/>
                              </a:cubicBezTo>
                              <a:lnTo>
                                <a:pt x="9548" y="0"/>
                              </a:lnTo>
                              <a:cubicBezTo>
                                <a:pt x="20290" y="10742"/>
                                <a:pt x="28645" y="22678"/>
                                <a:pt x="37000" y="35807"/>
                              </a:cubicBezTo>
                              <a:lnTo>
                                <a:pt x="25065" y="42968"/>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1" name="Graphic 261">
                          <a:extLst>
                            <a:ext uri="{FF2B5EF4-FFF2-40B4-BE49-F238E27FC236}">
                              <a16:creationId xmlns:a16="http://schemas.microsoft.com/office/drawing/2014/main" id="{74107190-743A-2294-B67D-2DC76C0E0D62}"/>
                            </a:ext>
                          </a:extLst>
                        </p:cNvPr>
                        <p:cNvGrpSpPr/>
                        <p:nvPr/>
                      </p:nvGrpSpPr>
                      <p:grpSpPr>
                        <a:xfrm>
                          <a:off x="3356991" y="1297152"/>
                          <a:ext cx="126637" cy="201742"/>
                          <a:chOff x="3356991" y="1297152"/>
                          <a:chExt cx="126637" cy="201742"/>
                        </a:xfrm>
                      </p:grpSpPr>
                      <p:sp>
                        <p:nvSpPr>
                          <p:cNvPr id="272" name="Freeform: Shape 271">
                            <a:extLst>
                              <a:ext uri="{FF2B5EF4-FFF2-40B4-BE49-F238E27FC236}">
                                <a16:creationId xmlns:a16="http://schemas.microsoft.com/office/drawing/2014/main" id="{1F83F248-376F-D2BD-ED8F-45BF511B2F4C}"/>
                              </a:ext>
                            </a:extLst>
                          </p:cNvPr>
                          <p:cNvSpPr/>
                          <p:nvPr/>
                        </p:nvSpPr>
                        <p:spPr>
                          <a:xfrm>
                            <a:off x="3356991" y="1297152"/>
                            <a:ext cx="126637" cy="201742"/>
                          </a:xfrm>
                          <a:custGeom>
                            <a:avLst/>
                            <a:gdLst>
                              <a:gd name="connsiteX0" fmla="*/ 126312 w 126637"/>
                              <a:gd name="connsiteY0" fmla="*/ 176801 h 201742"/>
                              <a:gd name="connsiteX1" fmla="*/ 126312 w 126637"/>
                              <a:gd name="connsiteY1" fmla="*/ 176801 h 201742"/>
                              <a:gd name="connsiteX2" fmla="*/ 110796 w 126637"/>
                              <a:gd name="connsiteY2" fmla="*/ 198285 h 201742"/>
                              <a:gd name="connsiteX3" fmla="*/ 78570 w 126637"/>
                              <a:gd name="connsiteY3" fmla="*/ 195898 h 201742"/>
                              <a:gd name="connsiteX4" fmla="*/ 61860 w 126637"/>
                              <a:gd name="connsiteY4" fmla="*/ 172027 h 201742"/>
                              <a:gd name="connsiteX5" fmla="*/ 3376 w 126637"/>
                              <a:gd name="connsiteY5" fmla="*/ 33575 h 201742"/>
                              <a:gd name="connsiteX6" fmla="*/ 989 w 126637"/>
                              <a:gd name="connsiteY6" fmla="*/ 13284 h 201742"/>
                              <a:gd name="connsiteX7" fmla="*/ 2182 w 126637"/>
                              <a:gd name="connsiteY7" fmla="*/ 10897 h 201742"/>
                              <a:gd name="connsiteX8" fmla="*/ 37989 w 126637"/>
                              <a:gd name="connsiteY8" fmla="*/ 6123 h 201742"/>
                              <a:gd name="connsiteX9" fmla="*/ 69022 w 126637"/>
                              <a:gd name="connsiteY9" fmla="*/ 39542 h 201742"/>
                              <a:gd name="connsiteX10" fmla="*/ 123925 w 126637"/>
                              <a:gd name="connsiteY10" fmla="*/ 154124 h 201742"/>
                              <a:gd name="connsiteX11" fmla="*/ 126312 w 126637"/>
                              <a:gd name="connsiteY11" fmla="*/ 176801 h 2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637" h="201742">
                                <a:moveTo>
                                  <a:pt x="126312" y="176801"/>
                                </a:moveTo>
                                <a:cubicBezTo>
                                  <a:pt x="126312" y="176801"/>
                                  <a:pt x="126312" y="176801"/>
                                  <a:pt x="126312" y="176801"/>
                                </a:cubicBezTo>
                                <a:cubicBezTo>
                                  <a:pt x="125119" y="185156"/>
                                  <a:pt x="120345" y="193511"/>
                                  <a:pt x="110796" y="198285"/>
                                </a:cubicBezTo>
                                <a:cubicBezTo>
                                  <a:pt x="100054" y="204253"/>
                                  <a:pt x="86925" y="201866"/>
                                  <a:pt x="78570" y="195898"/>
                                </a:cubicBezTo>
                                <a:cubicBezTo>
                                  <a:pt x="70215" y="189931"/>
                                  <a:pt x="65441" y="180382"/>
                                  <a:pt x="61860" y="172027"/>
                                </a:cubicBezTo>
                                <a:cubicBezTo>
                                  <a:pt x="40376" y="126672"/>
                                  <a:pt x="20086" y="80123"/>
                                  <a:pt x="3376" y="33575"/>
                                </a:cubicBezTo>
                                <a:cubicBezTo>
                                  <a:pt x="989" y="27607"/>
                                  <a:pt x="-1398" y="20445"/>
                                  <a:pt x="989" y="13284"/>
                                </a:cubicBezTo>
                                <a:cubicBezTo>
                                  <a:pt x="989" y="12091"/>
                                  <a:pt x="989" y="12091"/>
                                  <a:pt x="2182" y="10897"/>
                                </a:cubicBezTo>
                                <a:cubicBezTo>
                                  <a:pt x="8150" y="-5813"/>
                                  <a:pt x="26053" y="155"/>
                                  <a:pt x="37989" y="6123"/>
                                </a:cubicBezTo>
                                <a:cubicBezTo>
                                  <a:pt x="52312" y="14478"/>
                                  <a:pt x="61860" y="27607"/>
                                  <a:pt x="69022" y="39542"/>
                                </a:cubicBezTo>
                                <a:cubicBezTo>
                                  <a:pt x="91699" y="75349"/>
                                  <a:pt x="110796" y="113543"/>
                                  <a:pt x="123925" y="154124"/>
                                </a:cubicBezTo>
                                <a:cubicBezTo>
                                  <a:pt x="125119" y="161285"/>
                                  <a:pt x="127506" y="168447"/>
                                  <a:pt x="126312" y="176801"/>
                                </a:cubicBezTo>
                                <a:close/>
                              </a:path>
                            </a:pathLst>
                          </a:custGeom>
                          <a:solidFill>
                            <a:srgbClr val="C4804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5DF9403C-83FE-EF1B-7E2A-4C5DB412267C}"/>
                              </a:ext>
                            </a:extLst>
                          </p:cNvPr>
                          <p:cNvSpPr/>
                          <p:nvPr/>
                        </p:nvSpPr>
                        <p:spPr>
                          <a:xfrm>
                            <a:off x="3356991" y="1306855"/>
                            <a:ext cx="126312" cy="190845"/>
                          </a:xfrm>
                          <a:custGeom>
                            <a:avLst/>
                            <a:gdLst>
                              <a:gd name="connsiteX0" fmla="*/ 126312 w 126312"/>
                              <a:gd name="connsiteY0" fmla="*/ 167098 h 190845"/>
                              <a:gd name="connsiteX1" fmla="*/ 110796 w 126312"/>
                              <a:gd name="connsiteY1" fmla="*/ 187388 h 190845"/>
                              <a:gd name="connsiteX2" fmla="*/ 78570 w 126312"/>
                              <a:gd name="connsiteY2" fmla="*/ 185001 h 190845"/>
                              <a:gd name="connsiteX3" fmla="*/ 61860 w 126312"/>
                              <a:gd name="connsiteY3" fmla="*/ 161130 h 190845"/>
                              <a:gd name="connsiteX4" fmla="*/ 3376 w 126312"/>
                              <a:gd name="connsiteY4" fmla="*/ 22678 h 190845"/>
                              <a:gd name="connsiteX5" fmla="*/ 989 w 126312"/>
                              <a:gd name="connsiteY5" fmla="*/ 2387 h 190845"/>
                              <a:gd name="connsiteX6" fmla="*/ 2182 w 126312"/>
                              <a:gd name="connsiteY6" fmla="*/ 0 h 190845"/>
                              <a:gd name="connsiteX7" fmla="*/ 126312 w 126312"/>
                              <a:gd name="connsiteY7" fmla="*/ 167098 h 19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312" h="190845">
                                <a:moveTo>
                                  <a:pt x="126312" y="167098"/>
                                </a:moveTo>
                                <a:cubicBezTo>
                                  <a:pt x="125119" y="175453"/>
                                  <a:pt x="120345" y="183808"/>
                                  <a:pt x="110796" y="187388"/>
                                </a:cubicBezTo>
                                <a:cubicBezTo>
                                  <a:pt x="100054" y="193356"/>
                                  <a:pt x="86925" y="190969"/>
                                  <a:pt x="78570" y="185001"/>
                                </a:cubicBezTo>
                                <a:cubicBezTo>
                                  <a:pt x="70215" y="179034"/>
                                  <a:pt x="65441" y="169485"/>
                                  <a:pt x="61860" y="161130"/>
                                </a:cubicBezTo>
                                <a:cubicBezTo>
                                  <a:pt x="40376" y="115775"/>
                                  <a:pt x="20086" y="69226"/>
                                  <a:pt x="3376" y="22678"/>
                                </a:cubicBezTo>
                                <a:cubicBezTo>
                                  <a:pt x="989" y="16710"/>
                                  <a:pt x="-1398" y="9548"/>
                                  <a:pt x="989" y="2387"/>
                                </a:cubicBezTo>
                                <a:cubicBezTo>
                                  <a:pt x="989" y="1194"/>
                                  <a:pt x="989" y="1194"/>
                                  <a:pt x="2182" y="0"/>
                                </a:cubicBezTo>
                                <a:cubicBezTo>
                                  <a:pt x="21279" y="68033"/>
                                  <a:pt x="66634" y="128904"/>
                                  <a:pt x="126312" y="167098"/>
                                </a:cubicBezTo>
                                <a:close/>
                              </a:path>
                            </a:pathLst>
                          </a:custGeom>
                          <a:solidFill>
                            <a:srgbClr val="C48041">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74" name="Graphic 261">
                        <a:extLst>
                          <a:ext uri="{FF2B5EF4-FFF2-40B4-BE49-F238E27FC236}">
                            <a16:creationId xmlns:a16="http://schemas.microsoft.com/office/drawing/2014/main" id="{B58D006D-FC80-3904-BF7B-CFE4DF63BCF3}"/>
                          </a:ext>
                        </a:extLst>
                      </p:cNvPr>
                      <p:cNvGrpSpPr/>
                      <p:nvPr/>
                    </p:nvGrpSpPr>
                    <p:grpSpPr>
                      <a:xfrm>
                        <a:off x="3581175" y="1207790"/>
                        <a:ext cx="142326" cy="956039"/>
                        <a:chOff x="3581175" y="1207790"/>
                        <a:chExt cx="142326" cy="956039"/>
                      </a:xfrm>
                    </p:grpSpPr>
                    <p:sp>
                      <p:nvSpPr>
                        <p:cNvPr id="275" name="Freeform: Shape 274">
                          <a:extLst>
                            <a:ext uri="{FF2B5EF4-FFF2-40B4-BE49-F238E27FC236}">
                              <a16:creationId xmlns:a16="http://schemas.microsoft.com/office/drawing/2014/main" id="{E93DCF9E-CCC7-9A0E-6D9D-F37584D82EDE}"/>
                            </a:ext>
                          </a:extLst>
                        </p:cNvPr>
                        <p:cNvSpPr/>
                        <p:nvPr/>
                      </p:nvSpPr>
                      <p:spPr>
                        <a:xfrm>
                          <a:off x="3628917" y="1386823"/>
                          <a:ext cx="94584" cy="777005"/>
                        </a:xfrm>
                        <a:custGeom>
                          <a:avLst/>
                          <a:gdLst>
                            <a:gd name="connsiteX0" fmla="*/ 63259 w 94584"/>
                            <a:gd name="connsiteY0" fmla="*/ 415358 h 777005"/>
                            <a:gd name="connsiteX1" fmla="*/ 65646 w 94584"/>
                            <a:gd name="connsiteY1" fmla="*/ 624230 h 777005"/>
                            <a:gd name="connsiteX2" fmla="*/ 48936 w 94584"/>
                            <a:gd name="connsiteY2" fmla="*/ 777006 h 777005"/>
                            <a:gd name="connsiteX3" fmla="*/ 82355 w 94584"/>
                            <a:gd name="connsiteY3" fmla="*/ 777006 h 777005"/>
                            <a:gd name="connsiteX4" fmla="*/ 94291 w 94584"/>
                            <a:gd name="connsiteY4" fmla="*/ 625424 h 777005"/>
                            <a:gd name="connsiteX5" fmla="*/ 85936 w 94584"/>
                            <a:gd name="connsiteY5" fmla="*/ 414164 h 777005"/>
                            <a:gd name="connsiteX6" fmla="*/ 56097 w 94584"/>
                            <a:gd name="connsiteY6" fmla="*/ 205292 h 777005"/>
                            <a:gd name="connsiteX7" fmla="*/ 8355 w 94584"/>
                            <a:gd name="connsiteY7" fmla="*/ 0 h 777005"/>
                            <a:gd name="connsiteX8" fmla="*/ 0 w 94584"/>
                            <a:gd name="connsiteY8" fmla="*/ 2387 h 777005"/>
                            <a:gd name="connsiteX9" fmla="*/ 41774 w 94584"/>
                            <a:gd name="connsiteY9" fmla="*/ 207679 h 777005"/>
                            <a:gd name="connsiteX10" fmla="*/ 63259 w 94584"/>
                            <a:gd name="connsiteY10" fmla="*/ 415358 h 77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584" h="777005">
                              <a:moveTo>
                                <a:pt x="63259" y="415358"/>
                              </a:moveTo>
                              <a:cubicBezTo>
                                <a:pt x="68033" y="484584"/>
                                <a:pt x="68033" y="555004"/>
                                <a:pt x="65646" y="624230"/>
                              </a:cubicBezTo>
                              <a:cubicBezTo>
                                <a:pt x="63259" y="675553"/>
                                <a:pt x="57291" y="726876"/>
                                <a:pt x="48936" y="777006"/>
                              </a:cubicBezTo>
                              <a:lnTo>
                                <a:pt x="82355" y="777006"/>
                              </a:lnTo>
                              <a:cubicBezTo>
                                <a:pt x="88323" y="726876"/>
                                <a:pt x="93097" y="675553"/>
                                <a:pt x="94291" y="625424"/>
                              </a:cubicBezTo>
                              <a:cubicBezTo>
                                <a:pt x="95485" y="555004"/>
                                <a:pt x="93097" y="484584"/>
                                <a:pt x="85936" y="414164"/>
                              </a:cubicBezTo>
                              <a:cubicBezTo>
                                <a:pt x="78775" y="343744"/>
                                <a:pt x="69226" y="274518"/>
                                <a:pt x="56097" y="205292"/>
                              </a:cubicBezTo>
                              <a:cubicBezTo>
                                <a:pt x="42968" y="136066"/>
                                <a:pt x="27452" y="68033"/>
                                <a:pt x="8355" y="0"/>
                              </a:cubicBezTo>
                              <a:lnTo>
                                <a:pt x="0" y="2387"/>
                              </a:lnTo>
                              <a:cubicBezTo>
                                <a:pt x="17903" y="70420"/>
                                <a:pt x="31032" y="138453"/>
                                <a:pt x="41774" y="207679"/>
                              </a:cubicBezTo>
                              <a:cubicBezTo>
                                <a:pt x="51323" y="275712"/>
                                <a:pt x="58484" y="346132"/>
                                <a:pt x="63259" y="415358"/>
                              </a:cubicBezTo>
                              <a:close/>
                            </a:path>
                          </a:pathLst>
                        </a:custGeom>
                        <a:gradFill>
                          <a:gsLst>
                            <a:gs pos="9536">
                              <a:srgbClr val="ADCF7A"/>
                            </a:gs>
                            <a:gs pos="81010">
                              <a:srgbClr val="87B545"/>
                            </a:gs>
                          </a:gsLst>
                          <a:lin ang="890703"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DE992B2-CF28-B5A0-7B50-E9532EE9CBB4}"/>
                            </a:ext>
                          </a:extLst>
                        </p:cNvPr>
                        <p:cNvSpPr/>
                        <p:nvPr/>
                      </p:nvSpPr>
                      <p:spPr>
                        <a:xfrm>
                          <a:off x="3581175" y="1207790"/>
                          <a:ext cx="28645" cy="46548"/>
                        </a:xfrm>
                        <a:custGeom>
                          <a:avLst/>
                          <a:gdLst>
                            <a:gd name="connsiteX0" fmla="*/ 15516 w 28645"/>
                            <a:gd name="connsiteY0" fmla="*/ 46549 h 46548"/>
                            <a:gd name="connsiteX1" fmla="*/ 0 w 28645"/>
                            <a:gd name="connsiteY1" fmla="*/ 7161 h 46548"/>
                            <a:gd name="connsiteX2" fmla="*/ 11936 w 28645"/>
                            <a:gd name="connsiteY2" fmla="*/ 0 h 46548"/>
                            <a:gd name="connsiteX3" fmla="*/ 28645 w 28645"/>
                            <a:gd name="connsiteY3" fmla="*/ 41774 h 46548"/>
                            <a:gd name="connsiteX4" fmla="*/ 15516 w 28645"/>
                            <a:gd name="connsiteY4" fmla="*/ 46549 h 46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46548">
                              <a:moveTo>
                                <a:pt x="15516" y="46549"/>
                              </a:moveTo>
                              <a:cubicBezTo>
                                <a:pt x="11936" y="33420"/>
                                <a:pt x="5968" y="20290"/>
                                <a:pt x="0" y="7161"/>
                              </a:cubicBezTo>
                              <a:lnTo>
                                <a:pt x="11936" y="0"/>
                              </a:lnTo>
                              <a:cubicBezTo>
                                <a:pt x="19097" y="13129"/>
                                <a:pt x="25065" y="27452"/>
                                <a:pt x="28645" y="41774"/>
                              </a:cubicBezTo>
                              <a:lnTo>
                                <a:pt x="15516" y="46549"/>
                              </a:lnTo>
                              <a:close/>
                            </a:path>
                          </a:pathLst>
                        </a:custGeom>
                        <a:gradFill>
                          <a:gsLst>
                            <a:gs pos="9536">
                              <a:srgbClr val="ADCF7A"/>
                            </a:gs>
                            <a:gs pos="81010">
                              <a:srgbClr val="87B545"/>
                            </a:gs>
                          </a:gsLst>
                          <a:lin ang="890703"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7" name="Graphic 261">
                          <a:extLst>
                            <a:ext uri="{FF2B5EF4-FFF2-40B4-BE49-F238E27FC236}">
                              <a16:creationId xmlns:a16="http://schemas.microsoft.com/office/drawing/2014/main" id="{739E3F2F-6E09-EADF-D231-84E494F61C63}"/>
                            </a:ext>
                          </a:extLst>
                        </p:cNvPr>
                        <p:cNvGrpSpPr/>
                        <p:nvPr/>
                      </p:nvGrpSpPr>
                      <p:grpSpPr>
                        <a:xfrm>
                          <a:off x="3585235" y="1243454"/>
                          <a:ext cx="85926" cy="217904"/>
                          <a:chOff x="3585235" y="1243454"/>
                          <a:chExt cx="85926" cy="217904"/>
                        </a:xfrm>
                      </p:grpSpPr>
                      <p:sp>
                        <p:nvSpPr>
                          <p:cNvPr id="278" name="Freeform: Shape 277">
                            <a:extLst>
                              <a:ext uri="{FF2B5EF4-FFF2-40B4-BE49-F238E27FC236}">
                                <a16:creationId xmlns:a16="http://schemas.microsoft.com/office/drawing/2014/main" id="{6EE5FF9E-EF19-8365-C59B-C705085BFE9E}"/>
                              </a:ext>
                            </a:extLst>
                          </p:cNvPr>
                          <p:cNvSpPr/>
                          <p:nvPr/>
                        </p:nvSpPr>
                        <p:spPr>
                          <a:xfrm>
                            <a:off x="3585235" y="1243454"/>
                            <a:ext cx="85926" cy="217904"/>
                          </a:xfrm>
                          <a:custGeom>
                            <a:avLst/>
                            <a:gdLst>
                              <a:gd name="connsiteX0" fmla="*/ 83069 w 85926"/>
                              <a:gd name="connsiteY0" fmla="*/ 200660 h 217904"/>
                              <a:gd name="connsiteX1" fmla="*/ 83069 w 85926"/>
                              <a:gd name="connsiteY1" fmla="*/ 200660 h 217904"/>
                              <a:gd name="connsiteX2" fmla="*/ 62779 w 85926"/>
                              <a:gd name="connsiteY2" fmla="*/ 217370 h 217904"/>
                              <a:gd name="connsiteX3" fmla="*/ 31746 w 85926"/>
                              <a:gd name="connsiteY3" fmla="*/ 206628 h 217904"/>
                              <a:gd name="connsiteX4" fmla="*/ 22198 w 85926"/>
                              <a:gd name="connsiteY4" fmla="*/ 179176 h 217904"/>
                              <a:gd name="connsiteX5" fmla="*/ 714 w 85926"/>
                              <a:gd name="connsiteY5" fmla="*/ 29981 h 217904"/>
                              <a:gd name="connsiteX6" fmla="*/ 3101 w 85926"/>
                              <a:gd name="connsiteY6" fmla="*/ 9691 h 217904"/>
                              <a:gd name="connsiteX7" fmla="*/ 4294 w 85926"/>
                              <a:gd name="connsiteY7" fmla="*/ 7304 h 217904"/>
                              <a:gd name="connsiteX8" fmla="*/ 40101 w 85926"/>
                              <a:gd name="connsiteY8" fmla="*/ 12078 h 217904"/>
                              <a:gd name="connsiteX9" fmla="*/ 61585 w 85926"/>
                              <a:gd name="connsiteY9" fmla="*/ 52659 h 217904"/>
                              <a:gd name="connsiteX10" fmla="*/ 84263 w 85926"/>
                              <a:gd name="connsiteY10" fmla="*/ 176789 h 217904"/>
                              <a:gd name="connsiteX11" fmla="*/ 83069 w 85926"/>
                              <a:gd name="connsiteY11" fmla="*/ 200660 h 2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926" h="217904">
                                <a:moveTo>
                                  <a:pt x="83069" y="200660"/>
                                </a:moveTo>
                                <a:cubicBezTo>
                                  <a:pt x="83069" y="201854"/>
                                  <a:pt x="83069" y="201854"/>
                                  <a:pt x="83069" y="200660"/>
                                </a:cubicBezTo>
                                <a:cubicBezTo>
                                  <a:pt x="79489" y="209015"/>
                                  <a:pt x="72327" y="214983"/>
                                  <a:pt x="62779" y="217370"/>
                                </a:cubicBezTo>
                                <a:cubicBezTo>
                                  <a:pt x="50843" y="219757"/>
                                  <a:pt x="38908" y="213789"/>
                                  <a:pt x="31746" y="206628"/>
                                </a:cubicBezTo>
                                <a:cubicBezTo>
                                  <a:pt x="25779" y="198273"/>
                                  <a:pt x="23391" y="188724"/>
                                  <a:pt x="22198" y="179176"/>
                                </a:cubicBezTo>
                                <a:cubicBezTo>
                                  <a:pt x="13843" y="130240"/>
                                  <a:pt x="5488" y="80111"/>
                                  <a:pt x="714" y="29981"/>
                                </a:cubicBezTo>
                                <a:cubicBezTo>
                                  <a:pt x="-480" y="22820"/>
                                  <a:pt x="-480" y="15659"/>
                                  <a:pt x="3101" y="9691"/>
                                </a:cubicBezTo>
                                <a:cubicBezTo>
                                  <a:pt x="3101" y="8497"/>
                                  <a:pt x="4294" y="8497"/>
                                  <a:pt x="4294" y="7304"/>
                                </a:cubicBezTo>
                                <a:cubicBezTo>
                                  <a:pt x="15036" y="-7019"/>
                                  <a:pt x="30553" y="2529"/>
                                  <a:pt x="40101" y="12078"/>
                                </a:cubicBezTo>
                                <a:cubicBezTo>
                                  <a:pt x="52037" y="24014"/>
                                  <a:pt x="56811" y="38336"/>
                                  <a:pt x="61585" y="52659"/>
                                </a:cubicBezTo>
                                <a:cubicBezTo>
                                  <a:pt x="74714" y="93240"/>
                                  <a:pt x="81876" y="135014"/>
                                  <a:pt x="84263" y="176789"/>
                                </a:cubicBezTo>
                                <a:cubicBezTo>
                                  <a:pt x="86650" y="185144"/>
                                  <a:pt x="86650" y="193499"/>
                                  <a:pt x="83069" y="200660"/>
                                </a:cubicBezTo>
                                <a:close/>
                              </a:path>
                            </a:pathLst>
                          </a:custGeom>
                          <a:solidFill>
                            <a:srgbClr val="C4804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18007C59-AE65-1BEF-59C4-AFC44D454868}"/>
                              </a:ext>
                            </a:extLst>
                          </p:cNvPr>
                          <p:cNvSpPr/>
                          <p:nvPr/>
                        </p:nvSpPr>
                        <p:spPr>
                          <a:xfrm>
                            <a:off x="3585235" y="1250758"/>
                            <a:ext cx="83069" cy="210600"/>
                          </a:xfrm>
                          <a:custGeom>
                            <a:avLst/>
                            <a:gdLst>
                              <a:gd name="connsiteX0" fmla="*/ 83069 w 83069"/>
                              <a:gd name="connsiteY0" fmla="*/ 194550 h 210600"/>
                              <a:gd name="connsiteX1" fmla="*/ 62779 w 83069"/>
                              <a:gd name="connsiteY1" fmla="*/ 210066 h 210600"/>
                              <a:gd name="connsiteX2" fmla="*/ 31746 w 83069"/>
                              <a:gd name="connsiteY2" fmla="*/ 199324 h 210600"/>
                              <a:gd name="connsiteX3" fmla="*/ 22198 w 83069"/>
                              <a:gd name="connsiteY3" fmla="*/ 171872 h 210600"/>
                              <a:gd name="connsiteX4" fmla="*/ 714 w 83069"/>
                              <a:gd name="connsiteY4" fmla="*/ 22678 h 210600"/>
                              <a:gd name="connsiteX5" fmla="*/ 3101 w 83069"/>
                              <a:gd name="connsiteY5" fmla="*/ 2387 h 210600"/>
                              <a:gd name="connsiteX6" fmla="*/ 4294 w 83069"/>
                              <a:gd name="connsiteY6" fmla="*/ 0 h 210600"/>
                              <a:gd name="connsiteX7" fmla="*/ 83069 w 83069"/>
                              <a:gd name="connsiteY7" fmla="*/ 194550 h 2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069" h="210600">
                                <a:moveTo>
                                  <a:pt x="83069" y="194550"/>
                                </a:moveTo>
                                <a:cubicBezTo>
                                  <a:pt x="79489" y="201711"/>
                                  <a:pt x="72327" y="208872"/>
                                  <a:pt x="62779" y="210066"/>
                                </a:cubicBezTo>
                                <a:cubicBezTo>
                                  <a:pt x="50843" y="212453"/>
                                  <a:pt x="38908" y="206485"/>
                                  <a:pt x="31746" y="199324"/>
                                </a:cubicBezTo>
                                <a:cubicBezTo>
                                  <a:pt x="25779" y="190969"/>
                                  <a:pt x="23391" y="181421"/>
                                  <a:pt x="22198" y="171872"/>
                                </a:cubicBezTo>
                                <a:cubicBezTo>
                                  <a:pt x="13843" y="122936"/>
                                  <a:pt x="5488" y="72807"/>
                                  <a:pt x="714" y="22678"/>
                                </a:cubicBezTo>
                                <a:cubicBezTo>
                                  <a:pt x="-480" y="15516"/>
                                  <a:pt x="-480" y="8355"/>
                                  <a:pt x="3101" y="2387"/>
                                </a:cubicBezTo>
                                <a:cubicBezTo>
                                  <a:pt x="3101" y="1194"/>
                                  <a:pt x="4294" y="1194"/>
                                  <a:pt x="4294" y="0"/>
                                </a:cubicBezTo>
                                <a:cubicBezTo>
                                  <a:pt x="7875" y="71613"/>
                                  <a:pt x="35327" y="142033"/>
                                  <a:pt x="83069" y="194550"/>
                                </a:cubicBezTo>
                                <a:close/>
                              </a:path>
                            </a:pathLst>
                          </a:custGeom>
                          <a:solidFill>
                            <a:srgbClr val="C48041">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80" name="Graphic 261">
                        <a:extLst>
                          <a:ext uri="{FF2B5EF4-FFF2-40B4-BE49-F238E27FC236}">
                            <a16:creationId xmlns:a16="http://schemas.microsoft.com/office/drawing/2014/main" id="{FB959820-D17E-64CC-8008-E33C356A327A}"/>
                          </a:ext>
                        </a:extLst>
                      </p:cNvPr>
                      <p:cNvGrpSpPr/>
                      <p:nvPr/>
                    </p:nvGrpSpPr>
                    <p:grpSpPr>
                      <a:xfrm>
                        <a:off x="3399754" y="1728181"/>
                        <a:ext cx="243485" cy="436841"/>
                        <a:chOff x="3399754" y="1728181"/>
                        <a:chExt cx="243485" cy="436841"/>
                      </a:xfrm>
                    </p:grpSpPr>
                    <p:sp>
                      <p:nvSpPr>
                        <p:cNvPr id="281" name="Freeform: Shape 280">
                          <a:extLst>
                            <a:ext uri="{FF2B5EF4-FFF2-40B4-BE49-F238E27FC236}">
                              <a16:creationId xmlns:a16="http://schemas.microsoft.com/office/drawing/2014/main" id="{B9C3B4AC-3992-7EB0-A2AA-94270E86ED72}"/>
                            </a:ext>
                          </a:extLst>
                        </p:cNvPr>
                        <p:cNvSpPr/>
                        <p:nvPr/>
                      </p:nvSpPr>
                      <p:spPr>
                        <a:xfrm>
                          <a:off x="3399754" y="1728181"/>
                          <a:ext cx="243485" cy="436841"/>
                        </a:xfrm>
                        <a:custGeom>
                          <a:avLst/>
                          <a:gdLst>
                            <a:gd name="connsiteX0" fmla="*/ 243486 w 243485"/>
                            <a:gd name="connsiteY0" fmla="*/ 435648 h 436841"/>
                            <a:gd name="connsiteX1" fmla="*/ 0 w 243485"/>
                            <a:gd name="connsiteY1" fmla="*/ 0 h 436841"/>
                            <a:gd name="connsiteX2" fmla="*/ 15516 w 243485"/>
                            <a:gd name="connsiteY2" fmla="*/ 15516 h 436841"/>
                            <a:gd name="connsiteX3" fmla="*/ 16710 w 243485"/>
                            <a:gd name="connsiteY3" fmla="*/ 16710 h 436841"/>
                            <a:gd name="connsiteX4" fmla="*/ 200517 w 243485"/>
                            <a:gd name="connsiteY4" fmla="*/ 436842 h 436841"/>
                            <a:gd name="connsiteX5" fmla="*/ 243486 w 243485"/>
                            <a:gd name="connsiteY5" fmla="*/ 436842 h 4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485" h="436841">
                              <a:moveTo>
                                <a:pt x="243486" y="435648"/>
                              </a:moveTo>
                              <a:cubicBezTo>
                                <a:pt x="223195" y="333002"/>
                                <a:pt x="159937" y="88323"/>
                                <a:pt x="0" y="0"/>
                              </a:cubicBezTo>
                              <a:cubicBezTo>
                                <a:pt x="0" y="0"/>
                                <a:pt x="5968" y="4774"/>
                                <a:pt x="15516" y="15516"/>
                              </a:cubicBezTo>
                              <a:cubicBezTo>
                                <a:pt x="15516" y="15516"/>
                                <a:pt x="15516" y="15516"/>
                                <a:pt x="16710" y="16710"/>
                              </a:cubicBezTo>
                              <a:cubicBezTo>
                                <a:pt x="57291" y="59678"/>
                                <a:pt x="161130" y="192163"/>
                                <a:pt x="200517" y="436842"/>
                              </a:cubicBezTo>
                              <a:lnTo>
                                <a:pt x="243486" y="436842"/>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861C35E6-709B-4764-83A2-56E13A47721A}"/>
                            </a:ext>
                          </a:extLst>
                        </p:cNvPr>
                        <p:cNvSpPr/>
                        <p:nvPr/>
                      </p:nvSpPr>
                      <p:spPr>
                        <a:xfrm>
                          <a:off x="3416464" y="1743697"/>
                          <a:ext cx="208872" cy="420132"/>
                        </a:xfrm>
                        <a:custGeom>
                          <a:avLst/>
                          <a:gdLst>
                            <a:gd name="connsiteX0" fmla="*/ 208872 w 208872"/>
                            <a:gd name="connsiteY0" fmla="*/ 420132 h 420132"/>
                            <a:gd name="connsiteX1" fmla="*/ 0 w 208872"/>
                            <a:gd name="connsiteY1" fmla="*/ 0 h 420132"/>
                            <a:gd name="connsiteX2" fmla="*/ 183808 w 208872"/>
                            <a:gd name="connsiteY2" fmla="*/ 420132 h 420132"/>
                            <a:gd name="connsiteX3" fmla="*/ 208872 w 208872"/>
                            <a:gd name="connsiteY3" fmla="*/ 420132 h 420132"/>
                          </a:gdLst>
                          <a:ahLst/>
                          <a:cxnLst>
                            <a:cxn ang="0">
                              <a:pos x="connsiteX0" y="connsiteY0"/>
                            </a:cxn>
                            <a:cxn ang="0">
                              <a:pos x="connsiteX1" y="connsiteY1"/>
                            </a:cxn>
                            <a:cxn ang="0">
                              <a:pos x="connsiteX2" y="connsiteY2"/>
                            </a:cxn>
                            <a:cxn ang="0">
                              <a:pos x="connsiteX3" y="connsiteY3"/>
                            </a:cxn>
                          </a:cxnLst>
                          <a:rect l="l" t="t" r="r" b="b"/>
                          <a:pathLst>
                            <a:path w="208872" h="420132">
                              <a:moveTo>
                                <a:pt x="208872" y="420132"/>
                              </a:moveTo>
                              <a:cubicBezTo>
                                <a:pt x="192163" y="199324"/>
                                <a:pt x="65646" y="59678"/>
                                <a:pt x="0" y="0"/>
                              </a:cubicBezTo>
                              <a:cubicBezTo>
                                <a:pt x="40581" y="42968"/>
                                <a:pt x="144420" y="175453"/>
                                <a:pt x="183808" y="420132"/>
                              </a:cubicBezTo>
                              <a:lnTo>
                                <a:pt x="208872" y="420132"/>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3" name="Graphic 261">
                        <a:extLst>
                          <a:ext uri="{FF2B5EF4-FFF2-40B4-BE49-F238E27FC236}">
                            <a16:creationId xmlns:a16="http://schemas.microsoft.com/office/drawing/2014/main" id="{FC5DB08B-D4D8-A9A9-0635-6699A21D9B57}"/>
                          </a:ext>
                        </a:extLst>
                      </p:cNvPr>
                      <p:cNvGrpSpPr/>
                      <p:nvPr/>
                    </p:nvGrpSpPr>
                    <p:grpSpPr>
                      <a:xfrm>
                        <a:off x="3687401" y="1610019"/>
                        <a:ext cx="155207" cy="553810"/>
                        <a:chOff x="3687401" y="1610019"/>
                        <a:chExt cx="155207" cy="553810"/>
                      </a:xfrm>
                    </p:grpSpPr>
                    <p:sp>
                      <p:nvSpPr>
                        <p:cNvPr id="284" name="Freeform: Shape 283">
                          <a:extLst>
                            <a:ext uri="{FF2B5EF4-FFF2-40B4-BE49-F238E27FC236}">
                              <a16:creationId xmlns:a16="http://schemas.microsoft.com/office/drawing/2014/main" id="{97C03D68-84EC-404B-93A3-1BD5B2BFBB21}"/>
                            </a:ext>
                          </a:extLst>
                        </p:cNvPr>
                        <p:cNvSpPr/>
                        <p:nvPr/>
                      </p:nvSpPr>
                      <p:spPr>
                        <a:xfrm>
                          <a:off x="3687401" y="1610019"/>
                          <a:ext cx="155207" cy="553810"/>
                        </a:xfrm>
                        <a:custGeom>
                          <a:avLst/>
                          <a:gdLst>
                            <a:gd name="connsiteX0" fmla="*/ 89517 w 155207"/>
                            <a:gd name="connsiteY0" fmla="*/ 553810 h 553810"/>
                            <a:gd name="connsiteX1" fmla="*/ 152775 w 155207"/>
                            <a:gd name="connsiteY1" fmla="*/ 553810 h 553810"/>
                            <a:gd name="connsiteX2" fmla="*/ 9548 w 155207"/>
                            <a:gd name="connsiteY2" fmla="*/ 10742 h 553810"/>
                            <a:gd name="connsiteX3" fmla="*/ 0 w 155207"/>
                            <a:gd name="connsiteY3" fmla="*/ 0 h 553810"/>
                            <a:gd name="connsiteX4" fmla="*/ 89517 w 155207"/>
                            <a:gd name="connsiteY4" fmla="*/ 553810 h 55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07" h="553810">
                              <a:moveTo>
                                <a:pt x="89517" y="553810"/>
                              </a:moveTo>
                              <a:lnTo>
                                <a:pt x="152775" y="553810"/>
                              </a:lnTo>
                              <a:cubicBezTo>
                                <a:pt x="159937" y="452358"/>
                                <a:pt x="161130" y="185001"/>
                                <a:pt x="9548" y="10742"/>
                              </a:cubicBezTo>
                              <a:cubicBezTo>
                                <a:pt x="5968" y="7161"/>
                                <a:pt x="3581" y="3581"/>
                                <a:pt x="0" y="0"/>
                              </a:cubicBezTo>
                              <a:cubicBezTo>
                                <a:pt x="2387" y="7161"/>
                                <a:pt x="122936" y="286454"/>
                                <a:pt x="89517" y="553810"/>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A39CE401-A101-27D9-8947-84693F3FA742}"/>
                            </a:ext>
                          </a:extLst>
                        </p:cNvPr>
                        <p:cNvSpPr/>
                        <p:nvPr/>
                      </p:nvSpPr>
                      <p:spPr>
                        <a:xfrm>
                          <a:off x="3687401" y="1610019"/>
                          <a:ext cx="136530" cy="553810"/>
                        </a:xfrm>
                        <a:custGeom>
                          <a:avLst/>
                          <a:gdLst>
                            <a:gd name="connsiteX0" fmla="*/ 89517 w 136530"/>
                            <a:gd name="connsiteY0" fmla="*/ 553810 h 553810"/>
                            <a:gd name="connsiteX1" fmla="*/ 126517 w 136530"/>
                            <a:gd name="connsiteY1" fmla="*/ 553810 h 553810"/>
                            <a:gd name="connsiteX2" fmla="*/ 9548 w 136530"/>
                            <a:gd name="connsiteY2" fmla="*/ 10742 h 553810"/>
                            <a:gd name="connsiteX3" fmla="*/ 0 w 136530"/>
                            <a:gd name="connsiteY3" fmla="*/ 0 h 553810"/>
                            <a:gd name="connsiteX4" fmla="*/ 89517 w 136530"/>
                            <a:gd name="connsiteY4" fmla="*/ 553810 h 55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30" h="553810">
                              <a:moveTo>
                                <a:pt x="89517" y="553810"/>
                              </a:moveTo>
                              <a:lnTo>
                                <a:pt x="126517" y="553810"/>
                              </a:lnTo>
                              <a:cubicBezTo>
                                <a:pt x="170679" y="353293"/>
                                <a:pt x="57291" y="103839"/>
                                <a:pt x="9548" y="10742"/>
                              </a:cubicBezTo>
                              <a:cubicBezTo>
                                <a:pt x="5968" y="7161"/>
                                <a:pt x="3581" y="3581"/>
                                <a:pt x="0" y="0"/>
                              </a:cubicBezTo>
                              <a:cubicBezTo>
                                <a:pt x="2387" y="7161"/>
                                <a:pt x="122936" y="286454"/>
                                <a:pt x="89517" y="553810"/>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86" name="Freeform: Shape 285">
                      <a:extLst>
                        <a:ext uri="{FF2B5EF4-FFF2-40B4-BE49-F238E27FC236}">
                          <a16:creationId xmlns:a16="http://schemas.microsoft.com/office/drawing/2014/main" id="{1FC49C5A-3878-8523-F39E-29E8178C839C}"/>
                        </a:ext>
                      </a:extLst>
                    </p:cNvPr>
                    <p:cNvSpPr/>
                    <p:nvPr/>
                  </p:nvSpPr>
                  <p:spPr>
                    <a:xfrm>
                      <a:off x="3492851" y="2163829"/>
                      <a:ext cx="434454" cy="11935"/>
                    </a:xfrm>
                    <a:custGeom>
                      <a:avLst/>
                      <a:gdLst>
                        <a:gd name="connsiteX0" fmla="*/ 0 w 434454"/>
                        <a:gd name="connsiteY0" fmla="*/ 0 h 11935"/>
                        <a:gd name="connsiteX1" fmla="*/ 434455 w 434454"/>
                        <a:gd name="connsiteY1" fmla="*/ 0 h 11935"/>
                      </a:gdLst>
                      <a:ahLst/>
                      <a:cxnLst>
                        <a:cxn ang="0">
                          <a:pos x="connsiteX0" y="connsiteY0"/>
                        </a:cxn>
                        <a:cxn ang="0">
                          <a:pos x="connsiteX1" y="connsiteY1"/>
                        </a:cxn>
                      </a:cxnLst>
                      <a:rect l="l" t="t" r="r" b="b"/>
                      <a:pathLst>
                        <a:path w="434454" h="11935">
                          <a:moveTo>
                            <a:pt x="0" y="0"/>
                          </a:moveTo>
                          <a:lnTo>
                            <a:pt x="434455" y="0"/>
                          </a:lnTo>
                        </a:path>
                      </a:pathLst>
                    </a:custGeom>
                    <a:ln w="10279"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A86FEDC9-18B4-286B-21E8-D4F41F9FC55A}"/>
                        </a:ext>
                      </a:extLst>
                    </p:cNvPr>
                    <p:cNvSpPr/>
                    <p:nvPr/>
                  </p:nvSpPr>
                  <p:spPr>
                    <a:xfrm>
                      <a:off x="3643240" y="2191281"/>
                      <a:ext cx="317486" cy="11935"/>
                    </a:xfrm>
                    <a:custGeom>
                      <a:avLst/>
                      <a:gdLst>
                        <a:gd name="connsiteX0" fmla="*/ 0 w 317486"/>
                        <a:gd name="connsiteY0" fmla="*/ 0 h 11935"/>
                        <a:gd name="connsiteX1" fmla="*/ 317486 w 317486"/>
                        <a:gd name="connsiteY1" fmla="*/ 0 h 11935"/>
                      </a:gdLst>
                      <a:ahLst/>
                      <a:cxnLst>
                        <a:cxn ang="0">
                          <a:pos x="connsiteX0" y="connsiteY0"/>
                        </a:cxn>
                        <a:cxn ang="0">
                          <a:pos x="connsiteX1" y="connsiteY1"/>
                        </a:cxn>
                      </a:cxnLst>
                      <a:rect l="l" t="t" r="r" b="b"/>
                      <a:pathLst>
                        <a:path w="317486" h="11935">
                          <a:moveTo>
                            <a:pt x="0" y="0"/>
                          </a:moveTo>
                          <a:lnTo>
                            <a:pt x="317486" y="0"/>
                          </a:lnTo>
                        </a:path>
                      </a:pathLst>
                    </a:custGeom>
                    <a:ln w="10279"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8" name="Graphic 261">
                    <a:extLst>
                      <a:ext uri="{FF2B5EF4-FFF2-40B4-BE49-F238E27FC236}">
                        <a16:creationId xmlns:a16="http://schemas.microsoft.com/office/drawing/2014/main" id="{8F3368C9-09F8-0276-8929-8E69B9E8E741}"/>
                      </a:ext>
                    </a:extLst>
                  </p:cNvPr>
                  <p:cNvGrpSpPr/>
                  <p:nvPr/>
                </p:nvGrpSpPr>
                <p:grpSpPr>
                  <a:xfrm>
                    <a:off x="7528267" y="5848340"/>
                    <a:ext cx="511100" cy="302888"/>
                    <a:chOff x="7528267" y="5848340"/>
                    <a:chExt cx="511100" cy="302888"/>
                  </a:xfrm>
                </p:grpSpPr>
                <p:sp>
                  <p:nvSpPr>
                    <p:cNvPr id="289" name="Freeform: Shape 288">
                      <a:extLst>
                        <a:ext uri="{FF2B5EF4-FFF2-40B4-BE49-F238E27FC236}">
                          <a16:creationId xmlns:a16="http://schemas.microsoft.com/office/drawing/2014/main" id="{72BCBDA9-8640-7D7F-22CE-BD2E35F1CAB8}"/>
                        </a:ext>
                      </a:extLst>
                    </p:cNvPr>
                    <p:cNvSpPr/>
                    <p:nvPr/>
                  </p:nvSpPr>
                  <p:spPr>
                    <a:xfrm>
                      <a:off x="7528267" y="5848340"/>
                      <a:ext cx="511100" cy="302888"/>
                    </a:xfrm>
                    <a:custGeom>
                      <a:avLst/>
                      <a:gdLst>
                        <a:gd name="connsiteX0" fmla="*/ 0 w 511100"/>
                        <a:gd name="connsiteY0" fmla="*/ 159936 h 302888"/>
                        <a:gd name="connsiteX1" fmla="*/ 139646 w 511100"/>
                        <a:gd name="connsiteY1" fmla="*/ 34613 h 302888"/>
                        <a:gd name="connsiteX2" fmla="*/ 158743 w 511100"/>
                        <a:gd name="connsiteY2" fmla="*/ 27452 h 302888"/>
                        <a:gd name="connsiteX3" fmla="*/ 225582 w 511100"/>
                        <a:gd name="connsiteY3" fmla="*/ 8355 h 302888"/>
                        <a:gd name="connsiteX4" fmla="*/ 303163 w 511100"/>
                        <a:gd name="connsiteY4" fmla="*/ 0 h 302888"/>
                        <a:gd name="connsiteX5" fmla="*/ 323454 w 511100"/>
                        <a:gd name="connsiteY5" fmla="*/ 0 h 302888"/>
                        <a:gd name="connsiteX6" fmla="*/ 500101 w 511100"/>
                        <a:gd name="connsiteY6" fmla="*/ 74001 h 302888"/>
                        <a:gd name="connsiteX7" fmla="*/ 504874 w 511100"/>
                        <a:gd name="connsiteY7" fmla="*/ 84742 h 302888"/>
                        <a:gd name="connsiteX8" fmla="*/ 509649 w 511100"/>
                        <a:gd name="connsiteY8" fmla="*/ 100258 h 302888"/>
                        <a:gd name="connsiteX9" fmla="*/ 490552 w 511100"/>
                        <a:gd name="connsiteY9" fmla="*/ 177840 h 302888"/>
                        <a:gd name="connsiteX10" fmla="*/ 481003 w 511100"/>
                        <a:gd name="connsiteY10" fmla="*/ 189775 h 302888"/>
                        <a:gd name="connsiteX11" fmla="*/ 299583 w 511100"/>
                        <a:gd name="connsiteY11" fmla="*/ 290034 h 302888"/>
                        <a:gd name="connsiteX12" fmla="*/ 281680 w 511100"/>
                        <a:gd name="connsiteY12" fmla="*/ 293615 h 302888"/>
                        <a:gd name="connsiteX13" fmla="*/ 278099 w 511100"/>
                        <a:gd name="connsiteY13" fmla="*/ 294809 h 302888"/>
                        <a:gd name="connsiteX14" fmla="*/ 25065 w 511100"/>
                        <a:gd name="connsiteY14" fmla="*/ 250647 h 302888"/>
                        <a:gd name="connsiteX15" fmla="*/ 76388 w 511100"/>
                        <a:gd name="connsiteY15" fmla="*/ 222001 h 302888"/>
                        <a:gd name="connsiteX16" fmla="*/ 89517 w 511100"/>
                        <a:gd name="connsiteY16" fmla="*/ 213646 h 302888"/>
                        <a:gd name="connsiteX17" fmla="*/ 127711 w 511100"/>
                        <a:gd name="connsiteY17" fmla="*/ 190969 h 302888"/>
                        <a:gd name="connsiteX18" fmla="*/ 146807 w 511100"/>
                        <a:gd name="connsiteY18" fmla="*/ 179034 h 302888"/>
                        <a:gd name="connsiteX19" fmla="*/ 163517 w 511100"/>
                        <a:gd name="connsiteY19" fmla="*/ 167098 h 302888"/>
                        <a:gd name="connsiteX20" fmla="*/ 171872 w 511100"/>
                        <a:gd name="connsiteY20" fmla="*/ 152775 h 302888"/>
                        <a:gd name="connsiteX21" fmla="*/ 170679 w 511100"/>
                        <a:gd name="connsiteY21" fmla="*/ 152775 h 302888"/>
                        <a:gd name="connsiteX22" fmla="*/ 114582 w 511100"/>
                        <a:gd name="connsiteY22" fmla="*/ 151582 h 302888"/>
                        <a:gd name="connsiteX23" fmla="*/ 91904 w 511100"/>
                        <a:gd name="connsiteY23" fmla="*/ 152775 h 302888"/>
                        <a:gd name="connsiteX24" fmla="*/ 72807 w 511100"/>
                        <a:gd name="connsiteY24" fmla="*/ 153968 h 302888"/>
                        <a:gd name="connsiteX25" fmla="*/ 57291 w 511100"/>
                        <a:gd name="connsiteY25" fmla="*/ 155162 h 302888"/>
                        <a:gd name="connsiteX26" fmla="*/ 0 w 511100"/>
                        <a:gd name="connsiteY26" fmla="*/ 159936 h 30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1100" h="302888">
                          <a:moveTo>
                            <a:pt x="0" y="159936"/>
                          </a:moveTo>
                          <a:cubicBezTo>
                            <a:pt x="14323" y="112194"/>
                            <a:pt x="66839" y="65646"/>
                            <a:pt x="139646" y="34613"/>
                          </a:cubicBezTo>
                          <a:cubicBezTo>
                            <a:pt x="145614" y="32226"/>
                            <a:pt x="152775" y="29839"/>
                            <a:pt x="158743" y="27452"/>
                          </a:cubicBezTo>
                          <a:cubicBezTo>
                            <a:pt x="180227" y="20290"/>
                            <a:pt x="201711" y="13129"/>
                            <a:pt x="225582" y="8355"/>
                          </a:cubicBezTo>
                          <a:cubicBezTo>
                            <a:pt x="251841" y="3581"/>
                            <a:pt x="278099" y="0"/>
                            <a:pt x="303163" y="0"/>
                          </a:cubicBezTo>
                          <a:cubicBezTo>
                            <a:pt x="310325" y="0"/>
                            <a:pt x="316293" y="0"/>
                            <a:pt x="323454" y="0"/>
                          </a:cubicBezTo>
                          <a:cubicBezTo>
                            <a:pt x="405809" y="2387"/>
                            <a:pt x="473842" y="29839"/>
                            <a:pt x="500101" y="74001"/>
                          </a:cubicBezTo>
                          <a:cubicBezTo>
                            <a:pt x="502487" y="77581"/>
                            <a:pt x="503681" y="81162"/>
                            <a:pt x="504874" y="84742"/>
                          </a:cubicBezTo>
                          <a:cubicBezTo>
                            <a:pt x="507262" y="89517"/>
                            <a:pt x="508455" y="94291"/>
                            <a:pt x="509649" y="100258"/>
                          </a:cubicBezTo>
                          <a:cubicBezTo>
                            <a:pt x="514423" y="126517"/>
                            <a:pt x="507262" y="152775"/>
                            <a:pt x="490552" y="177840"/>
                          </a:cubicBezTo>
                          <a:cubicBezTo>
                            <a:pt x="488165" y="181421"/>
                            <a:pt x="484584" y="186195"/>
                            <a:pt x="481003" y="189775"/>
                          </a:cubicBezTo>
                          <a:cubicBezTo>
                            <a:pt x="445197" y="232744"/>
                            <a:pt x="379551" y="270938"/>
                            <a:pt x="299583" y="290034"/>
                          </a:cubicBezTo>
                          <a:cubicBezTo>
                            <a:pt x="293615" y="291227"/>
                            <a:pt x="287647" y="292421"/>
                            <a:pt x="281680" y="293615"/>
                          </a:cubicBezTo>
                          <a:cubicBezTo>
                            <a:pt x="280486" y="293615"/>
                            <a:pt x="279292" y="293615"/>
                            <a:pt x="278099" y="294809"/>
                          </a:cubicBezTo>
                          <a:cubicBezTo>
                            <a:pt x="170679" y="315099"/>
                            <a:pt x="72807" y="296002"/>
                            <a:pt x="25065" y="250647"/>
                          </a:cubicBezTo>
                          <a:cubicBezTo>
                            <a:pt x="39387" y="242292"/>
                            <a:pt x="57291" y="232744"/>
                            <a:pt x="76388" y="222001"/>
                          </a:cubicBezTo>
                          <a:cubicBezTo>
                            <a:pt x="81162" y="219614"/>
                            <a:pt x="84743" y="217228"/>
                            <a:pt x="89517" y="213646"/>
                          </a:cubicBezTo>
                          <a:cubicBezTo>
                            <a:pt x="102646" y="206485"/>
                            <a:pt x="115775" y="198130"/>
                            <a:pt x="127711" y="190969"/>
                          </a:cubicBezTo>
                          <a:cubicBezTo>
                            <a:pt x="134872" y="186195"/>
                            <a:pt x="140840" y="182614"/>
                            <a:pt x="146807" y="179034"/>
                          </a:cubicBezTo>
                          <a:cubicBezTo>
                            <a:pt x="153969" y="174259"/>
                            <a:pt x="158743" y="170679"/>
                            <a:pt x="163517" y="167098"/>
                          </a:cubicBezTo>
                          <a:cubicBezTo>
                            <a:pt x="171872" y="159936"/>
                            <a:pt x="175453" y="155162"/>
                            <a:pt x="171872" y="152775"/>
                          </a:cubicBezTo>
                          <a:cubicBezTo>
                            <a:pt x="171872" y="152775"/>
                            <a:pt x="171872" y="152775"/>
                            <a:pt x="170679" y="152775"/>
                          </a:cubicBezTo>
                          <a:cubicBezTo>
                            <a:pt x="163517" y="150388"/>
                            <a:pt x="142033" y="150388"/>
                            <a:pt x="114582" y="151582"/>
                          </a:cubicBezTo>
                          <a:cubicBezTo>
                            <a:pt x="107420" y="151582"/>
                            <a:pt x="100259" y="152775"/>
                            <a:pt x="91904" y="152775"/>
                          </a:cubicBezTo>
                          <a:cubicBezTo>
                            <a:pt x="85936" y="152775"/>
                            <a:pt x="78775" y="153968"/>
                            <a:pt x="72807" y="153968"/>
                          </a:cubicBezTo>
                          <a:cubicBezTo>
                            <a:pt x="68033" y="153968"/>
                            <a:pt x="62065" y="155162"/>
                            <a:pt x="57291" y="155162"/>
                          </a:cubicBezTo>
                          <a:cubicBezTo>
                            <a:pt x="38194" y="156356"/>
                            <a:pt x="17903" y="158743"/>
                            <a:pt x="0" y="159936"/>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0" name="Graphic 261">
                      <a:extLst>
                        <a:ext uri="{FF2B5EF4-FFF2-40B4-BE49-F238E27FC236}">
                          <a16:creationId xmlns:a16="http://schemas.microsoft.com/office/drawing/2014/main" id="{A447C17A-4FF6-68BF-7E03-44D1C8581F00}"/>
                        </a:ext>
                      </a:extLst>
                    </p:cNvPr>
                    <p:cNvGrpSpPr/>
                    <p:nvPr/>
                  </p:nvGrpSpPr>
                  <p:grpSpPr>
                    <a:xfrm>
                      <a:off x="7587945" y="5849533"/>
                      <a:ext cx="444003" cy="292421"/>
                      <a:chOff x="7587945" y="5849533"/>
                      <a:chExt cx="444003" cy="292421"/>
                    </a:xfrm>
                  </p:grpSpPr>
                  <p:sp>
                    <p:nvSpPr>
                      <p:cNvPr id="291" name="Freeform: Shape 290">
                        <a:extLst>
                          <a:ext uri="{FF2B5EF4-FFF2-40B4-BE49-F238E27FC236}">
                            <a16:creationId xmlns:a16="http://schemas.microsoft.com/office/drawing/2014/main" id="{AED67BAF-24DB-132A-D51F-CB643F05C947}"/>
                          </a:ext>
                        </a:extLst>
                      </p:cNvPr>
                      <p:cNvSpPr/>
                      <p:nvPr/>
                    </p:nvSpPr>
                    <p:spPr>
                      <a:xfrm>
                        <a:off x="7690591" y="5923534"/>
                        <a:ext cx="341357" cy="91904"/>
                      </a:xfrm>
                      <a:custGeom>
                        <a:avLst/>
                        <a:gdLst>
                          <a:gd name="connsiteX0" fmla="*/ 9548 w 341357"/>
                          <a:gd name="connsiteY0" fmla="*/ 77581 h 91904"/>
                          <a:gd name="connsiteX1" fmla="*/ 9548 w 341357"/>
                          <a:gd name="connsiteY1" fmla="*/ 77581 h 91904"/>
                          <a:gd name="connsiteX2" fmla="*/ 336583 w 341357"/>
                          <a:gd name="connsiteY2" fmla="*/ 0 h 91904"/>
                          <a:gd name="connsiteX3" fmla="*/ 341357 w 341357"/>
                          <a:gd name="connsiteY3" fmla="*/ 10742 h 91904"/>
                          <a:gd name="connsiteX4" fmla="*/ 0 w 341357"/>
                          <a:gd name="connsiteY4" fmla="*/ 91904 h 91904"/>
                          <a:gd name="connsiteX5" fmla="*/ 9548 w 341357"/>
                          <a:gd name="connsiteY5" fmla="*/ 77581 h 9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357" h="91904">
                            <a:moveTo>
                              <a:pt x="9548" y="77581"/>
                            </a:moveTo>
                            <a:cubicBezTo>
                              <a:pt x="9548" y="77581"/>
                              <a:pt x="9548" y="77581"/>
                              <a:pt x="9548" y="77581"/>
                            </a:cubicBezTo>
                            <a:lnTo>
                              <a:pt x="336583" y="0"/>
                            </a:lnTo>
                            <a:cubicBezTo>
                              <a:pt x="338970" y="3581"/>
                              <a:pt x="340163" y="7161"/>
                              <a:pt x="341357" y="10742"/>
                            </a:cubicBezTo>
                            <a:lnTo>
                              <a:pt x="0" y="91904"/>
                            </a:lnTo>
                            <a:cubicBezTo>
                              <a:pt x="9548" y="83549"/>
                              <a:pt x="14322" y="78774"/>
                              <a:pt x="9548" y="77581"/>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A47B3DC3-40FD-CCBA-EC4E-E196AEEAC3BF}"/>
                          </a:ext>
                        </a:extLst>
                      </p:cNvPr>
                      <p:cNvSpPr/>
                      <p:nvPr/>
                    </p:nvSpPr>
                    <p:spPr>
                      <a:xfrm>
                        <a:off x="7655978" y="6026179"/>
                        <a:ext cx="362840" cy="13129"/>
                      </a:xfrm>
                      <a:custGeom>
                        <a:avLst/>
                        <a:gdLst>
                          <a:gd name="connsiteX0" fmla="*/ 0 w 362840"/>
                          <a:gd name="connsiteY0" fmla="*/ 13130 h 13129"/>
                          <a:gd name="connsiteX1" fmla="*/ 19097 w 362840"/>
                          <a:gd name="connsiteY1" fmla="*/ 1194 h 13129"/>
                          <a:gd name="connsiteX2" fmla="*/ 362841 w 362840"/>
                          <a:gd name="connsiteY2" fmla="*/ 0 h 13129"/>
                          <a:gd name="connsiteX3" fmla="*/ 353293 w 362840"/>
                          <a:gd name="connsiteY3" fmla="*/ 11936 h 13129"/>
                          <a:gd name="connsiteX4" fmla="*/ 0 w 362840"/>
                          <a:gd name="connsiteY4" fmla="*/ 13130 h 1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40" h="13129">
                            <a:moveTo>
                              <a:pt x="0" y="13130"/>
                            </a:moveTo>
                            <a:cubicBezTo>
                              <a:pt x="7161" y="8355"/>
                              <a:pt x="13129" y="4775"/>
                              <a:pt x="19097" y="1194"/>
                            </a:cubicBezTo>
                            <a:lnTo>
                              <a:pt x="362841" y="0"/>
                            </a:lnTo>
                            <a:cubicBezTo>
                              <a:pt x="360454" y="3581"/>
                              <a:pt x="356873" y="8355"/>
                              <a:pt x="353293" y="11936"/>
                            </a:cubicBezTo>
                            <a:lnTo>
                              <a:pt x="0" y="13130"/>
                            </a:ln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5ADDA687-F4AF-7EB1-A799-AE39EEEA8E21}"/>
                          </a:ext>
                        </a:extLst>
                      </p:cNvPr>
                      <p:cNvSpPr/>
                      <p:nvPr/>
                    </p:nvSpPr>
                    <p:spPr>
                      <a:xfrm>
                        <a:off x="7604655" y="6060793"/>
                        <a:ext cx="223195" cy="81161"/>
                      </a:xfrm>
                      <a:custGeom>
                        <a:avLst/>
                        <a:gdLst>
                          <a:gd name="connsiteX0" fmla="*/ 0 w 223195"/>
                          <a:gd name="connsiteY0" fmla="*/ 8355 h 81161"/>
                          <a:gd name="connsiteX1" fmla="*/ 13129 w 223195"/>
                          <a:gd name="connsiteY1" fmla="*/ 0 h 81161"/>
                          <a:gd name="connsiteX2" fmla="*/ 223195 w 223195"/>
                          <a:gd name="connsiteY2" fmla="*/ 76388 h 81161"/>
                          <a:gd name="connsiteX3" fmla="*/ 205292 w 223195"/>
                          <a:gd name="connsiteY3" fmla="*/ 79968 h 81161"/>
                          <a:gd name="connsiteX4" fmla="*/ 201711 w 223195"/>
                          <a:gd name="connsiteY4" fmla="*/ 81162 h 81161"/>
                          <a:gd name="connsiteX5" fmla="*/ 0 w 223195"/>
                          <a:gd name="connsiteY5" fmla="*/ 8355 h 8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195" h="81161">
                            <a:moveTo>
                              <a:pt x="0" y="8355"/>
                            </a:moveTo>
                            <a:cubicBezTo>
                              <a:pt x="4774" y="5968"/>
                              <a:pt x="8355" y="3581"/>
                              <a:pt x="13129" y="0"/>
                            </a:cubicBezTo>
                            <a:lnTo>
                              <a:pt x="223195" y="76388"/>
                            </a:lnTo>
                            <a:cubicBezTo>
                              <a:pt x="217228" y="77581"/>
                              <a:pt x="211260" y="78774"/>
                              <a:pt x="205292" y="79968"/>
                            </a:cubicBezTo>
                            <a:cubicBezTo>
                              <a:pt x="204098" y="79968"/>
                              <a:pt x="202905" y="79968"/>
                              <a:pt x="201711" y="81162"/>
                            </a:cubicBezTo>
                            <a:lnTo>
                              <a:pt x="0" y="8355"/>
                            </a:ln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67868D88-C1A3-76BA-85BE-42784C2B2584}"/>
                          </a:ext>
                        </a:extLst>
                      </p:cNvPr>
                      <p:cNvSpPr/>
                      <p:nvPr/>
                    </p:nvSpPr>
                    <p:spPr>
                      <a:xfrm>
                        <a:off x="7622558" y="5849533"/>
                        <a:ext cx="229162" cy="151581"/>
                      </a:xfrm>
                      <a:custGeom>
                        <a:avLst/>
                        <a:gdLst>
                          <a:gd name="connsiteX0" fmla="*/ 0 w 229162"/>
                          <a:gd name="connsiteY0" fmla="*/ 151582 h 151581"/>
                          <a:gd name="connsiteX1" fmla="*/ 208872 w 229162"/>
                          <a:gd name="connsiteY1" fmla="*/ 0 h 151581"/>
                          <a:gd name="connsiteX2" fmla="*/ 229163 w 229162"/>
                          <a:gd name="connsiteY2" fmla="*/ 0 h 151581"/>
                          <a:gd name="connsiteX3" fmla="*/ 21484 w 229162"/>
                          <a:gd name="connsiteY3" fmla="*/ 150389 h 151581"/>
                          <a:gd name="connsiteX4" fmla="*/ 0 w 229162"/>
                          <a:gd name="connsiteY4" fmla="*/ 151582 h 15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62" h="151581">
                            <a:moveTo>
                              <a:pt x="0" y="151582"/>
                            </a:moveTo>
                            <a:lnTo>
                              <a:pt x="208872" y="0"/>
                            </a:lnTo>
                            <a:cubicBezTo>
                              <a:pt x="216034" y="0"/>
                              <a:pt x="222002" y="0"/>
                              <a:pt x="229163" y="0"/>
                            </a:cubicBezTo>
                            <a:lnTo>
                              <a:pt x="21484" y="150389"/>
                            </a:lnTo>
                            <a:cubicBezTo>
                              <a:pt x="15516" y="150389"/>
                              <a:pt x="7161" y="150389"/>
                              <a:pt x="0" y="151582"/>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708021F0-D19C-B1F0-3245-B672D413D79A}"/>
                          </a:ext>
                        </a:extLst>
                      </p:cNvPr>
                      <p:cNvSpPr/>
                      <p:nvPr/>
                    </p:nvSpPr>
                    <p:spPr>
                      <a:xfrm>
                        <a:off x="7587945" y="5875791"/>
                        <a:ext cx="99065" cy="127710"/>
                      </a:xfrm>
                      <a:custGeom>
                        <a:avLst/>
                        <a:gdLst>
                          <a:gd name="connsiteX0" fmla="*/ 0 w 99065"/>
                          <a:gd name="connsiteY0" fmla="*/ 127711 h 127710"/>
                          <a:gd name="connsiteX1" fmla="*/ 79968 w 99065"/>
                          <a:gd name="connsiteY1" fmla="*/ 7161 h 127710"/>
                          <a:gd name="connsiteX2" fmla="*/ 99065 w 99065"/>
                          <a:gd name="connsiteY2" fmla="*/ 0 h 127710"/>
                          <a:gd name="connsiteX3" fmla="*/ 14323 w 99065"/>
                          <a:gd name="connsiteY3" fmla="*/ 126517 h 127710"/>
                          <a:gd name="connsiteX4" fmla="*/ 0 w 99065"/>
                          <a:gd name="connsiteY4" fmla="*/ 127711 h 12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5" h="127710">
                            <a:moveTo>
                              <a:pt x="0" y="127711"/>
                            </a:moveTo>
                            <a:lnTo>
                              <a:pt x="79968" y="7161"/>
                            </a:lnTo>
                            <a:cubicBezTo>
                              <a:pt x="85936" y="4774"/>
                              <a:pt x="93097" y="2387"/>
                              <a:pt x="99065" y="0"/>
                            </a:cubicBezTo>
                            <a:lnTo>
                              <a:pt x="14323" y="126517"/>
                            </a:lnTo>
                            <a:cubicBezTo>
                              <a:pt x="9548" y="126517"/>
                              <a:pt x="4774" y="126517"/>
                              <a:pt x="0" y="127711"/>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96" name="Graphic 261">
                    <a:extLst>
                      <a:ext uri="{FF2B5EF4-FFF2-40B4-BE49-F238E27FC236}">
                        <a16:creationId xmlns:a16="http://schemas.microsoft.com/office/drawing/2014/main" id="{60F54077-A5CD-5E6B-D07B-9FC9462807C3}"/>
                      </a:ext>
                    </a:extLst>
                  </p:cNvPr>
                  <p:cNvGrpSpPr/>
                  <p:nvPr/>
                </p:nvGrpSpPr>
                <p:grpSpPr>
                  <a:xfrm>
                    <a:off x="3125236" y="4751460"/>
                    <a:ext cx="511100" cy="302888"/>
                    <a:chOff x="3125236" y="4751460"/>
                    <a:chExt cx="511100" cy="302888"/>
                  </a:xfrm>
                </p:grpSpPr>
                <p:sp>
                  <p:nvSpPr>
                    <p:cNvPr id="297" name="Freeform: Shape 296">
                      <a:extLst>
                        <a:ext uri="{FF2B5EF4-FFF2-40B4-BE49-F238E27FC236}">
                          <a16:creationId xmlns:a16="http://schemas.microsoft.com/office/drawing/2014/main" id="{9DC19993-83F1-36DF-7B46-3555337891F5}"/>
                        </a:ext>
                      </a:extLst>
                    </p:cNvPr>
                    <p:cNvSpPr/>
                    <p:nvPr/>
                  </p:nvSpPr>
                  <p:spPr>
                    <a:xfrm>
                      <a:off x="3125236" y="4751460"/>
                      <a:ext cx="511100" cy="302888"/>
                    </a:xfrm>
                    <a:custGeom>
                      <a:avLst/>
                      <a:gdLst>
                        <a:gd name="connsiteX0" fmla="*/ 0 w 511100"/>
                        <a:gd name="connsiteY0" fmla="*/ 159937 h 302888"/>
                        <a:gd name="connsiteX1" fmla="*/ 139646 w 511100"/>
                        <a:gd name="connsiteY1" fmla="*/ 34613 h 302888"/>
                        <a:gd name="connsiteX2" fmla="*/ 158743 w 511100"/>
                        <a:gd name="connsiteY2" fmla="*/ 27452 h 302888"/>
                        <a:gd name="connsiteX3" fmla="*/ 225582 w 511100"/>
                        <a:gd name="connsiteY3" fmla="*/ 8355 h 302888"/>
                        <a:gd name="connsiteX4" fmla="*/ 303163 w 511100"/>
                        <a:gd name="connsiteY4" fmla="*/ 0 h 302888"/>
                        <a:gd name="connsiteX5" fmla="*/ 323454 w 511100"/>
                        <a:gd name="connsiteY5" fmla="*/ 0 h 302888"/>
                        <a:gd name="connsiteX6" fmla="*/ 500100 w 511100"/>
                        <a:gd name="connsiteY6" fmla="*/ 74001 h 302888"/>
                        <a:gd name="connsiteX7" fmla="*/ 504875 w 511100"/>
                        <a:gd name="connsiteY7" fmla="*/ 84743 h 302888"/>
                        <a:gd name="connsiteX8" fmla="*/ 509649 w 511100"/>
                        <a:gd name="connsiteY8" fmla="*/ 100259 h 302888"/>
                        <a:gd name="connsiteX9" fmla="*/ 490552 w 511100"/>
                        <a:gd name="connsiteY9" fmla="*/ 177840 h 302888"/>
                        <a:gd name="connsiteX10" fmla="*/ 481003 w 511100"/>
                        <a:gd name="connsiteY10" fmla="*/ 189776 h 302888"/>
                        <a:gd name="connsiteX11" fmla="*/ 299583 w 511100"/>
                        <a:gd name="connsiteY11" fmla="*/ 290035 h 302888"/>
                        <a:gd name="connsiteX12" fmla="*/ 281679 w 511100"/>
                        <a:gd name="connsiteY12" fmla="*/ 293615 h 302888"/>
                        <a:gd name="connsiteX13" fmla="*/ 278099 w 511100"/>
                        <a:gd name="connsiteY13" fmla="*/ 294809 h 302888"/>
                        <a:gd name="connsiteX14" fmla="*/ 25065 w 511100"/>
                        <a:gd name="connsiteY14" fmla="*/ 250647 h 302888"/>
                        <a:gd name="connsiteX15" fmla="*/ 76388 w 511100"/>
                        <a:gd name="connsiteY15" fmla="*/ 222002 h 302888"/>
                        <a:gd name="connsiteX16" fmla="*/ 89517 w 511100"/>
                        <a:gd name="connsiteY16" fmla="*/ 213647 h 302888"/>
                        <a:gd name="connsiteX17" fmla="*/ 127711 w 511100"/>
                        <a:gd name="connsiteY17" fmla="*/ 190969 h 302888"/>
                        <a:gd name="connsiteX18" fmla="*/ 146807 w 511100"/>
                        <a:gd name="connsiteY18" fmla="*/ 179034 h 302888"/>
                        <a:gd name="connsiteX19" fmla="*/ 163517 w 511100"/>
                        <a:gd name="connsiteY19" fmla="*/ 167098 h 302888"/>
                        <a:gd name="connsiteX20" fmla="*/ 171872 w 511100"/>
                        <a:gd name="connsiteY20" fmla="*/ 152776 h 302888"/>
                        <a:gd name="connsiteX21" fmla="*/ 170679 w 511100"/>
                        <a:gd name="connsiteY21" fmla="*/ 152776 h 302888"/>
                        <a:gd name="connsiteX22" fmla="*/ 114581 w 511100"/>
                        <a:gd name="connsiteY22" fmla="*/ 151582 h 302888"/>
                        <a:gd name="connsiteX23" fmla="*/ 91904 w 511100"/>
                        <a:gd name="connsiteY23" fmla="*/ 152776 h 302888"/>
                        <a:gd name="connsiteX24" fmla="*/ 72807 w 511100"/>
                        <a:gd name="connsiteY24" fmla="*/ 153969 h 302888"/>
                        <a:gd name="connsiteX25" fmla="*/ 57291 w 511100"/>
                        <a:gd name="connsiteY25" fmla="*/ 155162 h 302888"/>
                        <a:gd name="connsiteX26" fmla="*/ 0 w 511100"/>
                        <a:gd name="connsiteY26" fmla="*/ 159937 h 30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1100" h="302888">
                          <a:moveTo>
                            <a:pt x="0" y="159937"/>
                          </a:moveTo>
                          <a:cubicBezTo>
                            <a:pt x="14323" y="112195"/>
                            <a:pt x="66839" y="65646"/>
                            <a:pt x="139646" y="34613"/>
                          </a:cubicBezTo>
                          <a:cubicBezTo>
                            <a:pt x="145614" y="32226"/>
                            <a:pt x="152775" y="29839"/>
                            <a:pt x="158743" y="27452"/>
                          </a:cubicBezTo>
                          <a:cubicBezTo>
                            <a:pt x="180227" y="20291"/>
                            <a:pt x="201711" y="13129"/>
                            <a:pt x="225582" y="8355"/>
                          </a:cubicBezTo>
                          <a:cubicBezTo>
                            <a:pt x="251840" y="3581"/>
                            <a:pt x="278099" y="0"/>
                            <a:pt x="303163" y="0"/>
                          </a:cubicBezTo>
                          <a:cubicBezTo>
                            <a:pt x="310325" y="0"/>
                            <a:pt x="316293" y="0"/>
                            <a:pt x="323454" y="0"/>
                          </a:cubicBezTo>
                          <a:cubicBezTo>
                            <a:pt x="405809" y="2387"/>
                            <a:pt x="473842" y="29839"/>
                            <a:pt x="500100" y="74001"/>
                          </a:cubicBezTo>
                          <a:cubicBezTo>
                            <a:pt x="502487" y="77581"/>
                            <a:pt x="503681" y="81162"/>
                            <a:pt x="504875" y="84743"/>
                          </a:cubicBezTo>
                          <a:cubicBezTo>
                            <a:pt x="507262" y="89517"/>
                            <a:pt x="508455" y="94291"/>
                            <a:pt x="509649" y="100259"/>
                          </a:cubicBezTo>
                          <a:cubicBezTo>
                            <a:pt x="514423" y="126517"/>
                            <a:pt x="507262" y="152776"/>
                            <a:pt x="490552" y="177840"/>
                          </a:cubicBezTo>
                          <a:cubicBezTo>
                            <a:pt x="488165" y="181421"/>
                            <a:pt x="484584" y="186195"/>
                            <a:pt x="481003" y="189776"/>
                          </a:cubicBezTo>
                          <a:cubicBezTo>
                            <a:pt x="445197" y="232744"/>
                            <a:pt x="379551" y="270938"/>
                            <a:pt x="299583" y="290035"/>
                          </a:cubicBezTo>
                          <a:cubicBezTo>
                            <a:pt x="293615" y="291228"/>
                            <a:pt x="287647" y="292421"/>
                            <a:pt x="281679" y="293615"/>
                          </a:cubicBezTo>
                          <a:cubicBezTo>
                            <a:pt x="280486" y="293615"/>
                            <a:pt x="279292" y="293615"/>
                            <a:pt x="278099" y="294809"/>
                          </a:cubicBezTo>
                          <a:cubicBezTo>
                            <a:pt x="170679" y="315099"/>
                            <a:pt x="72807" y="296002"/>
                            <a:pt x="25065" y="250647"/>
                          </a:cubicBezTo>
                          <a:cubicBezTo>
                            <a:pt x="39387" y="242292"/>
                            <a:pt x="57291" y="232744"/>
                            <a:pt x="76388" y="222002"/>
                          </a:cubicBezTo>
                          <a:cubicBezTo>
                            <a:pt x="81162" y="219615"/>
                            <a:pt x="84743" y="217228"/>
                            <a:pt x="89517" y="213647"/>
                          </a:cubicBezTo>
                          <a:cubicBezTo>
                            <a:pt x="102646" y="206486"/>
                            <a:pt x="115775" y="198131"/>
                            <a:pt x="127711" y="190969"/>
                          </a:cubicBezTo>
                          <a:cubicBezTo>
                            <a:pt x="134872" y="186195"/>
                            <a:pt x="140840" y="182614"/>
                            <a:pt x="146807" y="179034"/>
                          </a:cubicBezTo>
                          <a:cubicBezTo>
                            <a:pt x="153969" y="174259"/>
                            <a:pt x="158743" y="170679"/>
                            <a:pt x="163517" y="167098"/>
                          </a:cubicBezTo>
                          <a:cubicBezTo>
                            <a:pt x="171872" y="159937"/>
                            <a:pt x="175453" y="155162"/>
                            <a:pt x="171872" y="152776"/>
                          </a:cubicBezTo>
                          <a:cubicBezTo>
                            <a:pt x="171872" y="152776"/>
                            <a:pt x="171872" y="152776"/>
                            <a:pt x="170679" y="152776"/>
                          </a:cubicBezTo>
                          <a:cubicBezTo>
                            <a:pt x="163517" y="150388"/>
                            <a:pt x="142033" y="150388"/>
                            <a:pt x="114581" y="151582"/>
                          </a:cubicBezTo>
                          <a:cubicBezTo>
                            <a:pt x="107420" y="151582"/>
                            <a:pt x="100259" y="152776"/>
                            <a:pt x="91904" y="152776"/>
                          </a:cubicBezTo>
                          <a:cubicBezTo>
                            <a:pt x="85936" y="152776"/>
                            <a:pt x="78775" y="153969"/>
                            <a:pt x="72807" y="153969"/>
                          </a:cubicBezTo>
                          <a:cubicBezTo>
                            <a:pt x="68033" y="153969"/>
                            <a:pt x="62065" y="155162"/>
                            <a:pt x="57291" y="155162"/>
                          </a:cubicBezTo>
                          <a:cubicBezTo>
                            <a:pt x="37000" y="156356"/>
                            <a:pt x="16710" y="158743"/>
                            <a:pt x="0" y="159937"/>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8" name="Graphic 261">
                      <a:extLst>
                        <a:ext uri="{FF2B5EF4-FFF2-40B4-BE49-F238E27FC236}">
                          <a16:creationId xmlns:a16="http://schemas.microsoft.com/office/drawing/2014/main" id="{5016CB47-4F46-653C-B5D2-6AE8027112F7}"/>
                        </a:ext>
                      </a:extLst>
                    </p:cNvPr>
                    <p:cNvGrpSpPr/>
                    <p:nvPr/>
                  </p:nvGrpSpPr>
                  <p:grpSpPr>
                    <a:xfrm>
                      <a:off x="3183720" y="4752654"/>
                      <a:ext cx="445196" cy="292421"/>
                      <a:chOff x="3183720" y="4752654"/>
                      <a:chExt cx="445196" cy="292421"/>
                    </a:xfrm>
                  </p:grpSpPr>
                  <p:sp>
                    <p:nvSpPr>
                      <p:cNvPr id="299" name="Freeform: Shape 298">
                        <a:extLst>
                          <a:ext uri="{FF2B5EF4-FFF2-40B4-BE49-F238E27FC236}">
                            <a16:creationId xmlns:a16="http://schemas.microsoft.com/office/drawing/2014/main" id="{535B0928-9B2C-6105-46EB-DF4257FEC480}"/>
                          </a:ext>
                        </a:extLst>
                      </p:cNvPr>
                      <p:cNvSpPr/>
                      <p:nvPr/>
                    </p:nvSpPr>
                    <p:spPr>
                      <a:xfrm>
                        <a:off x="3287560" y="4826655"/>
                        <a:ext cx="341357" cy="91903"/>
                      </a:xfrm>
                      <a:custGeom>
                        <a:avLst/>
                        <a:gdLst>
                          <a:gd name="connsiteX0" fmla="*/ 9548 w 341357"/>
                          <a:gd name="connsiteY0" fmla="*/ 77581 h 91903"/>
                          <a:gd name="connsiteX1" fmla="*/ 9548 w 341357"/>
                          <a:gd name="connsiteY1" fmla="*/ 77581 h 91903"/>
                          <a:gd name="connsiteX2" fmla="*/ 336583 w 341357"/>
                          <a:gd name="connsiteY2" fmla="*/ 0 h 91903"/>
                          <a:gd name="connsiteX3" fmla="*/ 341357 w 341357"/>
                          <a:gd name="connsiteY3" fmla="*/ 10742 h 91903"/>
                          <a:gd name="connsiteX4" fmla="*/ 0 w 341357"/>
                          <a:gd name="connsiteY4" fmla="*/ 91904 h 91903"/>
                          <a:gd name="connsiteX5" fmla="*/ 9548 w 341357"/>
                          <a:gd name="connsiteY5" fmla="*/ 77581 h 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357" h="91903">
                            <a:moveTo>
                              <a:pt x="9548" y="77581"/>
                            </a:moveTo>
                            <a:cubicBezTo>
                              <a:pt x="9548" y="77581"/>
                              <a:pt x="8355" y="77581"/>
                              <a:pt x="9548" y="77581"/>
                            </a:cubicBezTo>
                            <a:lnTo>
                              <a:pt x="336583" y="0"/>
                            </a:lnTo>
                            <a:cubicBezTo>
                              <a:pt x="338970" y="3581"/>
                              <a:pt x="340164" y="7161"/>
                              <a:pt x="341357" y="10742"/>
                            </a:cubicBezTo>
                            <a:lnTo>
                              <a:pt x="0" y="91904"/>
                            </a:lnTo>
                            <a:cubicBezTo>
                              <a:pt x="9548" y="83549"/>
                              <a:pt x="13129" y="78775"/>
                              <a:pt x="9548" y="77581"/>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B235E9EC-81C9-6051-C505-45B85ECE4662}"/>
                          </a:ext>
                        </a:extLst>
                      </p:cNvPr>
                      <p:cNvSpPr/>
                      <p:nvPr/>
                    </p:nvSpPr>
                    <p:spPr>
                      <a:xfrm>
                        <a:off x="3252946" y="4929301"/>
                        <a:ext cx="362841" cy="13128"/>
                      </a:xfrm>
                      <a:custGeom>
                        <a:avLst/>
                        <a:gdLst>
                          <a:gd name="connsiteX0" fmla="*/ 0 w 362841"/>
                          <a:gd name="connsiteY0" fmla="*/ 13129 h 13128"/>
                          <a:gd name="connsiteX1" fmla="*/ 19097 w 362841"/>
                          <a:gd name="connsiteY1" fmla="*/ 1193 h 13128"/>
                          <a:gd name="connsiteX2" fmla="*/ 362841 w 362841"/>
                          <a:gd name="connsiteY2" fmla="*/ 0 h 13128"/>
                          <a:gd name="connsiteX3" fmla="*/ 353293 w 362841"/>
                          <a:gd name="connsiteY3" fmla="*/ 11936 h 13128"/>
                          <a:gd name="connsiteX4" fmla="*/ 0 w 362841"/>
                          <a:gd name="connsiteY4" fmla="*/ 13129 h 1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41" h="13128">
                            <a:moveTo>
                              <a:pt x="0" y="13129"/>
                            </a:moveTo>
                            <a:cubicBezTo>
                              <a:pt x="7161" y="8355"/>
                              <a:pt x="13129" y="4774"/>
                              <a:pt x="19097" y="1193"/>
                            </a:cubicBezTo>
                            <a:lnTo>
                              <a:pt x="362841" y="0"/>
                            </a:lnTo>
                            <a:cubicBezTo>
                              <a:pt x="360454" y="3581"/>
                              <a:pt x="356873" y="8355"/>
                              <a:pt x="353293" y="11936"/>
                            </a:cubicBezTo>
                            <a:lnTo>
                              <a:pt x="0" y="13129"/>
                            </a:ln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795CBD4-B374-531A-01FB-3519603E6626}"/>
                          </a:ext>
                        </a:extLst>
                      </p:cNvPr>
                      <p:cNvSpPr/>
                      <p:nvPr/>
                    </p:nvSpPr>
                    <p:spPr>
                      <a:xfrm>
                        <a:off x="3201623" y="4963914"/>
                        <a:ext cx="223195" cy="81161"/>
                      </a:xfrm>
                      <a:custGeom>
                        <a:avLst/>
                        <a:gdLst>
                          <a:gd name="connsiteX0" fmla="*/ 0 w 223195"/>
                          <a:gd name="connsiteY0" fmla="*/ 8355 h 81161"/>
                          <a:gd name="connsiteX1" fmla="*/ 13129 w 223195"/>
                          <a:gd name="connsiteY1" fmla="*/ 0 h 81161"/>
                          <a:gd name="connsiteX2" fmla="*/ 223195 w 223195"/>
                          <a:gd name="connsiteY2" fmla="*/ 76388 h 81161"/>
                          <a:gd name="connsiteX3" fmla="*/ 205292 w 223195"/>
                          <a:gd name="connsiteY3" fmla="*/ 79968 h 81161"/>
                          <a:gd name="connsiteX4" fmla="*/ 201711 w 223195"/>
                          <a:gd name="connsiteY4" fmla="*/ 81162 h 81161"/>
                          <a:gd name="connsiteX5" fmla="*/ 0 w 223195"/>
                          <a:gd name="connsiteY5" fmla="*/ 8355 h 8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195" h="81161">
                            <a:moveTo>
                              <a:pt x="0" y="8355"/>
                            </a:moveTo>
                            <a:cubicBezTo>
                              <a:pt x="4774" y="5968"/>
                              <a:pt x="8355" y="3581"/>
                              <a:pt x="13129" y="0"/>
                            </a:cubicBezTo>
                            <a:lnTo>
                              <a:pt x="223195" y="76388"/>
                            </a:lnTo>
                            <a:cubicBezTo>
                              <a:pt x="217227" y="77581"/>
                              <a:pt x="211260" y="78775"/>
                              <a:pt x="205292" y="79968"/>
                            </a:cubicBezTo>
                            <a:cubicBezTo>
                              <a:pt x="204098" y="79968"/>
                              <a:pt x="202905" y="79968"/>
                              <a:pt x="201711" y="81162"/>
                            </a:cubicBezTo>
                            <a:lnTo>
                              <a:pt x="0" y="8355"/>
                            </a:ln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A68301F0-B920-5957-7FF5-C5C6F973CE3F}"/>
                          </a:ext>
                        </a:extLst>
                      </p:cNvPr>
                      <p:cNvSpPr/>
                      <p:nvPr/>
                    </p:nvSpPr>
                    <p:spPr>
                      <a:xfrm>
                        <a:off x="3218333" y="4752654"/>
                        <a:ext cx="229162" cy="151581"/>
                      </a:xfrm>
                      <a:custGeom>
                        <a:avLst/>
                        <a:gdLst>
                          <a:gd name="connsiteX0" fmla="*/ 0 w 229162"/>
                          <a:gd name="connsiteY0" fmla="*/ 151582 h 151581"/>
                          <a:gd name="connsiteX1" fmla="*/ 208872 w 229162"/>
                          <a:gd name="connsiteY1" fmla="*/ 0 h 151581"/>
                          <a:gd name="connsiteX2" fmla="*/ 229163 w 229162"/>
                          <a:gd name="connsiteY2" fmla="*/ 0 h 151581"/>
                          <a:gd name="connsiteX3" fmla="*/ 21484 w 229162"/>
                          <a:gd name="connsiteY3" fmla="*/ 150388 h 151581"/>
                          <a:gd name="connsiteX4" fmla="*/ 0 w 229162"/>
                          <a:gd name="connsiteY4" fmla="*/ 151582 h 15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62" h="151581">
                            <a:moveTo>
                              <a:pt x="0" y="151582"/>
                            </a:moveTo>
                            <a:lnTo>
                              <a:pt x="208872" y="0"/>
                            </a:lnTo>
                            <a:cubicBezTo>
                              <a:pt x="216034" y="0"/>
                              <a:pt x="222002" y="0"/>
                              <a:pt x="229163" y="0"/>
                            </a:cubicBezTo>
                            <a:lnTo>
                              <a:pt x="21484" y="150388"/>
                            </a:lnTo>
                            <a:cubicBezTo>
                              <a:pt x="15516" y="150388"/>
                              <a:pt x="8355" y="150388"/>
                              <a:pt x="0" y="151582"/>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42138270-9E7F-025B-E32A-42D4B3F22E3C}"/>
                          </a:ext>
                        </a:extLst>
                      </p:cNvPr>
                      <p:cNvSpPr/>
                      <p:nvPr/>
                    </p:nvSpPr>
                    <p:spPr>
                      <a:xfrm>
                        <a:off x="3183720" y="4778913"/>
                        <a:ext cx="99065" cy="127710"/>
                      </a:xfrm>
                      <a:custGeom>
                        <a:avLst/>
                        <a:gdLst>
                          <a:gd name="connsiteX0" fmla="*/ 0 w 99065"/>
                          <a:gd name="connsiteY0" fmla="*/ 127710 h 127710"/>
                          <a:gd name="connsiteX1" fmla="*/ 79968 w 99065"/>
                          <a:gd name="connsiteY1" fmla="*/ 7161 h 127710"/>
                          <a:gd name="connsiteX2" fmla="*/ 99065 w 99065"/>
                          <a:gd name="connsiteY2" fmla="*/ 0 h 127710"/>
                          <a:gd name="connsiteX3" fmla="*/ 14323 w 99065"/>
                          <a:gd name="connsiteY3" fmla="*/ 126517 h 127710"/>
                          <a:gd name="connsiteX4" fmla="*/ 0 w 99065"/>
                          <a:gd name="connsiteY4" fmla="*/ 127710 h 12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5" h="127710">
                            <a:moveTo>
                              <a:pt x="0" y="127710"/>
                            </a:moveTo>
                            <a:lnTo>
                              <a:pt x="79968" y="7161"/>
                            </a:lnTo>
                            <a:cubicBezTo>
                              <a:pt x="85936" y="4774"/>
                              <a:pt x="93097" y="2387"/>
                              <a:pt x="99065" y="0"/>
                            </a:cubicBezTo>
                            <a:lnTo>
                              <a:pt x="14323" y="126517"/>
                            </a:lnTo>
                            <a:cubicBezTo>
                              <a:pt x="10742" y="126517"/>
                              <a:pt x="4774" y="127710"/>
                              <a:pt x="0" y="127710"/>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04" name="Graphic 261">
                    <a:extLst>
                      <a:ext uri="{FF2B5EF4-FFF2-40B4-BE49-F238E27FC236}">
                        <a16:creationId xmlns:a16="http://schemas.microsoft.com/office/drawing/2014/main" id="{A22432A7-FB3E-38C6-013D-CF00E21F7207}"/>
                      </a:ext>
                    </a:extLst>
                  </p:cNvPr>
                  <p:cNvGrpSpPr/>
                  <p:nvPr/>
                </p:nvGrpSpPr>
                <p:grpSpPr>
                  <a:xfrm>
                    <a:off x="8626340" y="3222514"/>
                    <a:ext cx="511100" cy="302888"/>
                    <a:chOff x="8626340" y="3222514"/>
                    <a:chExt cx="511100" cy="302888"/>
                  </a:xfrm>
                </p:grpSpPr>
                <p:sp>
                  <p:nvSpPr>
                    <p:cNvPr id="305" name="Freeform: Shape 304">
                      <a:extLst>
                        <a:ext uri="{FF2B5EF4-FFF2-40B4-BE49-F238E27FC236}">
                          <a16:creationId xmlns:a16="http://schemas.microsoft.com/office/drawing/2014/main" id="{BA00B14D-CA04-AEFC-CF7C-A93F086A9698}"/>
                        </a:ext>
                      </a:extLst>
                    </p:cNvPr>
                    <p:cNvSpPr/>
                    <p:nvPr/>
                  </p:nvSpPr>
                  <p:spPr>
                    <a:xfrm>
                      <a:off x="8626340" y="3222514"/>
                      <a:ext cx="511100" cy="302888"/>
                    </a:xfrm>
                    <a:custGeom>
                      <a:avLst/>
                      <a:gdLst>
                        <a:gd name="connsiteX0" fmla="*/ 0 w 511100"/>
                        <a:gd name="connsiteY0" fmla="*/ 159937 h 302888"/>
                        <a:gd name="connsiteX1" fmla="*/ 139646 w 511100"/>
                        <a:gd name="connsiteY1" fmla="*/ 34613 h 302888"/>
                        <a:gd name="connsiteX2" fmla="*/ 158743 w 511100"/>
                        <a:gd name="connsiteY2" fmla="*/ 27452 h 302888"/>
                        <a:gd name="connsiteX3" fmla="*/ 225583 w 511100"/>
                        <a:gd name="connsiteY3" fmla="*/ 8355 h 302888"/>
                        <a:gd name="connsiteX4" fmla="*/ 303164 w 511100"/>
                        <a:gd name="connsiteY4" fmla="*/ 0 h 302888"/>
                        <a:gd name="connsiteX5" fmla="*/ 323454 w 511100"/>
                        <a:gd name="connsiteY5" fmla="*/ 0 h 302888"/>
                        <a:gd name="connsiteX6" fmla="*/ 500101 w 511100"/>
                        <a:gd name="connsiteY6" fmla="*/ 74000 h 302888"/>
                        <a:gd name="connsiteX7" fmla="*/ 504874 w 511100"/>
                        <a:gd name="connsiteY7" fmla="*/ 84742 h 302888"/>
                        <a:gd name="connsiteX8" fmla="*/ 509649 w 511100"/>
                        <a:gd name="connsiteY8" fmla="*/ 100259 h 302888"/>
                        <a:gd name="connsiteX9" fmla="*/ 490552 w 511100"/>
                        <a:gd name="connsiteY9" fmla="*/ 177840 h 302888"/>
                        <a:gd name="connsiteX10" fmla="*/ 481003 w 511100"/>
                        <a:gd name="connsiteY10" fmla="*/ 189775 h 302888"/>
                        <a:gd name="connsiteX11" fmla="*/ 299583 w 511100"/>
                        <a:gd name="connsiteY11" fmla="*/ 290034 h 302888"/>
                        <a:gd name="connsiteX12" fmla="*/ 281679 w 511100"/>
                        <a:gd name="connsiteY12" fmla="*/ 293615 h 302888"/>
                        <a:gd name="connsiteX13" fmla="*/ 278099 w 511100"/>
                        <a:gd name="connsiteY13" fmla="*/ 294808 h 302888"/>
                        <a:gd name="connsiteX14" fmla="*/ 25064 w 511100"/>
                        <a:gd name="connsiteY14" fmla="*/ 250647 h 302888"/>
                        <a:gd name="connsiteX15" fmla="*/ 76388 w 511100"/>
                        <a:gd name="connsiteY15" fmla="*/ 222001 h 302888"/>
                        <a:gd name="connsiteX16" fmla="*/ 89517 w 511100"/>
                        <a:gd name="connsiteY16" fmla="*/ 213647 h 302888"/>
                        <a:gd name="connsiteX17" fmla="*/ 127711 w 511100"/>
                        <a:gd name="connsiteY17" fmla="*/ 190969 h 302888"/>
                        <a:gd name="connsiteX18" fmla="*/ 146807 w 511100"/>
                        <a:gd name="connsiteY18" fmla="*/ 179034 h 302888"/>
                        <a:gd name="connsiteX19" fmla="*/ 163517 w 511100"/>
                        <a:gd name="connsiteY19" fmla="*/ 167098 h 302888"/>
                        <a:gd name="connsiteX20" fmla="*/ 171872 w 511100"/>
                        <a:gd name="connsiteY20" fmla="*/ 152775 h 302888"/>
                        <a:gd name="connsiteX21" fmla="*/ 170679 w 511100"/>
                        <a:gd name="connsiteY21" fmla="*/ 152775 h 302888"/>
                        <a:gd name="connsiteX22" fmla="*/ 114581 w 511100"/>
                        <a:gd name="connsiteY22" fmla="*/ 151582 h 302888"/>
                        <a:gd name="connsiteX23" fmla="*/ 91904 w 511100"/>
                        <a:gd name="connsiteY23" fmla="*/ 152775 h 302888"/>
                        <a:gd name="connsiteX24" fmla="*/ 72807 w 511100"/>
                        <a:gd name="connsiteY24" fmla="*/ 153969 h 302888"/>
                        <a:gd name="connsiteX25" fmla="*/ 57291 w 511100"/>
                        <a:gd name="connsiteY25" fmla="*/ 155162 h 302888"/>
                        <a:gd name="connsiteX26" fmla="*/ 0 w 511100"/>
                        <a:gd name="connsiteY26" fmla="*/ 159937 h 30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1100" h="302888">
                          <a:moveTo>
                            <a:pt x="0" y="159937"/>
                          </a:moveTo>
                          <a:cubicBezTo>
                            <a:pt x="14323" y="112194"/>
                            <a:pt x="66839" y="65646"/>
                            <a:pt x="139646" y="34613"/>
                          </a:cubicBezTo>
                          <a:cubicBezTo>
                            <a:pt x="145614" y="32226"/>
                            <a:pt x="152775" y="29839"/>
                            <a:pt x="158743" y="27452"/>
                          </a:cubicBezTo>
                          <a:cubicBezTo>
                            <a:pt x="180227" y="20290"/>
                            <a:pt x="201711" y="13129"/>
                            <a:pt x="225583" y="8355"/>
                          </a:cubicBezTo>
                          <a:cubicBezTo>
                            <a:pt x="251840" y="3581"/>
                            <a:pt x="278099" y="0"/>
                            <a:pt x="303164" y="0"/>
                          </a:cubicBezTo>
                          <a:cubicBezTo>
                            <a:pt x="310325" y="0"/>
                            <a:pt x="316293" y="0"/>
                            <a:pt x="323454" y="0"/>
                          </a:cubicBezTo>
                          <a:cubicBezTo>
                            <a:pt x="405809" y="2387"/>
                            <a:pt x="473842" y="29839"/>
                            <a:pt x="500101" y="74000"/>
                          </a:cubicBezTo>
                          <a:cubicBezTo>
                            <a:pt x="502487" y="77581"/>
                            <a:pt x="503681" y="81162"/>
                            <a:pt x="504874" y="84742"/>
                          </a:cubicBezTo>
                          <a:cubicBezTo>
                            <a:pt x="507262" y="89517"/>
                            <a:pt x="508455" y="94291"/>
                            <a:pt x="509649" y="100259"/>
                          </a:cubicBezTo>
                          <a:cubicBezTo>
                            <a:pt x="514423" y="126517"/>
                            <a:pt x="507262" y="152775"/>
                            <a:pt x="490552" y="177840"/>
                          </a:cubicBezTo>
                          <a:cubicBezTo>
                            <a:pt x="488165" y="181420"/>
                            <a:pt x="484584" y="186195"/>
                            <a:pt x="481003" y="189775"/>
                          </a:cubicBezTo>
                          <a:cubicBezTo>
                            <a:pt x="445197" y="232744"/>
                            <a:pt x="379551" y="270937"/>
                            <a:pt x="299583" y="290034"/>
                          </a:cubicBezTo>
                          <a:cubicBezTo>
                            <a:pt x="293615" y="291228"/>
                            <a:pt x="287647" y="292421"/>
                            <a:pt x="281679" y="293615"/>
                          </a:cubicBezTo>
                          <a:cubicBezTo>
                            <a:pt x="280486" y="293615"/>
                            <a:pt x="279293" y="293615"/>
                            <a:pt x="278099" y="294808"/>
                          </a:cubicBezTo>
                          <a:cubicBezTo>
                            <a:pt x="170679" y="315099"/>
                            <a:pt x="72807" y="296002"/>
                            <a:pt x="25064" y="250647"/>
                          </a:cubicBezTo>
                          <a:cubicBezTo>
                            <a:pt x="39387" y="242292"/>
                            <a:pt x="57291" y="232744"/>
                            <a:pt x="76388" y="222001"/>
                          </a:cubicBezTo>
                          <a:cubicBezTo>
                            <a:pt x="81162" y="219614"/>
                            <a:pt x="84742" y="217227"/>
                            <a:pt x="89517" y="213647"/>
                          </a:cubicBezTo>
                          <a:cubicBezTo>
                            <a:pt x="102646" y="206485"/>
                            <a:pt x="115775" y="198130"/>
                            <a:pt x="127711" y="190969"/>
                          </a:cubicBezTo>
                          <a:cubicBezTo>
                            <a:pt x="134872" y="186195"/>
                            <a:pt x="140840" y="182614"/>
                            <a:pt x="146807" y="179034"/>
                          </a:cubicBezTo>
                          <a:cubicBezTo>
                            <a:pt x="153969" y="174259"/>
                            <a:pt x="158743" y="170679"/>
                            <a:pt x="163517" y="167098"/>
                          </a:cubicBezTo>
                          <a:cubicBezTo>
                            <a:pt x="171872" y="159937"/>
                            <a:pt x="175453" y="155162"/>
                            <a:pt x="171872" y="152775"/>
                          </a:cubicBezTo>
                          <a:cubicBezTo>
                            <a:pt x="171872" y="152775"/>
                            <a:pt x="171872" y="152775"/>
                            <a:pt x="170679" y="152775"/>
                          </a:cubicBezTo>
                          <a:cubicBezTo>
                            <a:pt x="163517" y="150388"/>
                            <a:pt x="142034" y="150388"/>
                            <a:pt x="114581" y="151582"/>
                          </a:cubicBezTo>
                          <a:cubicBezTo>
                            <a:pt x="107420" y="151582"/>
                            <a:pt x="100259" y="152775"/>
                            <a:pt x="91904" y="152775"/>
                          </a:cubicBezTo>
                          <a:cubicBezTo>
                            <a:pt x="85936" y="152775"/>
                            <a:pt x="78774" y="153969"/>
                            <a:pt x="72807" y="153969"/>
                          </a:cubicBezTo>
                          <a:cubicBezTo>
                            <a:pt x="68033" y="153969"/>
                            <a:pt x="62065" y="155162"/>
                            <a:pt x="57291" y="155162"/>
                          </a:cubicBezTo>
                          <a:cubicBezTo>
                            <a:pt x="38194" y="156356"/>
                            <a:pt x="16710" y="157549"/>
                            <a:pt x="0" y="159937"/>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06" name="Graphic 261">
                      <a:extLst>
                        <a:ext uri="{FF2B5EF4-FFF2-40B4-BE49-F238E27FC236}">
                          <a16:creationId xmlns:a16="http://schemas.microsoft.com/office/drawing/2014/main" id="{0011CA05-4B7E-2CB2-6689-075149897EE1}"/>
                        </a:ext>
                      </a:extLst>
                    </p:cNvPr>
                    <p:cNvGrpSpPr/>
                    <p:nvPr/>
                  </p:nvGrpSpPr>
                  <p:grpSpPr>
                    <a:xfrm>
                      <a:off x="8684824" y="3222514"/>
                      <a:ext cx="445196" cy="293614"/>
                      <a:chOff x="8684824" y="3222514"/>
                      <a:chExt cx="445196" cy="293614"/>
                    </a:xfrm>
                  </p:grpSpPr>
                  <p:sp>
                    <p:nvSpPr>
                      <p:cNvPr id="307" name="Freeform: Shape 306">
                        <a:extLst>
                          <a:ext uri="{FF2B5EF4-FFF2-40B4-BE49-F238E27FC236}">
                            <a16:creationId xmlns:a16="http://schemas.microsoft.com/office/drawing/2014/main" id="{93665BBA-BD73-64A0-A01F-B4D6F5D1376A}"/>
                          </a:ext>
                        </a:extLst>
                      </p:cNvPr>
                      <p:cNvSpPr/>
                      <p:nvPr/>
                    </p:nvSpPr>
                    <p:spPr>
                      <a:xfrm>
                        <a:off x="8788663" y="3296515"/>
                        <a:ext cx="341357" cy="91904"/>
                      </a:xfrm>
                      <a:custGeom>
                        <a:avLst/>
                        <a:gdLst>
                          <a:gd name="connsiteX0" fmla="*/ 9549 w 341357"/>
                          <a:gd name="connsiteY0" fmla="*/ 77581 h 91904"/>
                          <a:gd name="connsiteX1" fmla="*/ 9549 w 341357"/>
                          <a:gd name="connsiteY1" fmla="*/ 77581 h 91904"/>
                          <a:gd name="connsiteX2" fmla="*/ 336583 w 341357"/>
                          <a:gd name="connsiteY2" fmla="*/ 0 h 91904"/>
                          <a:gd name="connsiteX3" fmla="*/ 341358 w 341357"/>
                          <a:gd name="connsiteY3" fmla="*/ 10742 h 91904"/>
                          <a:gd name="connsiteX4" fmla="*/ 0 w 341357"/>
                          <a:gd name="connsiteY4" fmla="*/ 91904 h 91904"/>
                          <a:gd name="connsiteX5" fmla="*/ 9549 w 341357"/>
                          <a:gd name="connsiteY5" fmla="*/ 77581 h 9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357" h="91904">
                            <a:moveTo>
                              <a:pt x="9549" y="77581"/>
                            </a:moveTo>
                            <a:cubicBezTo>
                              <a:pt x="9549" y="77581"/>
                              <a:pt x="9549" y="77581"/>
                              <a:pt x="9549" y="77581"/>
                            </a:cubicBezTo>
                            <a:lnTo>
                              <a:pt x="336583" y="0"/>
                            </a:lnTo>
                            <a:cubicBezTo>
                              <a:pt x="338970" y="3581"/>
                              <a:pt x="340164" y="7161"/>
                              <a:pt x="341358" y="10742"/>
                            </a:cubicBezTo>
                            <a:lnTo>
                              <a:pt x="0" y="91904"/>
                            </a:lnTo>
                            <a:cubicBezTo>
                              <a:pt x="9549" y="84743"/>
                              <a:pt x="13130" y="78775"/>
                              <a:pt x="9549" y="77581"/>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66279971-0620-97CE-BDC4-1FE4567EC4C3}"/>
                          </a:ext>
                        </a:extLst>
                      </p:cNvPr>
                      <p:cNvSpPr/>
                      <p:nvPr/>
                    </p:nvSpPr>
                    <p:spPr>
                      <a:xfrm>
                        <a:off x="8754050" y="3399161"/>
                        <a:ext cx="362840" cy="13129"/>
                      </a:xfrm>
                      <a:custGeom>
                        <a:avLst/>
                        <a:gdLst>
                          <a:gd name="connsiteX0" fmla="*/ 0 w 362840"/>
                          <a:gd name="connsiteY0" fmla="*/ 13129 h 13129"/>
                          <a:gd name="connsiteX1" fmla="*/ 19097 w 362840"/>
                          <a:gd name="connsiteY1" fmla="*/ 1194 h 13129"/>
                          <a:gd name="connsiteX2" fmla="*/ 362841 w 362840"/>
                          <a:gd name="connsiteY2" fmla="*/ 0 h 13129"/>
                          <a:gd name="connsiteX3" fmla="*/ 353293 w 362840"/>
                          <a:gd name="connsiteY3" fmla="*/ 11936 h 13129"/>
                          <a:gd name="connsiteX4" fmla="*/ 0 w 362840"/>
                          <a:gd name="connsiteY4" fmla="*/ 13129 h 1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40" h="13129">
                            <a:moveTo>
                              <a:pt x="0" y="13129"/>
                            </a:moveTo>
                            <a:cubicBezTo>
                              <a:pt x="7161" y="8355"/>
                              <a:pt x="13129" y="4774"/>
                              <a:pt x="19097" y="1194"/>
                            </a:cubicBezTo>
                            <a:lnTo>
                              <a:pt x="362841" y="0"/>
                            </a:lnTo>
                            <a:cubicBezTo>
                              <a:pt x="360454" y="3581"/>
                              <a:pt x="356873" y="8355"/>
                              <a:pt x="353293" y="11936"/>
                            </a:cubicBezTo>
                            <a:lnTo>
                              <a:pt x="0" y="13129"/>
                            </a:ln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6B8E7907-93B2-BCBC-A24C-F175925E4C6F}"/>
                          </a:ext>
                        </a:extLst>
                      </p:cNvPr>
                      <p:cNvSpPr/>
                      <p:nvPr/>
                    </p:nvSpPr>
                    <p:spPr>
                      <a:xfrm>
                        <a:off x="8702728" y="3434967"/>
                        <a:ext cx="223194" cy="81161"/>
                      </a:xfrm>
                      <a:custGeom>
                        <a:avLst/>
                        <a:gdLst>
                          <a:gd name="connsiteX0" fmla="*/ 0 w 223194"/>
                          <a:gd name="connsiteY0" fmla="*/ 8355 h 81161"/>
                          <a:gd name="connsiteX1" fmla="*/ 13129 w 223194"/>
                          <a:gd name="connsiteY1" fmla="*/ 0 h 81161"/>
                          <a:gd name="connsiteX2" fmla="*/ 223195 w 223194"/>
                          <a:gd name="connsiteY2" fmla="*/ 76388 h 81161"/>
                          <a:gd name="connsiteX3" fmla="*/ 205291 w 223194"/>
                          <a:gd name="connsiteY3" fmla="*/ 79968 h 81161"/>
                          <a:gd name="connsiteX4" fmla="*/ 201711 w 223194"/>
                          <a:gd name="connsiteY4" fmla="*/ 81162 h 81161"/>
                          <a:gd name="connsiteX5" fmla="*/ 0 w 223194"/>
                          <a:gd name="connsiteY5" fmla="*/ 8355 h 8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194" h="81161">
                            <a:moveTo>
                              <a:pt x="0" y="8355"/>
                            </a:moveTo>
                            <a:cubicBezTo>
                              <a:pt x="4774" y="5968"/>
                              <a:pt x="8354" y="3581"/>
                              <a:pt x="13129" y="0"/>
                            </a:cubicBezTo>
                            <a:lnTo>
                              <a:pt x="223195" y="76388"/>
                            </a:lnTo>
                            <a:cubicBezTo>
                              <a:pt x="217227" y="77581"/>
                              <a:pt x="211259" y="78775"/>
                              <a:pt x="205291" y="79968"/>
                            </a:cubicBezTo>
                            <a:cubicBezTo>
                              <a:pt x="204098" y="79968"/>
                              <a:pt x="202905" y="79968"/>
                              <a:pt x="201711" y="81162"/>
                            </a:cubicBezTo>
                            <a:lnTo>
                              <a:pt x="0" y="8355"/>
                            </a:ln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66A99803-76D4-D008-4A5D-CA5D29AA802A}"/>
                          </a:ext>
                        </a:extLst>
                      </p:cNvPr>
                      <p:cNvSpPr/>
                      <p:nvPr/>
                    </p:nvSpPr>
                    <p:spPr>
                      <a:xfrm>
                        <a:off x="8720631" y="3222514"/>
                        <a:ext cx="229162" cy="151581"/>
                      </a:xfrm>
                      <a:custGeom>
                        <a:avLst/>
                        <a:gdLst>
                          <a:gd name="connsiteX0" fmla="*/ 0 w 229162"/>
                          <a:gd name="connsiteY0" fmla="*/ 151582 h 151581"/>
                          <a:gd name="connsiteX1" fmla="*/ 208872 w 229162"/>
                          <a:gd name="connsiteY1" fmla="*/ 0 h 151581"/>
                          <a:gd name="connsiteX2" fmla="*/ 229162 w 229162"/>
                          <a:gd name="connsiteY2" fmla="*/ 0 h 151581"/>
                          <a:gd name="connsiteX3" fmla="*/ 21484 w 229162"/>
                          <a:gd name="connsiteY3" fmla="*/ 150388 h 151581"/>
                          <a:gd name="connsiteX4" fmla="*/ 0 w 229162"/>
                          <a:gd name="connsiteY4" fmla="*/ 151582 h 15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62" h="151581">
                            <a:moveTo>
                              <a:pt x="0" y="151582"/>
                            </a:moveTo>
                            <a:lnTo>
                              <a:pt x="208872" y="0"/>
                            </a:lnTo>
                            <a:cubicBezTo>
                              <a:pt x="216034" y="0"/>
                              <a:pt x="222001" y="0"/>
                              <a:pt x="229162" y="0"/>
                            </a:cubicBezTo>
                            <a:lnTo>
                              <a:pt x="21484" y="150388"/>
                            </a:lnTo>
                            <a:cubicBezTo>
                              <a:pt x="14322" y="150388"/>
                              <a:pt x="7161" y="150388"/>
                              <a:pt x="0" y="151582"/>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5A1BE707-9154-5ED0-0578-2041A781CB02}"/>
                          </a:ext>
                        </a:extLst>
                      </p:cNvPr>
                      <p:cNvSpPr/>
                      <p:nvPr/>
                    </p:nvSpPr>
                    <p:spPr>
                      <a:xfrm>
                        <a:off x="8684824" y="3248772"/>
                        <a:ext cx="99065" cy="127710"/>
                      </a:xfrm>
                      <a:custGeom>
                        <a:avLst/>
                        <a:gdLst>
                          <a:gd name="connsiteX0" fmla="*/ 0 w 99065"/>
                          <a:gd name="connsiteY0" fmla="*/ 127711 h 127710"/>
                          <a:gd name="connsiteX1" fmla="*/ 79968 w 99065"/>
                          <a:gd name="connsiteY1" fmla="*/ 7161 h 127710"/>
                          <a:gd name="connsiteX2" fmla="*/ 99065 w 99065"/>
                          <a:gd name="connsiteY2" fmla="*/ 0 h 127710"/>
                          <a:gd name="connsiteX3" fmla="*/ 14322 w 99065"/>
                          <a:gd name="connsiteY3" fmla="*/ 126517 h 127710"/>
                          <a:gd name="connsiteX4" fmla="*/ 0 w 99065"/>
                          <a:gd name="connsiteY4" fmla="*/ 127711 h 12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5" h="127710">
                            <a:moveTo>
                              <a:pt x="0" y="127711"/>
                            </a:moveTo>
                            <a:lnTo>
                              <a:pt x="79968" y="7161"/>
                            </a:lnTo>
                            <a:cubicBezTo>
                              <a:pt x="85936" y="4774"/>
                              <a:pt x="93097" y="2387"/>
                              <a:pt x="99065" y="0"/>
                            </a:cubicBezTo>
                            <a:lnTo>
                              <a:pt x="14322" y="126517"/>
                            </a:lnTo>
                            <a:cubicBezTo>
                              <a:pt x="10742" y="126517"/>
                              <a:pt x="5968" y="127711"/>
                              <a:pt x="0" y="127711"/>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12" name="Graphic 261">
                    <a:extLst>
                      <a:ext uri="{FF2B5EF4-FFF2-40B4-BE49-F238E27FC236}">
                        <a16:creationId xmlns:a16="http://schemas.microsoft.com/office/drawing/2014/main" id="{B1C48D31-C2A0-7993-7DE0-0B510FCE015C}"/>
                      </a:ext>
                    </a:extLst>
                  </p:cNvPr>
                  <p:cNvGrpSpPr/>
                  <p:nvPr/>
                </p:nvGrpSpPr>
                <p:grpSpPr>
                  <a:xfrm>
                    <a:off x="7753849" y="6010663"/>
                    <a:ext cx="674360" cy="375970"/>
                    <a:chOff x="7753849" y="6010663"/>
                    <a:chExt cx="674360" cy="375970"/>
                  </a:xfrm>
                </p:grpSpPr>
                <p:sp>
                  <p:nvSpPr>
                    <p:cNvPr id="313" name="Freeform: Shape 312">
                      <a:extLst>
                        <a:ext uri="{FF2B5EF4-FFF2-40B4-BE49-F238E27FC236}">
                          <a16:creationId xmlns:a16="http://schemas.microsoft.com/office/drawing/2014/main" id="{3FB1B6BD-9A5A-DED2-A854-71701CD98C25}"/>
                        </a:ext>
                      </a:extLst>
                    </p:cNvPr>
                    <p:cNvSpPr/>
                    <p:nvPr/>
                  </p:nvSpPr>
                  <p:spPr>
                    <a:xfrm>
                      <a:off x="7755043" y="6010663"/>
                      <a:ext cx="673166" cy="375970"/>
                    </a:xfrm>
                    <a:custGeom>
                      <a:avLst/>
                      <a:gdLst>
                        <a:gd name="connsiteX0" fmla="*/ 673166 w 673166"/>
                        <a:gd name="connsiteY0" fmla="*/ 188582 h 375970"/>
                        <a:gd name="connsiteX1" fmla="*/ 568133 w 673166"/>
                        <a:gd name="connsiteY1" fmla="*/ 324648 h 375970"/>
                        <a:gd name="connsiteX2" fmla="*/ 549036 w 673166"/>
                        <a:gd name="connsiteY2" fmla="*/ 334196 h 375970"/>
                        <a:gd name="connsiteX3" fmla="*/ 403422 w 673166"/>
                        <a:gd name="connsiteY3" fmla="*/ 372390 h 375970"/>
                        <a:gd name="connsiteX4" fmla="*/ 371196 w 673166"/>
                        <a:gd name="connsiteY4" fmla="*/ 374777 h 375970"/>
                        <a:gd name="connsiteX5" fmla="*/ 336583 w 673166"/>
                        <a:gd name="connsiteY5" fmla="*/ 375970 h 375970"/>
                        <a:gd name="connsiteX6" fmla="*/ 155162 w 673166"/>
                        <a:gd name="connsiteY6" fmla="*/ 346132 h 375970"/>
                        <a:gd name="connsiteX7" fmla="*/ 182614 w 673166"/>
                        <a:gd name="connsiteY7" fmla="*/ 318680 h 375970"/>
                        <a:gd name="connsiteX8" fmla="*/ 192162 w 673166"/>
                        <a:gd name="connsiteY8" fmla="*/ 309132 h 375970"/>
                        <a:gd name="connsiteX9" fmla="*/ 211260 w 673166"/>
                        <a:gd name="connsiteY9" fmla="*/ 288841 h 375970"/>
                        <a:gd name="connsiteX10" fmla="*/ 220808 w 673166"/>
                        <a:gd name="connsiteY10" fmla="*/ 278099 h 375970"/>
                        <a:gd name="connsiteX11" fmla="*/ 237518 w 673166"/>
                        <a:gd name="connsiteY11" fmla="*/ 259002 h 375970"/>
                        <a:gd name="connsiteX12" fmla="*/ 248260 w 673166"/>
                        <a:gd name="connsiteY12" fmla="*/ 244679 h 375970"/>
                        <a:gd name="connsiteX13" fmla="*/ 251840 w 673166"/>
                        <a:gd name="connsiteY13" fmla="*/ 238711 h 375970"/>
                        <a:gd name="connsiteX14" fmla="*/ 253034 w 673166"/>
                        <a:gd name="connsiteY14" fmla="*/ 230356 h 375970"/>
                        <a:gd name="connsiteX15" fmla="*/ 243486 w 673166"/>
                        <a:gd name="connsiteY15" fmla="*/ 230356 h 375970"/>
                        <a:gd name="connsiteX16" fmla="*/ 241099 w 673166"/>
                        <a:gd name="connsiteY16" fmla="*/ 230356 h 375970"/>
                        <a:gd name="connsiteX17" fmla="*/ 225583 w 673166"/>
                        <a:gd name="connsiteY17" fmla="*/ 235131 h 375970"/>
                        <a:gd name="connsiteX18" fmla="*/ 207679 w 673166"/>
                        <a:gd name="connsiteY18" fmla="*/ 242292 h 375970"/>
                        <a:gd name="connsiteX19" fmla="*/ 195744 w 673166"/>
                        <a:gd name="connsiteY19" fmla="*/ 247066 h 375970"/>
                        <a:gd name="connsiteX20" fmla="*/ 175453 w 673166"/>
                        <a:gd name="connsiteY20" fmla="*/ 256615 h 375970"/>
                        <a:gd name="connsiteX21" fmla="*/ 161130 w 673166"/>
                        <a:gd name="connsiteY21" fmla="*/ 262583 h 375970"/>
                        <a:gd name="connsiteX22" fmla="*/ 75194 w 673166"/>
                        <a:gd name="connsiteY22" fmla="*/ 305551 h 375970"/>
                        <a:gd name="connsiteX23" fmla="*/ 0 w 673166"/>
                        <a:gd name="connsiteY23" fmla="*/ 187389 h 375970"/>
                        <a:gd name="connsiteX24" fmla="*/ 0 w 673166"/>
                        <a:gd name="connsiteY24" fmla="*/ 182614 h 375970"/>
                        <a:gd name="connsiteX25" fmla="*/ 1194 w 673166"/>
                        <a:gd name="connsiteY25" fmla="*/ 169485 h 375970"/>
                        <a:gd name="connsiteX26" fmla="*/ 198130 w 673166"/>
                        <a:gd name="connsiteY26" fmla="*/ 15516 h 375970"/>
                        <a:gd name="connsiteX27" fmla="*/ 210066 w 673166"/>
                        <a:gd name="connsiteY27" fmla="*/ 13130 h 375970"/>
                        <a:gd name="connsiteX28" fmla="*/ 336583 w 673166"/>
                        <a:gd name="connsiteY28" fmla="*/ 0 h 375970"/>
                        <a:gd name="connsiteX29" fmla="*/ 378358 w 673166"/>
                        <a:gd name="connsiteY29" fmla="*/ 1194 h 375970"/>
                        <a:gd name="connsiteX30" fmla="*/ 391487 w 673166"/>
                        <a:gd name="connsiteY30" fmla="*/ 2387 h 375970"/>
                        <a:gd name="connsiteX31" fmla="*/ 596778 w 673166"/>
                        <a:gd name="connsiteY31" fmla="*/ 69226 h 375970"/>
                        <a:gd name="connsiteX32" fmla="*/ 607521 w 673166"/>
                        <a:gd name="connsiteY32" fmla="*/ 77581 h 375970"/>
                        <a:gd name="connsiteX33" fmla="*/ 668392 w 673166"/>
                        <a:gd name="connsiteY33" fmla="*/ 162324 h 375970"/>
                        <a:gd name="connsiteX34" fmla="*/ 670779 w 673166"/>
                        <a:gd name="connsiteY34" fmla="*/ 174260 h 375970"/>
                        <a:gd name="connsiteX35" fmla="*/ 673166 w 673166"/>
                        <a:gd name="connsiteY35" fmla="*/ 188582 h 3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3166" h="375970">
                          <a:moveTo>
                            <a:pt x="673166" y="188582"/>
                          </a:moveTo>
                          <a:cubicBezTo>
                            <a:pt x="673166" y="242292"/>
                            <a:pt x="632585" y="291228"/>
                            <a:pt x="568133" y="324648"/>
                          </a:cubicBezTo>
                          <a:cubicBezTo>
                            <a:pt x="562165" y="328228"/>
                            <a:pt x="555004" y="330615"/>
                            <a:pt x="549036" y="334196"/>
                          </a:cubicBezTo>
                          <a:cubicBezTo>
                            <a:pt x="507262" y="353293"/>
                            <a:pt x="458326" y="366422"/>
                            <a:pt x="403422" y="372390"/>
                          </a:cubicBezTo>
                          <a:cubicBezTo>
                            <a:pt x="392681" y="373583"/>
                            <a:pt x="381938" y="374777"/>
                            <a:pt x="371196" y="374777"/>
                          </a:cubicBezTo>
                          <a:cubicBezTo>
                            <a:pt x="360454" y="374777"/>
                            <a:pt x="348519" y="375970"/>
                            <a:pt x="336583" y="375970"/>
                          </a:cubicBezTo>
                          <a:cubicBezTo>
                            <a:pt x="269744" y="375970"/>
                            <a:pt x="207679" y="365229"/>
                            <a:pt x="155162" y="346132"/>
                          </a:cubicBezTo>
                          <a:cubicBezTo>
                            <a:pt x="162323" y="338970"/>
                            <a:pt x="171872" y="329422"/>
                            <a:pt x="182614" y="318680"/>
                          </a:cubicBezTo>
                          <a:cubicBezTo>
                            <a:pt x="186195" y="315099"/>
                            <a:pt x="188582" y="312712"/>
                            <a:pt x="192162" y="309132"/>
                          </a:cubicBezTo>
                          <a:cubicBezTo>
                            <a:pt x="198130" y="303164"/>
                            <a:pt x="205292" y="296002"/>
                            <a:pt x="211260" y="288841"/>
                          </a:cubicBezTo>
                          <a:cubicBezTo>
                            <a:pt x="214840" y="285260"/>
                            <a:pt x="218421" y="281680"/>
                            <a:pt x="220808" y="278099"/>
                          </a:cubicBezTo>
                          <a:cubicBezTo>
                            <a:pt x="226776" y="270938"/>
                            <a:pt x="232744" y="264970"/>
                            <a:pt x="237518" y="259002"/>
                          </a:cubicBezTo>
                          <a:cubicBezTo>
                            <a:pt x="242292" y="254227"/>
                            <a:pt x="245872" y="249454"/>
                            <a:pt x="248260" y="244679"/>
                          </a:cubicBezTo>
                          <a:cubicBezTo>
                            <a:pt x="249454" y="242292"/>
                            <a:pt x="250647" y="239905"/>
                            <a:pt x="251840" y="238711"/>
                          </a:cubicBezTo>
                          <a:cubicBezTo>
                            <a:pt x="254227" y="233938"/>
                            <a:pt x="254227" y="231550"/>
                            <a:pt x="253034" y="230356"/>
                          </a:cubicBezTo>
                          <a:cubicBezTo>
                            <a:pt x="251840" y="229163"/>
                            <a:pt x="248260" y="229163"/>
                            <a:pt x="243486" y="230356"/>
                          </a:cubicBezTo>
                          <a:cubicBezTo>
                            <a:pt x="242292" y="230356"/>
                            <a:pt x="242292" y="230356"/>
                            <a:pt x="241099" y="230356"/>
                          </a:cubicBezTo>
                          <a:cubicBezTo>
                            <a:pt x="236324" y="231550"/>
                            <a:pt x="231550" y="232744"/>
                            <a:pt x="225583" y="235131"/>
                          </a:cubicBezTo>
                          <a:cubicBezTo>
                            <a:pt x="219615" y="237518"/>
                            <a:pt x="213647" y="239905"/>
                            <a:pt x="207679" y="242292"/>
                          </a:cubicBezTo>
                          <a:cubicBezTo>
                            <a:pt x="204098" y="243486"/>
                            <a:pt x="199324" y="245873"/>
                            <a:pt x="195744" y="247066"/>
                          </a:cubicBezTo>
                          <a:cubicBezTo>
                            <a:pt x="188582" y="249454"/>
                            <a:pt x="182614" y="253034"/>
                            <a:pt x="175453" y="256615"/>
                          </a:cubicBezTo>
                          <a:cubicBezTo>
                            <a:pt x="170679" y="259002"/>
                            <a:pt x="165905" y="261389"/>
                            <a:pt x="161130" y="262583"/>
                          </a:cubicBezTo>
                          <a:cubicBezTo>
                            <a:pt x="128904" y="278099"/>
                            <a:pt x="95485" y="294809"/>
                            <a:pt x="75194" y="305551"/>
                          </a:cubicBezTo>
                          <a:cubicBezTo>
                            <a:pt x="27452" y="273325"/>
                            <a:pt x="0" y="232744"/>
                            <a:pt x="0" y="187389"/>
                          </a:cubicBezTo>
                          <a:cubicBezTo>
                            <a:pt x="0" y="186195"/>
                            <a:pt x="0" y="183808"/>
                            <a:pt x="0" y="182614"/>
                          </a:cubicBezTo>
                          <a:cubicBezTo>
                            <a:pt x="0" y="177840"/>
                            <a:pt x="0" y="174260"/>
                            <a:pt x="1194" y="169485"/>
                          </a:cubicBezTo>
                          <a:cubicBezTo>
                            <a:pt x="11936" y="100259"/>
                            <a:pt x="90710" y="42968"/>
                            <a:pt x="198130" y="15516"/>
                          </a:cubicBezTo>
                          <a:cubicBezTo>
                            <a:pt x="201711" y="14323"/>
                            <a:pt x="206485" y="13130"/>
                            <a:pt x="210066" y="13130"/>
                          </a:cubicBezTo>
                          <a:cubicBezTo>
                            <a:pt x="249454" y="4775"/>
                            <a:pt x="291228" y="0"/>
                            <a:pt x="336583" y="0"/>
                          </a:cubicBezTo>
                          <a:cubicBezTo>
                            <a:pt x="350906" y="0"/>
                            <a:pt x="365228" y="0"/>
                            <a:pt x="378358" y="1194"/>
                          </a:cubicBezTo>
                          <a:cubicBezTo>
                            <a:pt x="383131" y="1194"/>
                            <a:pt x="387906" y="1194"/>
                            <a:pt x="391487" y="2387"/>
                          </a:cubicBezTo>
                          <a:cubicBezTo>
                            <a:pt x="473842" y="9548"/>
                            <a:pt x="546649" y="34613"/>
                            <a:pt x="596778" y="69226"/>
                          </a:cubicBezTo>
                          <a:cubicBezTo>
                            <a:pt x="600359" y="71613"/>
                            <a:pt x="603940" y="74001"/>
                            <a:pt x="607521" y="77581"/>
                          </a:cubicBezTo>
                          <a:cubicBezTo>
                            <a:pt x="639746" y="101452"/>
                            <a:pt x="661231" y="131291"/>
                            <a:pt x="668392" y="162324"/>
                          </a:cubicBezTo>
                          <a:cubicBezTo>
                            <a:pt x="669585" y="165905"/>
                            <a:pt x="669585" y="169485"/>
                            <a:pt x="670779" y="174260"/>
                          </a:cubicBezTo>
                          <a:cubicBezTo>
                            <a:pt x="671972" y="179034"/>
                            <a:pt x="673166" y="183808"/>
                            <a:pt x="673166" y="188582"/>
                          </a:cubicBezTo>
                          <a:close/>
                        </a:path>
                      </a:pathLst>
                    </a:custGeom>
                    <a:gradFill>
                      <a:gsLst>
                        <a:gs pos="9536">
                          <a:srgbClr val="ADCF7A"/>
                        </a:gs>
                        <a:gs pos="81010">
                          <a:srgbClr val="87B545"/>
                        </a:gs>
                      </a:gsLst>
                      <a:lin ang="4635898"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4" name="Graphic 261">
                      <a:extLst>
                        <a:ext uri="{FF2B5EF4-FFF2-40B4-BE49-F238E27FC236}">
                          <a16:creationId xmlns:a16="http://schemas.microsoft.com/office/drawing/2014/main" id="{FAC36C6C-5FFD-E47F-E455-216D651D83D7}"/>
                        </a:ext>
                      </a:extLst>
                    </p:cNvPr>
                    <p:cNvGrpSpPr/>
                    <p:nvPr/>
                  </p:nvGrpSpPr>
                  <p:grpSpPr>
                    <a:xfrm>
                      <a:off x="7753849" y="6011857"/>
                      <a:ext cx="673166" cy="373583"/>
                      <a:chOff x="7753849" y="6011857"/>
                      <a:chExt cx="673166" cy="373583"/>
                    </a:xfrm>
                  </p:grpSpPr>
                  <p:sp>
                    <p:nvSpPr>
                      <p:cNvPr id="315" name="Freeform: Shape 314">
                        <a:extLst>
                          <a:ext uri="{FF2B5EF4-FFF2-40B4-BE49-F238E27FC236}">
                            <a16:creationId xmlns:a16="http://schemas.microsoft.com/office/drawing/2014/main" id="{9311A685-40AD-032C-826A-35C43C6232BF}"/>
                          </a:ext>
                        </a:extLst>
                      </p:cNvPr>
                      <p:cNvSpPr/>
                      <p:nvPr/>
                    </p:nvSpPr>
                    <p:spPr>
                      <a:xfrm>
                        <a:off x="7994948" y="6081083"/>
                        <a:ext cx="366422" cy="169485"/>
                      </a:xfrm>
                      <a:custGeom>
                        <a:avLst/>
                        <a:gdLst>
                          <a:gd name="connsiteX0" fmla="*/ 10742 w 366422"/>
                          <a:gd name="connsiteY0" fmla="*/ 169485 h 169485"/>
                          <a:gd name="connsiteX1" fmla="*/ 11936 w 366422"/>
                          <a:gd name="connsiteY1" fmla="*/ 161130 h 169485"/>
                          <a:gd name="connsiteX2" fmla="*/ 2387 w 366422"/>
                          <a:gd name="connsiteY2" fmla="*/ 161130 h 169485"/>
                          <a:gd name="connsiteX3" fmla="*/ 0 w 366422"/>
                          <a:gd name="connsiteY3" fmla="*/ 161130 h 169485"/>
                          <a:gd name="connsiteX4" fmla="*/ 0 w 366422"/>
                          <a:gd name="connsiteY4" fmla="*/ 161130 h 169485"/>
                          <a:gd name="connsiteX5" fmla="*/ 2387 w 366422"/>
                          <a:gd name="connsiteY5" fmla="*/ 159936 h 169485"/>
                          <a:gd name="connsiteX6" fmla="*/ 355681 w 366422"/>
                          <a:gd name="connsiteY6" fmla="*/ 0 h 169485"/>
                          <a:gd name="connsiteX7" fmla="*/ 366422 w 366422"/>
                          <a:gd name="connsiteY7" fmla="*/ 8355 h 169485"/>
                          <a:gd name="connsiteX8" fmla="*/ 10742 w 366422"/>
                          <a:gd name="connsiteY8" fmla="*/ 169485 h 16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422" h="169485">
                            <a:moveTo>
                              <a:pt x="10742" y="169485"/>
                            </a:moveTo>
                            <a:cubicBezTo>
                              <a:pt x="13130" y="164711"/>
                              <a:pt x="13130" y="162323"/>
                              <a:pt x="11936" y="161130"/>
                            </a:cubicBezTo>
                            <a:cubicBezTo>
                              <a:pt x="10742" y="159936"/>
                              <a:pt x="7162" y="159936"/>
                              <a:pt x="2387" y="161130"/>
                            </a:cubicBezTo>
                            <a:cubicBezTo>
                              <a:pt x="1194" y="161130"/>
                              <a:pt x="1194" y="161130"/>
                              <a:pt x="0" y="161130"/>
                            </a:cubicBezTo>
                            <a:lnTo>
                              <a:pt x="0" y="161130"/>
                            </a:lnTo>
                            <a:lnTo>
                              <a:pt x="2387" y="159936"/>
                            </a:lnTo>
                            <a:lnTo>
                              <a:pt x="355681" y="0"/>
                            </a:lnTo>
                            <a:cubicBezTo>
                              <a:pt x="359261" y="2387"/>
                              <a:pt x="362842" y="4774"/>
                              <a:pt x="366422" y="8355"/>
                            </a:cubicBezTo>
                            <a:lnTo>
                              <a:pt x="10742" y="169485"/>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9EB68C0B-36C6-74A8-DBAB-A76274664C5E}"/>
                          </a:ext>
                        </a:extLst>
                      </p:cNvPr>
                      <p:cNvSpPr/>
                      <p:nvPr/>
                    </p:nvSpPr>
                    <p:spPr>
                      <a:xfrm>
                        <a:off x="7979432" y="6011857"/>
                        <a:ext cx="167097" cy="233936"/>
                      </a:xfrm>
                      <a:custGeom>
                        <a:avLst/>
                        <a:gdLst>
                          <a:gd name="connsiteX0" fmla="*/ 167098 w 167097"/>
                          <a:gd name="connsiteY0" fmla="*/ 2387 h 233936"/>
                          <a:gd name="connsiteX1" fmla="*/ 19097 w 167097"/>
                          <a:gd name="connsiteY1" fmla="*/ 227969 h 233936"/>
                          <a:gd name="connsiteX2" fmla="*/ 17903 w 167097"/>
                          <a:gd name="connsiteY2" fmla="*/ 229162 h 233936"/>
                          <a:gd name="connsiteX3" fmla="*/ 15516 w 167097"/>
                          <a:gd name="connsiteY3" fmla="*/ 229162 h 233936"/>
                          <a:gd name="connsiteX4" fmla="*/ 0 w 167097"/>
                          <a:gd name="connsiteY4" fmla="*/ 233937 h 233936"/>
                          <a:gd name="connsiteX5" fmla="*/ 152775 w 167097"/>
                          <a:gd name="connsiteY5" fmla="*/ 0 h 233936"/>
                          <a:gd name="connsiteX6" fmla="*/ 167098 w 167097"/>
                          <a:gd name="connsiteY6" fmla="*/ 2387 h 23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7" h="233936">
                            <a:moveTo>
                              <a:pt x="167098" y="2387"/>
                            </a:moveTo>
                            <a:lnTo>
                              <a:pt x="19097" y="227969"/>
                            </a:lnTo>
                            <a:lnTo>
                              <a:pt x="17903" y="229162"/>
                            </a:lnTo>
                            <a:cubicBezTo>
                              <a:pt x="16710" y="229162"/>
                              <a:pt x="16710" y="229162"/>
                              <a:pt x="15516" y="229162"/>
                            </a:cubicBezTo>
                            <a:cubicBezTo>
                              <a:pt x="10742" y="230356"/>
                              <a:pt x="5968" y="231550"/>
                              <a:pt x="0" y="233937"/>
                            </a:cubicBezTo>
                            <a:lnTo>
                              <a:pt x="152775" y="0"/>
                            </a:lnTo>
                            <a:cubicBezTo>
                              <a:pt x="157550" y="1193"/>
                              <a:pt x="162324" y="2387"/>
                              <a:pt x="167098" y="2387"/>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90CF0C2F-4258-38A9-9C93-7625DDE8FC92}"/>
                          </a:ext>
                        </a:extLst>
                      </p:cNvPr>
                      <p:cNvSpPr/>
                      <p:nvPr/>
                    </p:nvSpPr>
                    <p:spPr>
                      <a:xfrm>
                        <a:off x="7949593" y="6024986"/>
                        <a:ext cx="14322" cy="232743"/>
                      </a:xfrm>
                      <a:custGeom>
                        <a:avLst/>
                        <a:gdLst>
                          <a:gd name="connsiteX0" fmla="*/ 14323 w 14322"/>
                          <a:gd name="connsiteY0" fmla="*/ 0 h 232743"/>
                          <a:gd name="connsiteX1" fmla="*/ 11936 w 14322"/>
                          <a:gd name="connsiteY1" fmla="*/ 227969 h 232743"/>
                          <a:gd name="connsiteX2" fmla="*/ 0 w 14322"/>
                          <a:gd name="connsiteY2" fmla="*/ 232744 h 232743"/>
                          <a:gd name="connsiteX3" fmla="*/ 2387 w 14322"/>
                          <a:gd name="connsiteY3" fmla="*/ 2387 h 232743"/>
                          <a:gd name="connsiteX4" fmla="*/ 14323 w 14322"/>
                          <a:gd name="connsiteY4" fmla="*/ 0 h 23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2" h="232743">
                            <a:moveTo>
                              <a:pt x="14323" y="0"/>
                            </a:moveTo>
                            <a:lnTo>
                              <a:pt x="11936" y="227969"/>
                            </a:lnTo>
                            <a:cubicBezTo>
                              <a:pt x="8355" y="229163"/>
                              <a:pt x="3581" y="231550"/>
                              <a:pt x="0" y="232744"/>
                            </a:cubicBezTo>
                            <a:lnTo>
                              <a:pt x="2387" y="2387"/>
                            </a:lnTo>
                            <a:cubicBezTo>
                              <a:pt x="7162" y="2387"/>
                              <a:pt x="10742" y="1193"/>
                              <a:pt x="14323" y="0"/>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952F783C-5FE8-4F11-3403-2912E63E4EB8}"/>
                          </a:ext>
                        </a:extLst>
                      </p:cNvPr>
                      <p:cNvSpPr/>
                      <p:nvPr/>
                    </p:nvSpPr>
                    <p:spPr>
                      <a:xfrm>
                        <a:off x="7753849" y="6181342"/>
                        <a:ext cx="175452" cy="93098"/>
                      </a:xfrm>
                      <a:custGeom>
                        <a:avLst/>
                        <a:gdLst>
                          <a:gd name="connsiteX0" fmla="*/ 175453 w 175452"/>
                          <a:gd name="connsiteY0" fmla="*/ 87130 h 93098"/>
                          <a:gd name="connsiteX1" fmla="*/ 161131 w 175452"/>
                          <a:gd name="connsiteY1" fmla="*/ 93098 h 93098"/>
                          <a:gd name="connsiteX2" fmla="*/ 0 w 175452"/>
                          <a:gd name="connsiteY2" fmla="*/ 13130 h 93098"/>
                          <a:gd name="connsiteX3" fmla="*/ 1194 w 175452"/>
                          <a:gd name="connsiteY3" fmla="*/ 0 h 93098"/>
                          <a:gd name="connsiteX4" fmla="*/ 175453 w 175452"/>
                          <a:gd name="connsiteY4" fmla="*/ 87130 h 93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52" h="93098">
                            <a:moveTo>
                              <a:pt x="175453" y="87130"/>
                            </a:moveTo>
                            <a:cubicBezTo>
                              <a:pt x="170679" y="89517"/>
                              <a:pt x="165904" y="91904"/>
                              <a:pt x="161131" y="93098"/>
                            </a:cubicBezTo>
                            <a:lnTo>
                              <a:pt x="0" y="13130"/>
                            </a:lnTo>
                            <a:cubicBezTo>
                              <a:pt x="0" y="8355"/>
                              <a:pt x="0" y="4775"/>
                              <a:pt x="1194" y="0"/>
                            </a:cubicBezTo>
                            <a:lnTo>
                              <a:pt x="175453" y="87130"/>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2D06F196-3799-A683-435B-E1431C9E0C58}"/>
                          </a:ext>
                        </a:extLst>
                      </p:cNvPr>
                      <p:cNvSpPr/>
                      <p:nvPr/>
                    </p:nvSpPr>
                    <p:spPr>
                      <a:xfrm>
                        <a:off x="7992561" y="6174181"/>
                        <a:ext cx="434454" cy="96677"/>
                      </a:xfrm>
                      <a:custGeom>
                        <a:avLst/>
                        <a:gdLst>
                          <a:gd name="connsiteX0" fmla="*/ 434454 w 434454"/>
                          <a:gd name="connsiteY0" fmla="*/ 10742 h 96677"/>
                          <a:gd name="connsiteX1" fmla="*/ 0 w 434454"/>
                          <a:gd name="connsiteY1" fmla="*/ 96678 h 96677"/>
                          <a:gd name="connsiteX2" fmla="*/ 10742 w 434454"/>
                          <a:gd name="connsiteY2" fmla="*/ 82356 h 96677"/>
                          <a:gd name="connsiteX3" fmla="*/ 432067 w 434454"/>
                          <a:gd name="connsiteY3" fmla="*/ 0 h 96677"/>
                          <a:gd name="connsiteX4" fmla="*/ 434454 w 434454"/>
                          <a:gd name="connsiteY4" fmla="*/ 10742 h 9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454" h="96677">
                            <a:moveTo>
                              <a:pt x="434454" y="10742"/>
                            </a:moveTo>
                            <a:lnTo>
                              <a:pt x="0" y="96678"/>
                            </a:lnTo>
                            <a:cubicBezTo>
                              <a:pt x="4774" y="91904"/>
                              <a:pt x="8354" y="87130"/>
                              <a:pt x="10742" y="82356"/>
                            </a:cubicBezTo>
                            <a:lnTo>
                              <a:pt x="432067" y="0"/>
                            </a:lnTo>
                            <a:cubicBezTo>
                              <a:pt x="433261" y="3581"/>
                              <a:pt x="433261" y="7161"/>
                              <a:pt x="434454" y="10742"/>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4B77C29F-E409-C5B9-D874-8A91EC0B22FA}"/>
                          </a:ext>
                        </a:extLst>
                      </p:cNvPr>
                      <p:cNvSpPr/>
                      <p:nvPr/>
                    </p:nvSpPr>
                    <p:spPr>
                      <a:xfrm>
                        <a:off x="7965109" y="6289956"/>
                        <a:ext cx="356873" cy="54903"/>
                      </a:xfrm>
                      <a:custGeom>
                        <a:avLst/>
                        <a:gdLst>
                          <a:gd name="connsiteX0" fmla="*/ 356874 w 356873"/>
                          <a:gd name="connsiteY0" fmla="*/ 45355 h 54903"/>
                          <a:gd name="connsiteX1" fmla="*/ 337777 w 356873"/>
                          <a:gd name="connsiteY1" fmla="*/ 54903 h 54903"/>
                          <a:gd name="connsiteX2" fmla="*/ 0 w 356873"/>
                          <a:gd name="connsiteY2" fmla="*/ 10742 h 54903"/>
                          <a:gd name="connsiteX3" fmla="*/ 9549 w 356873"/>
                          <a:gd name="connsiteY3" fmla="*/ 0 h 54903"/>
                          <a:gd name="connsiteX4" fmla="*/ 356874 w 356873"/>
                          <a:gd name="connsiteY4" fmla="*/ 45355 h 54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73" h="54903">
                            <a:moveTo>
                              <a:pt x="356874" y="45355"/>
                            </a:moveTo>
                            <a:cubicBezTo>
                              <a:pt x="350906" y="48936"/>
                              <a:pt x="343745" y="51323"/>
                              <a:pt x="337777" y="54903"/>
                            </a:cubicBezTo>
                            <a:lnTo>
                              <a:pt x="0" y="10742"/>
                            </a:lnTo>
                            <a:cubicBezTo>
                              <a:pt x="3581" y="7161"/>
                              <a:pt x="7162" y="3581"/>
                              <a:pt x="9549" y="0"/>
                            </a:cubicBezTo>
                            <a:lnTo>
                              <a:pt x="356874" y="45355"/>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9CAE3A2C-3B85-2595-EF00-AED15B8C8157}"/>
                          </a:ext>
                        </a:extLst>
                      </p:cNvPr>
                      <p:cNvSpPr/>
                      <p:nvPr/>
                    </p:nvSpPr>
                    <p:spPr>
                      <a:xfrm>
                        <a:off x="7937657" y="6319795"/>
                        <a:ext cx="219614" cy="65645"/>
                      </a:xfrm>
                      <a:custGeom>
                        <a:avLst/>
                        <a:gdLst>
                          <a:gd name="connsiteX0" fmla="*/ 219615 w 219614"/>
                          <a:gd name="connsiteY0" fmla="*/ 63258 h 65645"/>
                          <a:gd name="connsiteX1" fmla="*/ 187389 w 219614"/>
                          <a:gd name="connsiteY1" fmla="*/ 65646 h 65645"/>
                          <a:gd name="connsiteX2" fmla="*/ 0 w 219614"/>
                          <a:gd name="connsiteY2" fmla="*/ 9548 h 65645"/>
                          <a:gd name="connsiteX3" fmla="*/ 9548 w 219614"/>
                          <a:gd name="connsiteY3" fmla="*/ 0 h 65645"/>
                          <a:gd name="connsiteX4" fmla="*/ 219615 w 219614"/>
                          <a:gd name="connsiteY4" fmla="*/ 63258 h 65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4" h="65645">
                            <a:moveTo>
                              <a:pt x="219615" y="63258"/>
                            </a:moveTo>
                            <a:cubicBezTo>
                              <a:pt x="208872" y="64452"/>
                              <a:pt x="198131" y="65646"/>
                              <a:pt x="187389" y="65646"/>
                            </a:cubicBezTo>
                            <a:lnTo>
                              <a:pt x="0" y="9548"/>
                            </a:lnTo>
                            <a:cubicBezTo>
                              <a:pt x="3581" y="5968"/>
                              <a:pt x="5968" y="3581"/>
                              <a:pt x="9548" y="0"/>
                            </a:cubicBezTo>
                            <a:lnTo>
                              <a:pt x="219615" y="63258"/>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22" name="Graphic 261">
                    <a:extLst>
                      <a:ext uri="{FF2B5EF4-FFF2-40B4-BE49-F238E27FC236}">
                        <a16:creationId xmlns:a16="http://schemas.microsoft.com/office/drawing/2014/main" id="{F564D33D-82A0-9E6C-D5BD-664E652A42CA}"/>
                      </a:ext>
                    </a:extLst>
                  </p:cNvPr>
                  <p:cNvGrpSpPr/>
                  <p:nvPr/>
                </p:nvGrpSpPr>
                <p:grpSpPr>
                  <a:xfrm>
                    <a:off x="2854298" y="4481717"/>
                    <a:ext cx="674359" cy="375970"/>
                    <a:chOff x="2854298" y="4481717"/>
                    <a:chExt cx="674359" cy="375970"/>
                  </a:xfrm>
                </p:grpSpPr>
                <p:sp>
                  <p:nvSpPr>
                    <p:cNvPr id="323" name="Freeform: Shape 322">
                      <a:extLst>
                        <a:ext uri="{FF2B5EF4-FFF2-40B4-BE49-F238E27FC236}">
                          <a16:creationId xmlns:a16="http://schemas.microsoft.com/office/drawing/2014/main" id="{22177570-CD90-9881-D57A-1984D5A59720}"/>
                        </a:ext>
                      </a:extLst>
                    </p:cNvPr>
                    <p:cNvSpPr/>
                    <p:nvPr/>
                  </p:nvSpPr>
                  <p:spPr>
                    <a:xfrm>
                      <a:off x="2855492" y="4481717"/>
                      <a:ext cx="673166" cy="375970"/>
                    </a:xfrm>
                    <a:custGeom>
                      <a:avLst/>
                      <a:gdLst>
                        <a:gd name="connsiteX0" fmla="*/ 673166 w 673166"/>
                        <a:gd name="connsiteY0" fmla="*/ 188582 h 375970"/>
                        <a:gd name="connsiteX1" fmla="*/ 568133 w 673166"/>
                        <a:gd name="connsiteY1" fmla="*/ 324647 h 375970"/>
                        <a:gd name="connsiteX2" fmla="*/ 549036 w 673166"/>
                        <a:gd name="connsiteY2" fmla="*/ 334196 h 375970"/>
                        <a:gd name="connsiteX3" fmla="*/ 403422 w 673166"/>
                        <a:gd name="connsiteY3" fmla="*/ 372390 h 375970"/>
                        <a:gd name="connsiteX4" fmla="*/ 371196 w 673166"/>
                        <a:gd name="connsiteY4" fmla="*/ 374777 h 375970"/>
                        <a:gd name="connsiteX5" fmla="*/ 336583 w 673166"/>
                        <a:gd name="connsiteY5" fmla="*/ 375970 h 375970"/>
                        <a:gd name="connsiteX6" fmla="*/ 155162 w 673166"/>
                        <a:gd name="connsiteY6" fmla="*/ 346132 h 375970"/>
                        <a:gd name="connsiteX7" fmla="*/ 182614 w 673166"/>
                        <a:gd name="connsiteY7" fmla="*/ 318680 h 375970"/>
                        <a:gd name="connsiteX8" fmla="*/ 192163 w 673166"/>
                        <a:gd name="connsiteY8" fmla="*/ 309131 h 375970"/>
                        <a:gd name="connsiteX9" fmla="*/ 211260 w 673166"/>
                        <a:gd name="connsiteY9" fmla="*/ 288841 h 375970"/>
                        <a:gd name="connsiteX10" fmla="*/ 220808 w 673166"/>
                        <a:gd name="connsiteY10" fmla="*/ 278099 h 375970"/>
                        <a:gd name="connsiteX11" fmla="*/ 237518 w 673166"/>
                        <a:gd name="connsiteY11" fmla="*/ 259002 h 375970"/>
                        <a:gd name="connsiteX12" fmla="*/ 248260 w 673166"/>
                        <a:gd name="connsiteY12" fmla="*/ 244679 h 375970"/>
                        <a:gd name="connsiteX13" fmla="*/ 251840 w 673166"/>
                        <a:gd name="connsiteY13" fmla="*/ 238711 h 375970"/>
                        <a:gd name="connsiteX14" fmla="*/ 253034 w 673166"/>
                        <a:gd name="connsiteY14" fmla="*/ 230356 h 375970"/>
                        <a:gd name="connsiteX15" fmla="*/ 243486 w 673166"/>
                        <a:gd name="connsiteY15" fmla="*/ 230356 h 375970"/>
                        <a:gd name="connsiteX16" fmla="*/ 241098 w 673166"/>
                        <a:gd name="connsiteY16" fmla="*/ 230356 h 375970"/>
                        <a:gd name="connsiteX17" fmla="*/ 225582 w 673166"/>
                        <a:gd name="connsiteY17" fmla="*/ 235131 h 375970"/>
                        <a:gd name="connsiteX18" fmla="*/ 207679 w 673166"/>
                        <a:gd name="connsiteY18" fmla="*/ 242292 h 375970"/>
                        <a:gd name="connsiteX19" fmla="*/ 195743 w 673166"/>
                        <a:gd name="connsiteY19" fmla="*/ 247066 h 375970"/>
                        <a:gd name="connsiteX20" fmla="*/ 175453 w 673166"/>
                        <a:gd name="connsiteY20" fmla="*/ 256615 h 375970"/>
                        <a:gd name="connsiteX21" fmla="*/ 161130 w 673166"/>
                        <a:gd name="connsiteY21" fmla="*/ 262583 h 375970"/>
                        <a:gd name="connsiteX22" fmla="*/ 75194 w 673166"/>
                        <a:gd name="connsiteY22" fmla="*/ 305550 h 375970"/>
                        <a:gd name="connsiteX23" fmla="*/ 0 w 673166"/>
                        <a:gd name="connsiteY23" fmla="*/ 187388 h 375970"/>
                        <a:gd name="connsiteX24" fmla="*/ 0 w 673166"/>
                        <a:gd name="connsiteY24" fmla="*/ 182614 h 375970"/>
                        <a:gd name="connsiteX25" fmla="*/ 1194 w 673166"/>
                        <a:gd name="connsiteY25" fmla="*/ 169485 h 375970"/>
                        <a:gd name="connsiteX26" fmla="*/ 198130 w 673166"/>
                        <a:gd name="connsiteY26" fmla="*/ 15516 h 375970"/>
                        <a:gd name="connsiteX27" fmla="*/ 210066 w 673166"/>
                        <a:gd name="connsiteY27" fmla="*/ 13129 h 375970"/>
                        <a:gd name="connsiteX28" fmla="*/ 336583 w 673166"/>
                        <a:gd name="connsiteY28" fmla="*/ 0 h 375970"/>
                        <a:gd name="connsiteX29" fmla="*/ 378358 w 673166"/>
                        <a:gd name="connsiteY29" fmla="*/ 1193 h 375970"/>
                        <a:gd name="connsiteX30" fmla="*/ 391487 w 673166"/>
                        <a:gd name="connsiteY30" fmla="*/ 2387 h 375970"/>
                        <a:gd name="connsiteX31" fmla="*/ 596778 w 673166"/>
                        <a:gd name="connsiteY31" fmla="*/ 69226 h 375970"/>
                        <a:gd name="connsiteX32" fmla="*/ 607520 w 673166"/>
                        <a:gd name="connsiteY32" fmla="*/ 77581 h 375970"/>
                        <a:gd name="connsiteX33" fmla="*/ 668392 w 673166"/>
                        <a:gd name="connsiteY33" fmla="*/ 162323 h 375970"/>
                        <a:gd name="connsiteX34" fmla="*/ 670779 w 673166"/>
                        <a:gd name="connsiteY34" fmla="*/ 174259 h 375970"/>
                        <a:gd name="connsiteX35" fmla="*/ 673166 w 673166"/>
                        <a:gd name="connsiteY35" fmla="*/ 188582 h 3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3166" h="375970">
                          <a:moveTo>
                            <a:pt x="673166" y="188582"/>
                          </a:moveTo>
                          <a:cubicBezTo>
                            <a:pt x="673166" y="242292"/>
                            <a:pt x="632585" y="291228"/>
                            <a:pt x="568133" y="324647"/>
                          </a:cubicBezTo>
                          <a:cubicBezTo>
                            <a:pt x="562165" y="328228"/>
                            <a:pt x="555004" y="330615"/>
                            <a:pt x="549036" y="334196"/>
                          </a:cubicBezTo>
                          <a:cubicBezTo>
                            <a:pt x="507262" y="353293"/>
                            <a:pt x="458326" y="366422"/>
                            <a:pt x="403422" y="372390"/>
                          </a:cubicBezTo>
                          <a:cubicBezTo>
                            <a:pt x="392680" y="373583"/>
                            <a:pt x="381938" y="374777"/>
                            <a:pt x="371196" y="374777"/>
                          </a:cubicBezTo>
                          <a:cubicBezTo>
                            <a:pt x="360454" y="374777"/>
                            <a:pt x="348519" y="375970"/>
                            <a:pt x="336583" y="375970"/>
                          </a:cubicBezTo>
                          <a:cubicBezTo>
                            <a:pt x="269744" y="375970"/>
                            <a:pt x="207679" y="365228"/>
                            <a:pt x="155162" y="346132"/>
                          </a:cubicBezTo>
                          <a:cubicBezTo>
                            <a:pt x="162324" y="338970"/>
                            <a:pt x="171872" y="329421"/>
                            <a:pt x="182614" y="318680"/>
                          </a:cubicBezTo>
                          <a:cubicBezTo>
                            <a:pt x="186195" y="315099"/>
                            <a:pt x="188582" y="312712"/>
                            <a:pt x="192163" y="309131"/>
                          </a:cubicBezTo>
                          <a:cubicBezTo>
                            <a:pt x="198130" y="303163"/>
                            <a:pt x="205292" y="296002"/>
                            <a:pt x="211260" y="288841"/>
                          </a:cubicBezTo>
                          <a:cubicBezTo>
                            <a:pt x="214840" y="285260"/>
                            <a:pt x="218421" y="281679"/>
                            <a:pt x="220808" y="278099"/>
                          </a:cubicBezTo>
                          <a:cubicBezTo>
                            <a:pt x="226776" y="270937"/>
                            <a:pt x="232744" y="264969"/>
                            <a:pt x="237518" y="259002"/>
                          </a:cubicBezTo>
                          <a:cubicBezTo>
                            <a:pt x="242292" y="254227"/>
                            <a:pt x="245873" y="249453"/>
                            <a:pt x="248260" y="244679"/>
                          </a:cubicBezTo>
                          <a:cubicBezTo>
                            <a:pt x="249453" y="242292"/>
                            <a:pt x="250647" y="239905"/>
                            <a:pt x="251840" y="238711"/>
                          </a:cubicBezTo>
                          <a:cubicBezTo>
                            <a:pt x="254228" y="233937"/>
                            <a:pt x="254228" y="231550"/>
                            <a:pt x="253034" y="230356"/>
                          </a:cubicBezTo>
                          <a:cubicBezTo>
                            <a:pt x="251840" y="229163"/>
                            <a:pt x="248260" y="229163"/>
                            <a:pt x="243486" y="230356"/>
                          </a:cubicBezTo>
                          <a:cubicBezTo>
                            <a:pt x="242292" y="230356"/>
                            <a:pt x="242292" y="230356"/>
                            <a:pt x="241098" y="230356"/>
                          </a:cubicBezTo>
                          <a:cubicBezTo>
                            <a:pt x="236324" y="231550"/>
                            <a:pt x="231550" y="232744"/>
                            <a:pt x="225582" y="235131"/>
                          </a:cubicBezTo>
                          <a:cubicBezTo>
                            <a:pt x="219614" y="237518"/>
                            <a:pt x="213647" y="239905"/>
                            <a:pt x="207679" y="242292"/>
                          </a:cubicBezTo>
                          <a:cubicBezTo>
                            <a:pt x="204098" y="243486"/>
                            <a:pt x="199324" y="245872"/>
                            <a:pt x="195743" y="247066"/>
                          </a:cubicBezTo>
                          <a:cubicBezTo>
                            <a:pt x="188582" y="249453"/>
                            <a:pt x="182614" y="253034"/>
                            <a:pt x="175453" y="256615"/>
                          </a:cubicBezTo>
                          <a:cubicBezTo>
                            <a:pt x="170679" y="259002"/>
                            <a:pt x="165904" y="261389"/>
                            <a:pt x="161130" y="262583"/>
                          </a:cubicBezTo>
                          <a:cubicBezTo>
                            <a:pt x="128904" y="278099"/>
                            <a:pt x="95485" y="294808"/>
                            <a:pt x="75194" y="305550"/>
                          </a:cubicBezTo>
                          <a:cubicBezTo>
                            <a:pt x="27452" y="273324"/>
                            <a:pt x="0" y="232744"/>
                            <a:pt x="0" y="187388"/>
                          </a:cubicBezTo>
                          <a:cubicBezTo>
                            <a:pt x="0" y="186195"/>
                            <a:pt x="0" y="183808"/>
                            <a:pt x="0" y="182614"/>
                          </a:cubicBezTo>
                          <a:cubicBezTo>
                            <a:pt x="0" y="177840"/>
                            <a:pt x="0" y="174259"/>
                            <a:pt x="1194" y="169485"/>
                          </a:cubicBezTo>
                          <a:cubicBezTo>
                            <a:pt x="11936" y="100259"/>
                            <a:pt x="90710" y="42968"/>
                            <a:pt x="198130" y="15516"/>
                          </a:cubicBezTo>
                          <a:cubicBezTo>
                            <a:pt x="201711" y="14322"/>
                            <a:pt x="206485" y="13129"/>
                            <a:pt x="210066" y="13129"/>
                          </a:cubicBezTo>
                          <a:cubicBezTo>
                            <a:pt x="249453" y="4774"/>
                            <a:pt x="291228" y="0"/>
                            <a:pt x="336583" y="0"/>
                          </a:cubicBezTo>
                          <a:cubicBezTo>
                            <a:pt x="350906" y="0"/>
                            <a:pt x="365228" y="0"/>
                            <a:pt x="378358" y="1193"/>
                          </a:cubicBezTo>
                          <a:cubicBezTo>
                            <a:pt x="383132" y="1193"/>
                            <a:pt x="387906" y="1193"/>
                            <a:pt x="391487" y="2387"/>
                          </a:cubicBezTo>
                          <a:cubicBezTo>
                            <a:pt x="473842" y="9548"/>
                            <a:pt x="546649" y="34613"/>
                            <a:pt x="596778" y="69226"/>
                          </a:cubicBezTo>
                          <a:cubicBezTo>
                            <a:pt x="600359" y="71613"/>
                            <a:pt x="603940" y="74000"/>
                            <a:pt x="607520" y="77581"/>
                          </a:cubicBezTo>
                          <a:cubicBezTo>
                            <a:pt x="639747" y="101452"/>
                            <a:pt x="661230" y="131291"/>
                            <a:pt x="668392" y="162323"/>
                          </a:cubicBezTo>
                          <a:cubicBezTo>
                            <a:pt x="669586" y="165904"/>
                            <a:pt x="669586" y="169485"/>
                            <a:pt x="670779" y="174259"/>
                          </a:cubicBezTo>
                          <a:cubicBezTo>
                            <a:pt x="673166" y="179034"/>
                            <a:pt x="673166" y="183808"/>
                            <a:pt x="673166" y="188582"/>
                          </a:cubicBezTo>
                          <a:close/>
                        </a:path>
                      </a:pathLst>
                    </a:custGeom>
                    <a:gradFill>
                      <a:gsLst>
                        <a:gs pos="9536">
                          <a:srgbClr val="ADCF7A"/>
                        </a:gs>
                        <a:gs pos="81010">
                          <a:srgbClr val="87B545"/>
                        </a:gs>
                      </a:gsLst>
                      <a:lin ang="4635898"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24" name="Graphic 261">
                      <a:extLst>
                        <a:ext uri="{FF2B5EF4-FFF2-40B4-BE49-F238E27FC236}">
                          <a16:creationId xmlns:a16="http://schemas.microsoft.com/office/drawing/2014/main" id="{90524FBC-83D0-1379-E46D-257FB738579E}"/>
                        </a:ext>
                      </a:extLst>
                    </p:cNvPr>
                    <p:cNvGrpSpPr/>
                    <p:nvPr/>
                  </p:nvGrpSpPr>
                  <p:grpSpPr>
                    <a:xfrm>
                      <a:off x="2854298" y="4484104"/>
                      <a:ext cx="673166" cy="373583"/>
                      <a:chOff x="2854298" y="4484104"/>
                      <a:chExt cx="673166" cy="373583"/>
                    </a:xfrm>
                  </p:grpSpPr>
                  <p:sp>
                    <p:nvSpPr>
                      <p:cNvPr id="325" name="Freeform: Shape 324">
                        <a:extLst>
                          <a:ext uri="{FF2B5EF4-FFF2-40B4-BE49-F238E27FC236}">
                            <a16:creationId xmlns:a16="http://schemas.microsoft.com/office/drawing/2014/main" id="{E241BC96-C8BD-99A9-38D1-20AFB17BEFCA}"/>
                          </a:ext>
                        </a:extLst>
                      </p:cNvPr>
                      <p:cNvSpPr/>
                      <p:nvPr/>
                    </p:nvSpPr>
                    <p:spPr>
                      <a:xfrm>
                        <a:off x="3096590" y="4552137"/>
                        <a:ext cx="366421" cy="169484"/>
                      </a:xfrm>
                      <a:custGeom>
                        <a:avLst/>
                        <a:gdLst>
                          <a:gd name="connsiteX0" fmla="*/ 10742 w 366421"/>
                          <a:gd name="connsiteY0" fmla="*/ 169485 h 169484"/>
                          <a:gd name="connsiteX1" fmla="*/ 11936 w 366421"/>
                          <a:gd name="connsiteY1" fmla="*/ 161130 h 169484"/>
                          <a:gd name="connsiteX2" fmla="*/ 2387 w 366421"/>
                          <a:gd name="connsiteY2" fmla="*/ 161130 h 169484"/>
                          <a:gd name="connsiteX3" fmla="*/ 0 w 366421"/>
                          <a:gd name="connsiteY3" fmla="*/ 161130 h 169484"/>
                          <a:gd name="connsiteX4" fmla="*/ 0 w 366421"/>
                          <a:gd name="connsiteY4" fmla="*/ 161130 h 169484"/>
                          <a:gd name="connsiteX5" fmla="*/ 2387 w 366421"/>
                          <a:gd name="connsiteY5" fmla="*/ 159937 h 169484"/>
                          <a:gd name="connsiteX6" fmla="*/ 355680 w 366421"/>
                          <a:gd name="connsiteY6" fmla="*/ 0 h 169484"/>
                          <a:gd name="connsiteX7" fmla="*/ 366422 w 366421"/>
                          <a:gd name="connsiteY7" fmla="*/ 8355 h 169484"/>
                          <a:gd name="connsiteX8" fmla="*/ 10742 w 366421"/>
                          <a:gd name="connsiteY8" fmla="*/ 169485 h 16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421" h="169484">
                            <a:moveTo>
                              <a:pt x="10742" y="169485"/>
                            </a:moveTo>
                            <a:cubicBezTo>
                              <a:pt x="13129" y="164711"/>
                              <a:pt x="13129" y="162324"/>
                              <a:pt x="11936" y="161130"/>
                            </a:cubicBezTo>
                            <a:cubicBezTo>
                              <a:pt x="10742" y="159937"/>
                              <a:pt x="7161" y="159937"/>
                              <a:pt x="2387" y="161130"/>
                            </a:cubicBezTo>
                            <a:cubicBezTo>
                              <a:pt x="1194" y="161130"/>
                              <a:pt x="1194" y="161130"/>
                              <a:pt x="0" y="161130"/>
                            </a:cubicBezTo>
                            <a:lnTo>
                              <a:pt x="0" y="161130"/>
                            </a:lnTo>
                            <a:lnTo>
                              <a:pt x="2387" y="159937"/>
                            </a:lnTo>
                            <a:lnTo>
                              <a:pt x="355680" y="0"/>
                            </a:lnTo>
                            <a:cubicBezTo>
                              <a:pt x="359261" y="2387"/>
                              <a:pt x="362841" y="4774"/>
                              <a:pt x="366422" y="8355"/>
                            </a:cubicBezTo>
                            <a:lnTo>
                              <a:pt x="10742" y="169485"/>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FB133CDE-2808-0FF3-AA81-9458037D5DDB}"/>
                          </a:ext>
                        </a:extLst>
                      </p:cNvPr>
                      <p:cNvSpPr/>
                      <p:nvPr/>
                    </p:nvSpPr>
                    <p:spPr>
                      <a:xfrm>
                        <a:off x="3079881" y="4484104"/>
                        <a:ext cx="167097" cy="233937"/>
                      </a:xfrm>
                      <a:custGeom>
                        <a:avLst/>
                        <a:gdLst>
                          <a:gd name="connsiteX0" fmla="*/ 167098 w 167097"/>
                          <a:gd name="connsiteY0" fmla="*/ 1194 h 233937"/>
                          <a:gd name="connsiteX1" fmla="*/ 19097 w 167097"/>
                          <a:gd name="connsiteY1" fmla="*/ 227969 h 233937"/>
                          <a:gd name="connsiteX2" fmla="*/ 17903 w 167097"/>
                          <a:gd name="connsiteY2" fmla="*/ 229163 h 233937"/>
                          <a:gd name="connsiteX3" fmla="*/ 15516 w 167097"/>
                          <a:gd name="connsiteY3" fmla="*/ 229163 h 233937"/>
                          <a:gd name="connsiteX4" fmla="*/ 0 w 167097"/>
                          <a:gd name="connsiteY4" fmla="*/ 233937 h 233937"/>
                          <a:gd name="connsiteX5" fmla="*/ 152775 w 167097"/>
                          <a:gd name="connsiteY5" fmla="*/ 0 h 233937"/>
                          <a:gd name="connsiteX6" fmla="*/ 167098 w 167097"/>
                          <a:gd name="connsiteY6" fmla="*/ 1194 h 2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7" h="233937">
                            <a:moveTo>
                              <a:pt x="167098" y="1194"/>
                            </a:moveTo>
                            <a:lnTo>
                              <a:pt x="19097" y="227969"/>
                            </a:lnTo>
                            <a:lnTo>
                              <a:pt x="17903" y="229163"/>
                            </a:lnTo>
                            <a:cubicBezTo>
                              <a:pt x="16710" y="229163"/>
                              <a:pt x="16710" y="229163"/>
                              <a:pt x="15516" y="229163"/>
                            </a:cubicBezTo>
                            <a:cubicBezTo>
                              <a:pt x="10742" y="230357"/>
                              <a:pt x="5968" y="231550"/>
                              <a:pt x="0" y="233937"/>
                            </a:cubicBezTo>
                            <a:lnTo>
                              <a:pt x="152775" y="0"/>
                            </a:lnTo>
                            <a:cubicBezTo>
                              <a:pt x="158743" y="1194"/>
                              <a:pt x="162324" y="1194"/>
                              <a:pt x="167098" y="1194"/>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FCC999D2-BF51-DCC1-2A83-FE1A640E017A}"/>
                          </a:ext>
                        </a:extLst>
                      </p:cNvPr>
                      <p:cNvSpPr/>
                      <p:nvPr/>
                    </p:nvSpPr>
                    <p:spPr>
                      <a:xfrm>
                        <a:off x="3051235" y="4497233"/>
                        <a:ext cx="14322" cy="232743"/>
                      </a:xfrm>
                      <a:custGeom>
                        <a:avLst/>
                        <a:gdLst>
                          <a:gd name="connsiteX0" fmla="*/ 14323 w 14322"/>
                          <a:gd name="connsiteY0" fmla="*/ 0 h 232743"/>
                          <a:gd name="connsiteX1" fmla="*/ 11936 w 14322"/>
                          <a:gd name="connsiteY1" fmla="*/ 227969 h 232743"/>
                          <a:gd name="connsiteX2" fmla="*/ 0 w 14322"/>
                          <a:gd name="connsiteY2" fmla="*/ 232744 h 232743"/>
                          <a:gd name="connsiteX3" fmla="*/ 2387 w 14322"/>
                          <a:gd name="connsiteY3" fmla="*/ 2387 h 232743"/>
                          <a:gd name="connsiteX4" fmla="*/ 14323 w 14322"/>
                          <a:gd name="connsiteY4" fmla="*/ 0 h 23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2" h="232743">
                            <a:moveTo>
                              <a:pt x="14323" y="0"/>
                            </a:moveTo>
                            <a:lnTo>
                              <a:pt x="11936" y="227969"/>
                            </a:lnTo>
                            <a:cubicBezTo>
                              <a:pt x="8355" y="229163"/>
                              <a:pt x="3581" y="231550"/>
                              <a:pt x="0" y="232744"/>
                            </a:cubicBezTo>
                            <a:lnTo>
                              <a:pt x="2387" y="2387"/>
                            </a:lnTo>
                            <a:cubicBezTo>
                              <a:pt x="5968" y="1194"/>
                              <a:pt x="9548" y="0"/>
                              <a:pt x="14323" y="0"/>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863824D3-E83D-9B07-41A2-7871C1D9045C}"/>
                          </a:ext>
                        </a:extLst>
                      </p:cNvPr>
                      <p:cNvSpPr/>
                      <p:nvPr/>
                    </p:nvSpPr>
                    <p:spPr>
                      <a:xfrm>
                        <a:off x="2854298" y="4652395"/>
                        <a:ext cx="175452" cy="93097"/>
                      </a:xfrm>
                      <a:custGeom>
                        <a:avLst/>
                        <a:gdLst>
                          <a:gd name="connsiteX0" fmla="*/ 175453 w 175452"/>
                          <a:gd name="connsiteY0" fmla="*/ 87130 h 93097"/>
                          <a:gd name="connsiteX1" fmla="*/ 161130 w 175452"/>
                          <a:gd name="connsiteY1" fmla="*/ 93097 h 93097"/>
                          <a:gd name="connsiteX2" fmla="*/ 0 w 175452"/>
                          <a:gd name="connsiteY2" fmla="*/ 13129 h 93097"/>
                          <a:gd name="connsiteX3" fmla="*/ 1194 w 175452"/>
                          <a:gd name="connsiteY3" fmla="*/ 0 h 93097"/>
                          <a:gd name="connsiteX4" fmla="*/ 175453 w 175452"/>
                          <a:gd name="connsiteY4" fmla="*/ 87130 h 9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52" h="93097">
                            <a:moveTo>
                              <a:pt x="175453" y="87130"/>
                            </a:moveTo>
                            <a:cubicBezTo>
                              <a:pt x="170679" y="89517"/>
                              <a:pt x="165904" y="91904"/>
                              <a:pt x="161130" y="93097"/>
                            </a:cubicBezTo>
                            <a:lnTo>
                              <a:pt x="0" y="13129"/>
                            </a:lnTo>
                            <a:cubicBezTo>
                              <a:pt x="0" y="8355"/>
                              <a:pt x="0" y="4774"/>
                              <a:pt x="1194" y="0"/>
                            </a:cubicBezTo>
                            <a:lnTo>
                              <a:pt x="175453" y="87130"/>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BA9706-5E68-AAFE-10CD-4908C1DBDDE3}"/>
                          </a:ext>
                        </a:extLst>
                      </p:cNvPr>
                      <p:cNvSpPr/>
                      <p:nvPr/>
                    </p:nvSpPr>
                    <p:spPr>
                      <a:xfrm>
                        <a:off x="3093010" y="4645234"/>
                        <a:ext cx="434454" cy="96678"/>
                      </a:xfrm>
                      <a:custGeom>
                        <a:avLst/>
                        <a:gdLst>
                          <a:gd name="connsiteX0" fmla="*/ 434455 w 434454"/>
                          <a:gd name="connsiteY0" fmla="*/ 10742 h 96678"/>
                          <a:gd name="connsiteX1" fmla="*/ 0 w 434454"/>
                          <a:gd name="connsiteY1" fmla="*/ 96678 h 96678"/>
                          <a:gd name="connsiteX2" fmla="*/ 10742 w 434454"/>
                          <a:gd name="connsiteY2" fmla="*/ 82355 h 96678"/>
                          <a:gd name="connsiteX3" fmla="*/ 432068 w 434454"/>
                          <a:gd name="connsiteY3" fmla="*/ 0 h 96678"/>
                          <a:gd name="connsiteX4" fmla="*/ 434455 w 434454"/>
                          <a:gd name="connsiteY4" fmla="*/ 10742 h 9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454" h="96678">
                            <a:moveTo>
                              <a:pt x="434455" y="10742"/>
                            </a:moveTo>
                            <a:lnTo>
                              <a:pt x="0" y="96678"/>
                            </a:lnTo>
                            <a:cubicBezTo>
                              <a:pt x="4774" y="91904"/>
                              <a:pt x="8355" y="87130"/>
                              <a:pt x="10742" y="82355"/>
                            </a:cubicBezTo>
                            <a:lnTo>
                              <a:pt x="432068" y="0"/>
                            </a:lnTo>
                            <a:cubicBezTo>
                              <a:pt x="433261" y="3581"/>
                              <a:pt x="434455" y="7161"/>
                              <a:pt x="434455" y="10742"/>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2E05DEF7-8E16-82ED-7F3C-D6ACFB343AB6}"/>
                          </a:ext>
                        </a:extLst>
                      </p:cNvPr>
                      <p:cNvSpPr/>
                      <p:nvPr/>
                    </p:nvSpPr>
                    <p:spPr>
                      <a:xfrm>
                        <a:off x="3065558" y="4762203"/>
                        <a:ext cx="356873" cy="54903"/>
                      </a:xfrm>
                      <a:custGeom>
                        <a:avLst/>
                        <a:gdLst>
                          <a:gd name="connsiteX0" fmla="*/ 356874 w 356873"/>
                          <a:gd name="connsiteY0" fmla="*/ 45355 h 54903"/>
                          <a:gd name="connsiteX1" fmla="*/ 337777 w 356873"/>
                          <a:gd name="connsiteY1" fmla="*/ 54903 h 54903"/>
                          <a:gd name="connsiteX2" fmla="*/ 0 w 356873"/>
                          <a:gd name="connsiteY2" fmla="*/ 10742 h 54903"/>
                          <a:gd name="connsiteX3" fmla="*/ 9548 w 356873"/>
                          <a:gd name="connsiteY3" fmla="*/ 0 h 54903"/>
                          <a:gd name="connsiteX4" fmla="*/ 356874 w 356873"/>
                          <a:gd name="connsiteY4" fmla="*/ 45355 h 54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73" h="54903">
                            <a:moveTo>
                              <a:pt x="356874" y="45355"/>
                            </a:moveTo>
                            <a:cubicBezTo>
                              <a:pt x="350906" y="48936"/>
                              <a:pt x="343744" y="51323"/>
                              <a:pt x="337777" y="54903"/>
                            </a:cubicBezTo>
                            <a:lnTo>
                              <a:pt x="0" y="10742"/>
                            </a:lnTo>
                            <a:cubicBezTo>
                              <a:pt x="3581" y="7161"/>
                              <a:pt x="7161" y="3581"/>
                              <a:pt x="9548" y="0"/>
                            </a:cubicBezTo>
                            <a:lnTo>
                              <a:pt x="356874" y="45355"/>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1895DC6B-76E0-F3D9-B828-721E0DCCE628}"/>
                          </a:ext>
                        </a:extLst>
                      </p:cNvPr>
                      <p:cNvSpPr/>
                      <p:nvPr/>
                    </p:nvSpPr>
                    <p:spPr>
                      <a:xfrm>
                        <a:off x="3038106" y="4792042"/>
                        <a:ext cx="219614" cy="65645"/>
                      </a:xfrm>
                      <a:custGeom>
                        <a:avLst/>
                        <a:gdLst>
                          <a:gd name="connsiteX0" fmla="*/ 219614 w 219614"/>
                          <a:gd name="connsiteY0" fmla="*/ 63258 h 65645"/>
                          <a:gd name="connsiteX1" fmla="*/ 187388 w 219614"/>
                          <a:gd name="connsiteY1" fmla="*/ 65646 h 65645"/>
                          <a:gd name="connsiteX2" fmla="*/ 0 w 219614"/>
                          <a:gd name="connsiteY2" fmla="*/ 9548 h 65645"/>
                          <a:gd name="connsiteX3" fmla="*/ 9548 w 219614"/>
                          <a:gd name="connsiteY3" fmla="*/ 0 h 65645"/>
                          <a:gd name="connsiteX4" fmla="*/ 219614 w 219614"/>
                          <a:gd name="connsiteY4" fmla="*/ 63258 h 65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4" h="65645">
                            <a:moveTo>
                              <a:pt x="219614" y="63258"/>
                            </a:moveTo>
                            <a:cubicBezTo>
                              <a:pt x="208872" y="64452"/>
                              <a:pt x="198130" y="65646"/>
                              <a:pt x="187388" y="65646"/>
                            </a:cubicBezTo>
                            <a:lnTo>
                              <a:pt x="0" y="9548"/>
                            </a:lnTo>
                            <a:cubicBezTo>
                              <a:pt x="3581" y="5968"/>
                              <a:pt x="5968" y="3581"/>
                              <a:pt x="9548" y="0"/>
                            </a:cubicBezTo>
                            <a:lnTo>
                              <a:pt x="219614" y="63258"/>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32" name="Graphic 261">
                    <a:extLst>
                      <a:ext uri="{FF2B5EF4-FFF2-40B4-BE49-F238E27FC236}">
                        <a16:creationId xmlns:a16="http://schemas.microsoft.com/office/drawing/2014/main" id="{FF879865-E703-D0A9-BF41-C57257A5BA81}"/>
                      </a:ext>
                    </a:extLst>
                  </p:cNvPr>
                  <p:cNvGrpSpPr/>
                  <p:nvPr/>
                </p:nvGrpSpPr>
                <p:grpSpPr>
                  <a:xfrm>
                    <a:off x="8906826" y="1724600"/>
                    <a:ext cx="732844" cy="410583"/>
                    <a:chOff x="8906826" y="1724600"/>
                    <a:chExt cx="732844" cy="410583"/>
                  </a:xfrm>
                </p:grpSpPr>
                <p:sp>
                  <p:nvSpPr>
                    <p:cNvPr id="333" name="Freeform: Shape 332">
                      <a:extLst>
                        <a:ext uri="{FF2B5EF4-FFF2-40B4-BE49-F238E27FC236}">
                          <a16:creationId xmlns:a16="http://schemas.microsoft.com/office/drawing/2014/main" id="{EE60E57E-71D6-D7C8-1105-5FEFD62589D6}"/>
                        </a:ext>
                      </a:extLst>
                    </p:cNvPr>
                    <p:cNvSpPr/>
                    <p:nvPr/>
                  </p:nvSpPr>
                  <p:spPr>
                    <a:xfrm>
                      <a:off x="8906826" y="1724600"/>
                      <a:ext cx="732844" cy="410583"/>
                    </a:xfrm>
                    <a:custGeom>
                      <a:avLst/>
                      <a:gdLst>
                        <a:gd name="connsiteX0" fmla="*/ 732844 w 732844"/>
                        <a:gd name="connsiteY0" fmla="*/ 206485 h 410583"/>
                        <a:gd name="connsiteX1" fmla="*/ 618262 w 732844"/>
                        <a:gd name="connsiteY1" fmla="*/ 354486 h 410583"/>
                        <a:gd name="connsiteX2" fmla="*/ 596778 w 732844"/>
                        <a:gd name="connsiteY2" fmla="*/ 365229 h 410583"/>
                        <a:gd name="connsiteX3" fmla="*/ 439229 w 732844"/>
                        <a:gd name="connsiteY3" fmla="*/ 407003 h 410583"/>
                        <a:gd name="connsiteX4" fmla="*/ 403422 w 732844"/>
                        <a:gd name="connsiteY4" fmla="*/ 409390 h 410583"/>
                        <a:gd name="connsiteX5" fmla="*/ 366422 w 732844"/>
                        <a:gd name="connsiteY5" fmla="*/ 410584 h 410583"/>
                        <a:gd name="connsiteX6" fmla="*/ 169485 w 732844"/>
                        <a:gd name="connsiteY6" fmla="*/ 378358 h 410583"/>
                        <a:gd name="connsiteX7" fmla="*/ 199324 w 732844"/>
                        <a:gd name="connsiteY7" fmla="*/ 348519 h 410583"/>
                        <a:gd name="connsiteX8" fmla="*/ 210066 w 732844"/>
                        <a:gd name="connsiteY8" fmla="*/ 337777 h 410583"/>
                        <a:gd name="connsiteX9" fmla="*/ 230356 w 732844"/>
                        <a:gd name="connsiteY9" fmla="*/ 316293 h 410583"/>
                        <a:gd name="connsiteX10" fmla="*/ 241099 w 732844"/>
                        <a:gd name="connsiteY10" fmla="*/ 304357 h 410583"/>
                        <a:gd name="connsiteX11" fmla="*/ 259002 w 732844"/>
                        <a:gd name="connsiteY11" fmla="*/ 282873 h 410583"/>
                        <a:gd name="connsiteX12" fmla="*/ 270938 w 732844"/>
                        <a:gd name="connsiteY12" fmla="*/ 267357 h 410583"/>
                        <a:gd name="connsiteX13" fmla="*/ 274518 w 732844"/>
                        <a:gd name="connsiteY13" fmla="*/ 260195 h 410583"/>
                        <a:gd name="connsiteX14" fmla="*/ 275711 w 732844"/>
                        <a:gd name="connsiteY14" fmla="*/ 250647 h 410583"/>
                        <a:gd name="connsiteX15" fmla="*/ 266163 w 732844"/>
                        <a:gd name="connsiteY15" fmla="*/ 250647 h 410583"/>
                        <a:gd name="connsiteX16" fmla="*/ 263776 w 732844"/>
                        <a:gd name="connsiteY16" fmla="*/ 250647 h 410583"/>
                        <a:gd name="connsiteX17" fmla="*/ 247066 w 732844"/>
                        <a:gd name="connsiteY17" fmla="*/ 255421 h 410583"/>
                        <a:gd name="connsiteX18" fmla="*/ 226776 w 732844"/>
                        <a:gd name="connsiteY18" fmla="*/ 262583 h 410583"/>
                        <a:gd name="connsiteX19" fmla="*/ 213647 w 732844"/>
                        <a:gd name="connsiteY19" fmla="*/ 268550 h 410583"/>
                        <a:gd name="connsiteX20" fmla="*/ 190969 w 732844"/>
                        <a:gd name="connsiteY20" fmla="*/ 278099 h 410583"/>
                        <a:gd name="connsiteX21" fmla="*/ 175453 w 732844"/>
                        <a:gd name="connsiteY21" fmla="*/ 285260 h 410583"/>
                        <a:gd name="connsiteX22" fmla="*/ 82356 w 732844"/>
                        <a:gd name="connsiteY22" fmla="*/ 331809 h 410583"/>
                        <a:gd name="connsiteX23" fmla="*/ 0 w 732844"/>
                        <a:gd name="connsiteY23" fmla="*/ 202905 h 410583"/>
                        <a:gd name="connsiteX24" fmla="*/ 0 w 732844"/>
                        <a:gd name="connsiteY24" fmla="*/ 198131 h 410583"/>
                        <a:gd name="connsiteX25" fmla="*/ 1193 w 732844"/>
                        <a:gd name="connsiteY25" fmla="*/ 183808 h 410583"/>
                        <a:gd name="connsiteX26" fmla="*/ 216034 w 732844"/>
                        <a:gd name="connsiteY26" fmla="*/ 16710 h 410583"/>
                        <a:gd name="connsiteX27" fmla="*/ 229163 w 732844"/>
                        <a:gd name="connsiteY27" fmla="*/ 14323 h 410583"/>
                        <a:gd name="connsiteX28" fmla="*/ 366422 w 732844"/>
                        <a:gd name="connsiteY28" fmla="*/ 0 h 410583"/>
                        <a:gd name="connsiteX29" fmla="*/ 411777 w 732844"/>
                        <a:gd name="connsiteY29" fmla="*/ 1194 h 410583"/>
                        <a:gd name="connsiteX30" fmla="*/ 426100 w 732844"/>
                        <a:gd name="connsiteY30" fmla="*/ 2387 h 410583"/>
                        <a:gd name="connsiteX31" fmla="*/ 649295 w 732844"/>
                        <a:gd name="connsiteY31" fmla="*/ 75194 h 410583"/>
                        <a:gd name="connsiteX32" fmla="*/ 661231 w 732844"/>
                        <a:gd name="connsiteY32" fmla="*/ 83549 h 410583"/>
                        <a:gd name="connsiteX33" fmla="*/ 728070 w 732844"/>
                        <a:gd name="connsiteY33" fmla="*/ 175453 h 410583"/>
                        <a:gd name="connsiteX34" fmla="*/ 730457 w 732844"/>
                        <a:gd name="connsiteY34" fmla="*/ 188582 h 410583"/>
                        <a:gd name="connsiteX35" fmla="*/ 732844 w 732844"/>
                        <a:gd name="connsiteY35" fmla="*/ 206485 h 41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2844" h="410583">
                          <a:moveTo>
                            <a:pt x="732844" y="206485"/>
                          </a:moveTo>
                          <a:cubicBezTo>
                            <a:pt x="732844" y="264970"/>
                            <a:pt x="688683" y="317486"/>
                            <a:pt x="618262" y="354486"/>
                          </a:cubicBezTo>
                          <a:cubicBezTo>
                            <a:pt x="611101" y="358067"/>
                            <a:pt x="605134" y="361648"/>
                            <a:pt x="596778" y="365229"/>
                          </a:cubicBezTo>
                          <a:cubicBezTo>
                            <a:pt x="551423" y="385519"/>
                            <a:pt x="497713" y="399842"/>
                            <a:pt x="439229" y="407003"/>
                          </a:cubicBezTo>
                          <a:cubicBezTo>
                            <a:pt x="427293" y="408196"/>
                            <a:pt x="415358" y="409390"/>
                            <a:pt x="403422" y="409390"/>
                          </a:cubicBezTo>
                          <a:cubicBezTo>
                            <a:pt x="391487" y="410584"/>
                            <a:pt x="379551" y="410584"/>
                            <a:pt x="366422" y="410584"/>
                          </a:cubicBezTo>
                          <a:cubicBezTo>
                            <a:pt x="293615" y="410584"/>
                            <a:pt x="226776" y="398648"/>
                            <a:pt x="169485" y="378358"/>
                          </a:cubicBezTo>
                          <a:cubicBezTo>
                            <a:pt x="177840" y="370003"/>
                            <a:pt x="188582" y="359261"/>
                            <a:pt x="199324" y="348519"/>
                          </a:cubicBezTo>
                          <a:cubicBezTo>
                            <a:pt x="202905" y="344938"/>
                            <a:pt x="206485" y="341357"/>
                            <a:pt x="210066" y="337777"/>
                          </a:cubicBezTo>
                          <a:cubicBezTo>
                            <a:pt x="217228" y="330615"/>
                            <a:pt x="223195" y="323454"/>
                            <a:pt x="230356" y="316293"/>
                          </a:cubicBezTo>
                          <a:cubicBezTo>
                            <a:pt x="233937" y="312712"/>
                            <a:pt x="237518" y="307938"/>
                            <a:pt x="241099" y="304357"/>
                          </a:cubicBezTo>
                          <a:cubicBezTo>
                            <a:pt x="248260" y="297196"/>
                            <a:pt x="254227" y="290034"/>
                            <a:pt x="259002" y="282873"/>
                          </a:cubicBezTo>
                          <a:cubicBezTo>
                            <a:pt x="263776" y="276905"/>
                            <a:pt x="267357" y="272131"/>
                            <a:pt x="270938" y="267357"/>
                          </a:cubicBezTo>
                          <a:cubicBezTo>
                            <a:pt x="272131" y="264970"/>
                            <a:pt x="274518" y="262583"/>
                            <a:pt x="274518" y="260195"/>
                          </a:cubicBezTo>
                          <a:cubicBezTo>
                            <a:pt x="276905" y="255421"/>
                            <a:pt x="276905" y="251841"/>
                            <a:pt x="275711" y="250647"/>
                          </a:cubicBezTo>
                          <a:cubicBezTo>
                            <a:pt x="274518" y="249454"/>
                            <a:pt x="270938" y="249454"/>
                            <a:pt x="266163" y="250647"/>
                          </a:cubicBezTo>
                          <a:cubicBezTo>
                            <a:pt x="264970" y="250647"/>
                            <a:pt x="264970" y="250647"/>
                            <a:pt x="263776" y="250647"/>
                          </a:cubicBezTo>
                          <a:cubicBezTo>
                            <a:pt x="259002" y="251841"/>
                            <a:pt x="253034" y="253034"/>
                            <a:pt x="247066" y="255421"/>
                          </a:cubicBezTo>
                          <a:cubicBezTo>
                            <a:pt x="241099" y="257808"/>
                            <a:pt x="233937" y="260195"/>
                            <a:pt x="226776" y="262583"/>
                          </a:cubicBezTo>
                          <a:cubicBezTo>
                            <a:pt x="222001" y="264970"/>
                            <a:pt x="218421" y="266163"/>
                            <a:pt x="213647" y="268550"/>
                          </a:cubicBezTo>
                          <a:cubicBezTo>
                            <a:pt x="206485" y="272131"/>
                            <a:pt x="199324" y="274518"/>
                            <a:pt x="190969" y="278099"/>
                          </a:cubicBezTo>
                          <a:cubicBezTo>
                            <a:pt x="186195" y="280486"/>
                            <a:pt x="180227" y="282873"/>
                            <a:pt x="175453" y="285260"/>
                          </a:cubicBezTo>
                          <a:cubicBezTo>
                            <a:pt x="140840" y="301970"/>
                            <a:pt x="103840" y="319873"/>
                            <a:pt x="82356" y="331809"/>
                          </a:cubicBezTo>
                          <a:cubicBezTo>
                            <a:pt x="31032" y="297196"/>
                            <a:pt x="0" y="251841"/>
                            <a:pt x="0" y="202905"/>
                          </a:cubicBezTo>
                          <a:cubicBezTo>
                            <a:pt x="0" y="201711"/>
                            <a:pt x="0" y="199324"/>
                            <a:pt x="0" y="198131"/>
                          </a:cubicBezTo>
                          <a:cubicBezTo>
                            <a:pt x="0" y="193356"/>
                            <a:pt x="0" y="188582"/>
                            <a:pt x="1193" y="183808"/>
                          </a:cubicBezTo>
                          <a:cubicBezTo>
                            <a:pt x="13129" y="108614"/>
                            <a:pt x="97872" y="46549"/>
                            <a:pt x="216034" y="16710"/>
                          </a:cubicBezTo>
                          <a:cubicBezTo>
                            <a:pt x="220808" y="15516"/>
                            <a:pt x="224389" y="14323"/>
                            <a:pt x="229163" y="14323"/>
                          </a:cubicBezTo>
                          <a:cubicBezTo>
                            <a:pt x="270938" y="4774"/>
                            <a:pt x="317486" y="0"/>
                            <a:pt x="366422" y="0"/>
                          </a:cubicBezTo>
                          <a:cubicBezTo>
                            <a:pt x="381938" y="0"/>
                            <a:pt x="397454" y="0"/>
                            <a:pt x="411777" y="1194"/>
                          </a:cubicBezTo>
                          <a:cubicBezTo>
                            <a:pt x="416552" y="1194"/>
                            <a:pt x="421325" y="2387"/>
                            <a:pt x="426100" y="2387"/>
                          </a:cubicBezTo>
                          <a:cubicBezTo>
                            <a:pt x="515617" y="10742"/>
                            <a:pt x="594391" y="37000"/>
                            <a:pt x="649295" y="75194"/>
                          </a:cubicBezTo>
                          <a:cubicBezTo>
                            <a:pt x="652876" y="77581"/>
                            <a:pt x="657650" y="81162"/>
                            <a:pt x="661231" y="83549"/>
                          </a:cubicBezTo>
                          <a:cubicBezTo>
                            <a:pt x="695844" y="109807"/>
                            <a:pt x="719715" y="140840"/>
                            <a:pt x="728070" y="175453"/>
                          </a:cubicBezTo>
                          <a:cubicBezTo>
                            <a:pt x="729263" y="179034"/>
                            <a:pt x="730457" y="183808"/>
                            <a:pt x="730457" y="188582"/>
                          </a:cubicBezTo>
                          <a:cubicBezTo>
                            <a:pt x="732844" y="196937"/>
                            <a:pt x="732844" y="201711"/>
                            <a:pt x="732844" y="206485"/>
                          </a:cubicBezTo>
                          <a:close/>
                        </a:path>
                      </a:pathLst>
                    </a:custGeom>
                    <a:gradFill>
                      <a:gsLst>
                        <a:gs pos="9536">
                          <a:srgbClr val="ADCF7A"/>
                        </a:gs>
                        <a:gs pos="81010">
                          <a:srgbClr val="87B545"/>
                        </a:gs>
                      </a:gsLst>
                      <a:lin ang="4635868"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4" name="Graphic 261">
                      <a:extLst>
                        <a:ext uri="{FF2B5EF4-FFF2-40B4-BE49-F238E27FC236}">
                          <a16:creationId xmlns:a16="http://schemas.microsoft.com/office/drawing/2014/main" id="{572B2E8C-A5B7-D1E6-4474-5B1B4D6A4887}"/>
                        </a:ext>
                      </a:extLst>
                    </p:cNvPr>
                    <p:cNvGrpSpPr/>
                    <p:nvPr/>
                  </p:nvGrpSpPr>
                  <p:grpSpPr>
                    <a:xfrm>
                      <a:off x="8906826" y="1728181"/>
                      <a:ext cx="731650" cy="405809"/>
                      <a:chOff x="8906826" y="1728181"/>
                      <a:chExt cx="731650" cy="405809"/>
                    </a:xfrm>
                  </p:grpSpPr>
                  <p:sp>
                    <p:nvSpPr>
                      <p:cNvPr id="335" name="Freeform: Shape 334">
                        <a:extLst>
                          <a:ext uri="{FF2B5EF4-FFF2-40B4-BE49-F238E27FC236}">
                            <a16:creationId xmlns:a16="http://schemas.microsoft.com/office/drawing/2014/main" id="{95DB7EE7-28E7-C858-4110-74DFA6AFCE27}"/>
                          </a:ext>
                        </a:extLst>
                      </p:cNvPr>
                      <p:cNvSpPr/>
                      <p:nvPr/>
                    </p:nvSpPr>
                    <p:spPr>
                      <a:xfrm>
                        <a:off x="9170601" y="1803375"/>
                        <a:ext cx="399841" cy="183807"/>
                      </a:xfrm>
                      <a:custGeom>
                        <a:avLst/>
                        <a:gdLst>
                          <a:gd name="connsiteX0" fmla="*/ 10742 w 399841"/>
                          <a:gd name="connsiteY0" fmla="*/ 183808 h 183807"/>
                          <a:gd name="connsiteX1" fmla="*/ 11936 w 399841"/>
                          <a:gd name="connsiteY1" fmla="*/ 174259 h 183807"/>
                          <a:gd name="connsiteX2" fmla="*/ 2387 w 399841"/>
                          <a:gd name="connsiteY2" fmla="*/ 174259 h 183807"/>
                          <a:gd name="connsiteX3" fmla="*/ 0 w 399841"/>
                          <a:gd name="connsiteY3" fmla="*/ 174259 h 183807"/>
                          <a:gd name="connsiteX4" fmla="*/ 0 w 399841"/>
                          <a:gd name="connsiteY4" fmla="*/ 174259 h 183807"/>
                          <a:gd name="connsiteX5" fmla="*/ 3581 w 399841"/>
                          <a:gd name="connsiteY5" fmla="*/ 173066 h 183807"/>
                          <a:gd name="connsiteX6" fmla="*/ 387906 w 399841"/>
                          <a:gd name="connsiteY6" fmla="*/ 0 h 183807"/>
                          <a:gd name="connsiteX7" fmla="*/ 399842 w 399841"/>
                          <a:gd name="connsiteY7" fmla="*/ 8355 h 183807"/>
                          <a:gd name="connsiteX8" fmla="*/ 10742 w 399841"/>
                          <a:gd name="connsiteY8" fmla="*/ 183808 h 18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841" h="183807">
                            <a:moveTo>
                              <a:pt x="10742" y="183808"/>
                            </a:moveTo>
                            <a:cubicBezTo>
                              <a:pt x="13130" y="179034"/>
                              <a:pt x="13130" y="175453"/>
                              <a:pt x="11936" y="174259"/>
                            </a:cubicBezTo>
                            <a:cubicBezTo>
                              <a:pt x="10742" y="173066"/>
                              <a:pt x="7162" y="173066"/>
                              <a:pt x="2387" y="174259"/>
                            </a:cubicBezTo>
                            <a:cubicBezTo>
                              <a:pt x="1194" y="174259"/>
                              <a:pt x="1194" y="174259"/>
                              <a:pt x="0" y="174259"/>
                            </a:cubicBezTo>
                            <a:lnTo>
                              <a:pt x="0" y="174259"/>
                            </a:lnTo>
                            <a:lnTo>
                              <a:pt x="3581" y="173066"/>
                            </a:lnTo>
                            <a:lnTo>
                              <a:pt x="387906" y="0"/>
                            </a:lnTo>
                            <a:cubicBezTo>
                              <a:pt x="391487" y="2387"/>
                              <a:pt x="396261" y="5968"/>
                              <a:pt x="399842" y="8355"/>
                            </a:cubicBezTo>
                            <a:lnTo>
                              <a:pt x="10742" y="183808"/>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4FECA71B-6C74-01F5-313B-DFE4CF381AC0}"/>
                          </a:ext>
                        </a:extLst>
                      </p:cNvPr>
                      <p:cNvSpPr/>
                      <p:nvPr/>
                    </p:nvSpPr>
                    <p:spPr>
                      <a:xfrm>
                        <a:off x="9153892" y="1728181"/>
                        <a:ext cx="180226" cy="254227"/>
                      </a:xfrm>
                      <a:custGeom>
                        <a:avLst/>
                        <a:gdLst>
                          <a:gd name="connsiteX0" fmla="*/ 180227 w 180226"/>
                          <a:gd name="connsiteY0" fmla="*/ 2387 h 254227"/>
                          <a:gd name="connsiteX1" fmla="*/ 20291 w 180226"/>
                          <a:gd name="connsiteY1" fmla="*/ 248260 h 254227"/>
                          <a:gd name="connsiteX2" fmla="*/ 19097 w 180226"/>
                          <a:gd name="connsiteY2" fmla="*/ 249453 h 254227"/>
                          <a:gd name="connsiteX3" fmla="*/ 16709 w 180226"/>
                          <a:gd name="connsiteY3" fmla="*/ 249453 h 254227"/>
                          <a:gd name="connsiteX4" fmla="*/ 0 w 180226"/>
                          <a:gd name="connsiteY4" fmla="*/ 254228 h 254227"/>
                          <a:gd name="connsiteX5" fmla="*/ 165904 w 180226"/>
                          <a:gd name="connsiteY5" fmla="*/ 0 h 254227"/>
                          <a:gd name="connsiteX6" fmla="*/ 180227 w 180226"/>
                          <a:gd name="connsiteY6" fmla="*/ 2387 h 25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226" h="254227">
                            <a:moveTo>
                              <a:pt x="180227" y="2387"/>
                            </a:moveTo>
                            <a:lnTo>
                              <a:pt x="20291" y="248260"/>
                            </a:lnTo>
                            <a:lnTo>
                              <a:pt x="19097" y="249453"/>
                            </a:lnTo>
                            <a:cubicBezTo>
                              <a:pt x="17903" y="249453"/>
                              <a:pt x="17903" y="249453"/>
                              <a:pt x="16709" y="249453"/>
                            </a:cubicBezTo>
                            <a:cubicBezTo>
                              <a:pt x="11936" y="250647"/>
                              <a:pt x="5968" y="251841"/>
                              <a:pt x="0" y="254228"/>
                            </a:cubicBezTo>
                            <a:lnTo>
                              <a:pt x="165904" y="0"/>
                            </a:lnTo>
                            <a:cubicBezTo>
                              <a:pt x="170679" y="1194"/>
                              <a:pt x="175453" y="1194"/>
                              <a:pt x="180227" y="2387"/>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2A6D9E85-54DC-5C83-0D8D-F059CAE801E5}"/>
                          </a:ext>
                        </a:extLst>
                      </p:cNvPr>
                      <p:cNvSpPr/>
                      <p:nvPr/>
                    </p:nvSpPr>
                    <p:spPr>
                      <a:xfrm>
                        <a:off x="9120472" y="1742503"/>
                        <a:ext cx="15516" cy="254227"/>
                      </a:xfrm>
                      <a:custGeom>
                        <a:avLst/>
                        <a:gdLst>
                          <a:gd name="connsiteX0" fmla="*/ 15516 w 15516"/>
                          <a:gd name="connsiteY0" fmla="*/ 0 h 254227"/>
                          <a:gd name="connsiteX1" fmla="*/ 13129 w 15516"/>
                          <a:gd name="connsiteY1" fmla="*/ 248260 h 254227"/>
                          <a:gd name="connsiteX2" fmla="*/ 0 w 15516"/>
                          <a:gd name="connsiteY2" fmla="*/ 254228 h 254227"/>
                          <a:gd name="connsiteX3" fmla="*/ 3581 w 15516"/>
                          <a:gd name="connsiteY3" fmla="*/ 3581 h 254227"/>
                          <a:gd name="connsiteX4" fmla="*/ 15516 w 15516"/>
                          <a:gd name="connsiteY4" fmla="*/ 0 h 25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6" h="254227">
                            <a:moveTo>
                              <a:pt x="15516" y="0"/>
                            </a:moveTo>
                            <a:lnTo>
                              <a:pt x="13129" y="248260"/>
                            </a:lnTo>
                            <a:cubicBezTo>
                              <a:pt x="8354" y="250647"/>
                              <a:pt x="4774" y="251841"/>
                              <a:pt x="0" y="254228"/>
                            </a:cubicBezTo>
                            <a:lnTo>
                              <a:pt x="3581" y="3581"/>
                            </a:lnTo>
                            <a:cubicBezTo>
                              <a:pt x="7161" y="2387"/>
                              <a:pt x="11936" y="1194"/>
                              <a:pt x="15516" y="0"/>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D1D040E5-B2B1-DB81-40A8-D037BF91FF55}"/>
                          </a:ext>
                        </a:extLst>
                      </p:cNvPr>
                      <p:cNvSpPr/>
                      <p:nvPr/>
                    </p:nvSpPr>
                    <p:spPr>
                      <a:xfrm>
                        <a:off x="8906826" y="1911989"/>
                        <a:ext cx="190969" cy="101452"/>
                      </a:xfrm>
                      <a:custGeom>
                        <a:avLst/>
                        <a:gdLst>
                          <a:gd name="connsiteX0" fmla="*/ 190969 w 190969"/>
                          <a:gd name="connsiteY0" fmla="*/ 94291 h 101452"/>
                          <a:gd name="connsiteX1" fmla="*/ 175453 w 190969"/>
                          <a:gd name="connsiteY1" fmla="*/ 101452 h 101452"/>
                          <a:gd name="connsiteX2" fmla="*/ 0 w 190969"/>
                          <a:gd name="connsiteY2" fmla="*/ 14323 h 101452"/>
                          <a:gd name="connsiteX3" fmla="*/ 1193 w 190969"/>
                          <a:gd name="connsiteY3" fmla="*/ 0 h 101452"/>
                          <a:gd name="connsiteX4" fmla="*/ 190969 w 190969"/>
                          <a:gd name="connsiteY4" fmla="*/ 94291 h 10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969" h="101452">
                            <a:moveTo>
                              <a:pt x="190969" y="94291"/>
                            </a:moveTo>
                            <a:cubicBezTo>
                              <a:pt x="186195" y="96678"/>
                              <a:pt x="180227" y="99065"/>
                              <a:pt x="175453" y="101452"/>
                            </a:cubicBezTo>
                            <a:lnTo>
                              <a:pt x="0" y="14323"/>
                            </a:lnTo>
                            <a:cubicBezTo>
                              <a:pt x="0" y="9548"/>
                              <a:pt x="0" y="4774"/>
                              <a:pt x="1193" y="0"/>
                            </a:cubicBezTo>
                            <a:lnTo>
                              <a:pt x="190969" y="94291"/>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6505A8E-C608-33A6-7E37-EC4477044F36}"/>
                          </a:ext>
                        </a:extLst>
                      </p:cNvPr>
                      <p:cNvSpPr/>
                      <p:nvPr/>
                    </p:nvSpPr>
                    <p:spPr>
                      <a:xfrm>
                        <a:off x="9165828" y="1903634"/>
                        <a:ext cx="472648" cy="105033"/>
                      </a:xfrm>
                      <a:custGeom>
                        <a:avLst/>
                        <a:gdLst>
                          <a:gd name="connsiteX0" fmla="*/ 472648 w 472648"/>
                          <a:gd name="connsiteY0" fmla="*/ 11936 h 105033"/>
                          <a:gd name="connsiteX1" fmla="*/ 0 w 472648"/>
                          <a:gd name="connsiteY1" fmla="*/ 105033 h 105033"/>
                          <a:gd name="connsiteX2" fmla="*/ 11936 w 472648"/>
                          <a:gd name="connsiteY2" fmla="*/ 89517 h 105033"/>
                          <a:gd name="connsiteX3" fmla="*/ 470261 w 472648"/>
                          <a:gd name="connsiteY3" fmla="*/ 0 h 105033"/>
                          <a:gd name="connsiteX4" fmla="*/ 472648 w 472648"/>
                          <a:gd name="connsiteY4" fmla="*/ 11936 h 105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648" h="105033">
                            <a:moveTo>
                              <a:pt x="472648" y="11936"/>
                            </a:moveTo>
                            <a:lnTo>
                              <a:pt x="0" y="105033"/>
                            </a:lnTo>
                            <a:cubicBezTo>
                              <a:pt x="4774" y="99065"/>
                              <a:pt x="8355" y="94291"/>
                              <a:pt x="11936" y="89517"/>
                            </a:cubicBezTo>
                            <a:lnTo>
                              <a:pt x="470261" y="0"/>
                            </a:lnTo>
                            <a:cubicBezTo>
                              <a:pt x="471455" y="3581"/>
                              <a:pt x="472648" y="8355"/>
                              <a:pt x="472648" y="11936"/>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F8A5DB2B-7A70-0B8E-330B-749AA74E0053}"/>
                          </a:ext>
                        </a:extLst>
                      </p:cNvPr>
                      <p:cNvSpPr/>
                      <p:nvPr/>
                    </p:nvSpPr>
                    <p:spPr>
                      <a:xfrm>
                        <a:off x="9137182" y="2030151"/>
                        <a:ext cx="387905" cy="59677"/>
                      </a:xfrm>
                      <a:custGeom>
                        <a:avLst/>
                        <a:gdLst>
                          <a:gd name="connsiteX0" fmla="*/ 387906 w 387905"/>
                          <a:gd name="connsiteY0" fmla="*/ 48936 h 59677"/>
                          <a:gd name="connsiteX1" fmla="*/ 366422 w 387905"/>
                          <a:gd name="connsiteY1" fmla="*/ 59678 h 59677"/>
                          <a:gd name="connsiteX2" fmla="*/ 0 w 387905"/>
                          <a:gd name="connsiteY2" fmla="*/ 11936 h 59677"/>
                          <a:gd name="connsiteX3" fmla="*/ 10742 w 387905"/>
                          <a:gd name="connsiteY3" fmla="*/ 0 h 59677"/>
                          <a:gd name="connsiteX4" fmla="*/ 387906 w 387905"/>
                          <a:gd name="connsiteY4" fmla="*/ 48936 h 59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05" h="59677">
                            <a:moveTo>
                              <a:pt x="387906" y="48936"/>
                            </a:moveTo>
                            <a:cubicBezTo>
                              <a:pt x="380745" y="52516"/>
                              <a:pt x="374777" y="56097"/>
                              <a:pt x="366422" y="59678"/>
                            </a:cubicBezTo>
                            <a:lnTo>
                              <a:pt x="0" y="11936"/>
                            </a:lnTo>
                            <a:cubicBezTo>
                              <a:pt x="3581" y="8355"/>
                              <a:pt x="7162" y="3581"/>
                              <a:pt x="10742" y="0"/>
                            </a:cubicBezTo>
                            <a:lnTo>
                              <a:pt x="387906" y="48936"/>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64D472DD-6829-DAF3-76A1-A3787A04EF66}"/>
                          </a:ext>
                        </a:extLst>
                      </p:cNvPr>
                      <p:cNvSpPr/>
                      <p:nvPr/>
                    </p:nvSpPr>
                    <p:spPr>
                      <a:xfrm>
                        <a:off x="9106150" y="2062377"/>
                        <a:ext cx="239904" cy="71613"/>
                      </a:xfrm>
                      <a:custGeom>
                        <a:avLst/>
                        <a:gdLst>
                          <a:gd name="connsiteX0" fmla="*/ 239905 w 239904"/>
                          <a:gd name="connsiteY0" fmla="*/ 69226 h 71613"/>
                          <a:gd name="connsiteX1" fmla="*/ 204098 w 239904"/>
                          <a:gd name="connsiteY1" fmla="*/ 71613 h 71613"/>
                          <a:gd name="connsiteX2" fmla="*/ 0 w 239904"/>
                          <a:gd name="connsiteY2" fmla="*/ 10742 h 71613"/>
                          <a:gd name="connsiteX3" fmla="*/ 10742 w 239904"/>
                          <a:gd name="connsiteY3" fmla="*/ 0 h 71613"/>
                          <a:gd name="connsiteX4" fmla="*/ 239905 w 239904"/>
                          <a:gd name="connsiteY4" fmla="*/ 69226 h 7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904" h="71613">
                            <a:moveTo>
                              <a:pt x="239905" y="69226"/>
                            </a:moveTo>
                            <a:cubicBezTo>
                              <a:pt x="227969" y="70420"/>
                              <a:pt x="216034" y="71613"/>
                              <a:pt x="204098" y="71613"/>
                            </a:cubicBezTo>
                            <a:lnTo>
                              <a:pt x="0" y="10742"/>
                            </a:lnTo>
                            <a:cubicBezTo>
                              <a:pt x="3581" y="7161"/>
                              <a:pt x="7161" y="3581"/>
                              <a:pt x="10742" y="0"/>
                            </a:cubicBezTo>
                            <a:lnTo>
                              <a:pt x="239905" y="69226"/>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42" name="Graphic 261">
                    <a:extLst>
                      <a:ext uri="{FF2B5EF4-FFF2-40B4-BE49-F238E27FC236}">
                        <a16:creationId xmlns:a16="http://schemas.microsoft.com/office/drawing/2014/main" id="{DA370E2C-F2EF-1C6E-9E71-3C59E9402A03}"/>
                      </a:ext>
                    </a:extLst>
                  </p:cNvPr>
                  <p:cNvGrpSpPr/>
                  <p:nvPr/>
                </p:nvGrpSpPr>
                <p:grpSpPr>
                  <a:xfrm>
                    <a:off x="2221563" y="2916512"/>
                    <a:ext cx="673316" cy="377615"/>
                    <a:chOff x="2221563" y="2916512"/>
                    <a:chExt cx="673316" cy="377615"/>
                  </a:xfrm>
                </p:grpSpPr>
                <p:sp>
                  <p:nvSpPr>
                    <p:cNvPr id="343" name="Freeform: Shape 342">
                      <a:extLst>
                        <a:ext uri="{FF2B5EF4-FFF2-40B4-BE49-F238E27FC236}">
                          <a16:creationId xmlns:a16="http://schemas.microsoft.com/office/drawing/2014/main" id="{5225CD5D-048C-D174-FFA9-8FD2AC6C8C54}"/>
                        </a:ext>
                      </a:extLst>
                    </p:cNvPr>
                    <p:cNvSpPr/>
                    <p:nvPr/>
                  </p:nvSpPr>
                  <p:spPr>
                    <a:xfrm>
                      <a:off x="2221563" y="2916512"/>
                      <a:ext cx="673316" cy="377615"/>
                    </a:xfrm>
                    <a:custGeom>
                      <a:avLst/>
                      <a:gdLst>
                        <a:gd name="connsiteX0" fmla="*/ 673316 w 673316"/>
                        <a:gd name="connsiteY0" fmla="*/ 208130 h 377615"/>
                        <a:gd name="connsiteX1" fmla="*/ 559928 w 673316"/>
                        <a:gd name="connsiteY1" fmla="*/ 338228 h 377615"/>
                        <a:gd name="connsiteX2" fmla="*/ 539638 w 673316"/>
                        <a:gd name="connsiteY2" fmla="*/ 346583 h 377615"/>
                        <a:gd name="connsiteX3" fmla="*/ 392830 w 673316"/>
                        <a:gd name="connsiteY3" fmla="*/ 376422 h 377615"/>
                        <a:gd name="connsiteX4" fmla="*/ 360604 w 673316"/>
                        <a:gd name="connsiteY4" fmla="*/ 377616 h 377615"/>
                        <a:gd name="connsiteX5" fmla="*/ 325991 w 673316"/>
                        <a:gd name="connsiteY5" fmla="*/ 376422 h 377615"/>
                        <a:gd name="connsiteX6" fmla="*/ 146957 w 673316"/>
                        <a:gd name="connsiteY6" fmla="*/ 337034 h 377615"/>
                        <a:gd name="connsiteX7" fmla="*/ 175603 w 673316"/>
                        <a:gd name="connsiteY7" fmla="*/ 310776 h 377615"/>
                        <a:gd name="connsiteX8" fmla="*/ 185151 w 673316"/>
                        <a:gd name="connsiteY8" fmla="*/ 301228 h 377615"/>
                        <a:gd name="connsiteX9" fmla="*/ 205442 w 673316"/>
                        <a:gd name="connsiteY9" fmla="*/ 282131 h 377615"/>
                        <a:gd name="connsiteX10" fmla="*/ 216184 w 673316"/>
                        <a:gd name="connsiteY10" fmla="*/ 272582 h 377615"/>
                        <a:gd name="connsiteX11" fmla="*/ 234087 w 673316"/>
                        <a:gd name="connsiteY11" fmla="*/ 253485 h 377615"/>
                        <a:gd name="connsiteX12" fmla="*/ 246023 w 673316"/>
                        <a:gd name="connsiteY12" fmla="*/ 240357 h 377615"/>
                        <a:gd name="connsiteX13" fmla="*/ 249603 w 673316"/>
                        <a:gd name="connsiteY13" fmla="*/ 234389 h 377615"/>
                        <a:gd name="connsiteX14" fmla="*/ 250797 w 673316"/>
                        <a:gd name="connsiteY14" fmla="*/ 226034 h 377615"/>
                        <a:gd name="connsiteX15" fmla="*/ 241248 w 673316"/>
                        <a:gd name="connsiteY15" fmla="*/ 226034 h 377615"/>
                        <a:gd name="connsiteX16" fmla="*/ 238861 w 673316"/>
                        <a:gd name="connsiteY16" fmla="*/ 226034 h 377615"/>
                        <a:gd name="connsiteX17" fmla="*/ 223345 w 673316"/>
                        <a:gd name="connsiteY17" fmla="*/ 229614 h 377615"/>
                        <a:gd name="connsiteX18" fmla="*/ 204248 w 673316"/>
                        <a:gd name="connsiteY18" fmla="*/ 235582 h 377615"/>
                        <a:gd name="connsiteX19" fmla="*/ 192313 w 673316"/>
                        <a:gd name="connsiteY19" fmla="*/ 240357 h 377615"/>
                        <a:gd name="connsiteX20" fmla="*/ 170829 w 673316"/>
                        <a:gd name="connsiteY20" fmla="*/ 248711 h 377615"/>
                        <a:gd name="connsiteX21" fmla="*/ 156506 w 673316"/>
                        <a:gd name="connsiteY21" fmla="*/ 254679 h 377615"/>
                        <a:gd name="connsiteX22" fmla="*/ 69376 w 673316"/>
                        <a:gd name="connsiteY22" fmla="*/ 292873 h 377615"/>
                        <a:gd name="connsiteX23" fmla="*/ 150 w 673316"/>
                        <a:gd name="connsiteY23" fmla="*/ 169936 h 377615"/>
                        <a:gd name="connsiteX24" fmla="*/ 150 w 673316"/>
                        <a:gd name="connsiteY24" fmla="*/ 165162 h 377615"/>
                        <a:gd name="connsiteX25" fmla="*/ 2537 w 673316"/>
                        <a:gd name="connsiteY25" fmla="*/ 152033 h 377615"/>
                        <a:gd name="connsiteX26" fmla="*/ 207829 w 673316"/>
                        <a:gd name="connsiteY26" fmla="*/ 10000 h 377615"/>
                        <a:gd name="connsiteX27" fmla="*/ 219764 w 673316"/>
                        <a:gd name="connsiteY27" fmla="*/ 7613 h 377615"/>
                        <a:gd name="connsiteX28" fmla="*/ 346281 w 673316"/>
                        <a:gd name="connsiteY28" fmla="*/ 1645 h 377615"/>
                        <a:gd name="connsiteX29" fmla="*/ 388056 w 673316"/>
                        <a:gd name="connsiteY29" fmla="*/ 5226 h 377615"/>
                        <a:gd name="connsiteX30" fmla="*/ 401185 w 673316"/>
                        <a:gd name="connsiteY30" fmla="*/ 7613 h 377615"/>
                        <a:gd name="connsiteX31" fmla="*/ 602896 w 673316"/>
                        <a:gd name="connsiteY31" fmla="*/ 85194 h 377615"/>
                        <a:gd name="connsiteX32" fmla="*/ 613638 w 673316"/>
                        <a:gd name="connsiteY32" fmla="*/ 93549 h 377615"/>
                        <a:gd name="connsiteX33" fmla="*/ 669735 w 673316"/>
                        <a:gd name="connsiteY33" fmla="*/ 181872 h 377615"/>
                        <a:gd name="connsiteX34" fmla="*/ 670929 w 673316"/>
                        <a:gd name="connsiteY34" fmla="*/ 193808 h 377615"/>
                        <a:gd name="connsiteX35" fmla="*/ 673316 w 673316"/>
                        <a:gd name="connsiteY35" fmla="*/ 208130 h 377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3316" h="377615">
                          <a:moveTo>
                            <a:pt x="673316" y="208130"/>
                          </a:moveTo>
                          <a:cubicBezTo>
                            <a:pt x="669735" y="261840"/>
                            <a:pt x="626767" y="308389"/>
                            <a:pt x="559928" y="338228"/>
                          </a:cubicBezTo>
                          <a:cubicBezTo>
                            <a:pt x="553960" y="340615"/>
                            <a:pt x="546799" y="344196"/>
                            <a:pt x="539638" y="346583"/>
                          </a:cubicBezTo>
                          <a:cubicBezTo>
                            <a:pt x="496670" y="363293"/>
                            <a:pt x="446540" y="374035"/>
                            <a:pt x="392830" y="376422"/>
                          </a:cubicBezTo>
                          <a:cubicBezTo>
                            <a:pt x="382088" y="376422"/>
                            <a:pt x="371346" y="377616"/>
                            <a:pt x="360604" y="377616"/>
                          </a:cubicBezTo>
                          <a:cubicBezTo>
                            <a:pt x="349862" y="377616"/>
                            <a:pt x="337926" y="377616"/>
                            <a:pt x="325991" y="376422"/>
                          </a:cubicBezTo>
                          <a:cubicBezTo>
                            <a:pt x="259152" y="372841"/>
                            <a:pt x="198280" y="358519"/>
                            <a:pt x="146957" y="337034"/>
                          </a:cubicBezTo>
                          <a:cubicBezTo>
                            <a:pt x="155312" y="329873"/>
                            <a:pt x="164861" y="321518"/>
                            <a:pt x="175603" y="310776"/>
                          </a:cubicBezTo>
                          <a:cubicBezTo>
                            <a:pt x="179183" y="308389"/>
                            <a:pt x="181571" y="304809"/>
                            <a:pt x="185151" y="301228"/>
                          </a:cubicBezTo>
                          <a:cubicBezTo>
                            <a:pt x="192313" y="295260"/>
                            <a:pt x="198280" y="289292"/>
                            <a:pt x="205442" y="282131"/>
                          </a:cubicBezTo>
                          <a:cubicBezTo>
                            <a:pt x="209022" y="278550"/>
                            <a:pt x="212603" y="274970"/>
                            <a:pt x="216184" y="272582"/>
                          </a:cubicBezTo>
                          <a:cubicBezTo>
                            <a:pt x="223345" y="266615"/>
                            <a:pt x="229313" y="259453"/>
                            <a:pt x="234087" y="253485"/>
                          </a:cubicBezTo>
                          <a:cubicBezTo>
                            <a:pt x="238861" y="248711"/>
                            <a:pt x="242442" y="243937"/>
                            <a:pt x="246023" y="240357"/>
                          </a:cubicBezTo>
                          <a:cubicBezTo>
                            <a:pt x="247216" y="237969"/>
                            <a:pt x="249603" y="235582"/>
                            <a:pt x="249603" y="234389"/>
                          </a:cubicBezTo>
                          <a:cubicBezTo>
                            <a:pt x="251990" y="230808"/>
                            <a:pt x="253184" y="227227"/>
                            <a:pt x="250797" y="226034"/>
                          </a:cubicBezTo>
                          <a:cubicBezTo>
                            <a:pt x="249603" y="224840"/>
                            <a:pt x="246023" y="224840"/>
                            <a:pt x="241248" y="226034"/>
                          </a:cubicBezTo>
                          <a:cubicBezTo>
                            <a:pt x="240055" y="226034"/>
                            <a:pt x="240055" y="226034"/>
                            <a:pt x="238861" y="226034"/>
                          </a:cubicBezTo>
                          <a:cubicBezTo>
                            <a:pt x="234087" y="227227"/>
                            <a:pt x="229313" y="228421"/>
                            <a:pt x="223345" y="229614"/>
                          </a:cubicBezTo>
                          <a:cubicBezTo>
                            <a:pt x="217377" y="230808"/>
                            <a:pt x="211409" y="233195"/>
                            <a:pt x="204248" y="235582"/>
                          </a:cubicBezTo>
                          <a:cubicBezTo>
                            <a:pt x="200667" y="236776"/>
                            <a:pt x="195893" y="237969"/>
                            <a:pt x="192313" y="240357"/>
                          </a:cubicBezTo>
                          <a:cubicBezTo>
                            <a:pt x="185151" y="242743"/>
                            <a:pt x="177990" y="245131"/>
                            <a:pt x="170829" y="248711"/>
                          </a:cubicBezTo>
                          <a:cubicBezTo>
                            <a:pt x="166054" y="249905"/>
                            <a:pt x="161280" y="252292"/>
                            <a:pt x="156506" y="254679"/>
                          </a:cubicBezTo>
                          <a:cubicBezTo>
                            <a:pt x="123086" y="267808"/>
                            <a:pt x="89667" y="283324"/>
                            <a:pt x="69376" y="292873"/>
                          </a:cubicBezTo>
                          <a:cubicBezTo>
                            <a:pt x="24021" y="258260"/>
                            <a:pt x="-2237" y="215292"/>
                            <a:pt x="150" y="169936"/>
                          </a:cubicBezTo>
                          <a:cubicBezTo>
                            <a:pt x="150" y="168743"/>
                            <a:pt x="150" y="166356"/>
                            <a:pt x="150" y="165162"/>
                          </a:cubicBezTo>
                          <a:cubicBezTo>
                            <a:pt x="150" y="160388"/>
                            <a:pt x="1343" y="156808"/>
                            <a:pt x="2537" y="152033"/>
                          </a:cubicBezTo>
                          <a:cubicBezTo>
                            <a:pt x="18053" y="84001"/>
                            <a:pt x="98022" y="30290"/>
                            <a:pt x="207829" y="10000"/>
                          </a:cubicBezTo>
                          <a:cubicBezTo>
                            <a:pt x="211409" y="8806"/>
                            <a:pt x="216184" y="8806"/>
                            <a:pt x="219764" y="7613"/>
                          </a:cubicBezTo>
                          <a:cubicBezTo>
                            <a:pt x="259152" y="452"/>
                            <a:pt x="302120" y="-1936"/>
                            <a:pt x="346281" y="1645"/>
                          </a:cubicBezTo>
                          <a:cubicBezTo>
                            <a:pt x="360604" y="2838"/>
                            <a:pt x="374927" y="4032"/>
                            <a:pt x="388056" y="5226"/>
                          </a:cubicBezTo>
                          <a:cubicBezTo>
                            <a:pt x="392830" y="5226"/>
                            <a:pt x="397604" y="6419"/>
                            <a:pt x="401185" y="7613"/>
                          </a:cubicBezTo>
                          <a:cubicBezTo>
                            <a:pt x="483540" y="19549"/>
                            <a:pt x="553960" y="48194"/>
                            <a:pt x="602896" y="85194"/>
                          </a:cubicBezTo>
                          <a:cubicBezTo>
                            <a:pt x="606477" y="87581"/>
                            <a:pt x="610057" y="91162"/>
                            <a:pt x="613638" y="93549"/>
                          </a:cubicBezTo>
                          <a:cubicBezTo>
                            <a:pt x="644671" y="119807"/>
                            <a:pt x="663768" y="149646"/>
                            <a:pt x="669735" y="181872"/>
                          </a:cubicBezTo>
                          <a:cubicBezTo>
                            <a:pt x="670929" y="185453"/>
                            <a:pt x="670929" y="190227"/>
                            <a:pt x="670929" y="193808"/>
                          </a:cubicBezTo>
                          <a:cubicBezTo>
                            <a:pt x="673316" y="198582"/>
                            <a:pt x="673316" y="203356"/>
                            <a:pt x="673316" y="208130"/>
                          </a:cubicBezTo>
                          <a:close/>
                        </a:path>
                      </a:pathLst>
                    </a:custGeom>
                    <a:gradFill>
                      <a:gsLst>
                        <a:gs pos="9536">
                          <a:srgbClr val="ADCF7A"/>
                        </a:gs>
                        <a:gs pos="81010">
                          <a:srgbClr val="87B545"/>
                        </a:gs>
                      </a:gsLst>
                      <a:lin ang="4830568"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44" name="Graphic 261">
                      <a:extLst>
                        <a:ext uri="{FF2B5EF4-FFF2-40B4-BE49-F238E27FC236}">
                          <a16:creationId xmlns:a16="http://schemas.microsoft.com/office/drawing/2014/main" id="{B372F3DD-2375-7DA4-AD33-81248E9540AA}"/>
                        </a:ext>
                      </a:extLst>
                    </p:cNvPr>
                    <p:cNvGrpSpPr/>
                    <p:nvPr/>
                  </p:nvGrpSpPr>
                  <p:grpSpPr>
                    <a:xfrm>
                      <a:off x="2222907" y="2921738"/>
                      <a:ext cx="671972" cy="372389"/>
                      <a:chOff x="2222907" y="2921738"/>
                      <a:chExt cx="671972" cy="372389"/>
                    </a:xfrm>
                  </p:grpSpPr>
                  <p:sp>
                    <p:nvSpPr>
                      <p:cNvPr id="345" name="Freeform: Shape 344">
                        <a:extLst>
                          <a:ext uri="{FF2B5EF4-FFF2-40B4-BE49-F238E27FC236}">
                            <a16:creationId xmlns:a16="http://schemas.microsoft.com/office/drawing/2014/main" id="{7EFE2A8C-F720-B930-8061-2412D34B0CCB}"/>
                          </a:ext>
                        </a:extLst>
                      </p:cNvPr>
                      <p:cNvSpPr/>
                      <p:nvPr/>
                    </p:nvSpPr>
                    <p:spPr>
                      <a:xfrm>
                        <a:off x="2460425" y="3002900"/>
                        <a:ext cx="375970" cy="149194"/>
                      </a:xfrm>
                      <a:custGeom>
                        <a:avLst/>
                        <a:gdLst>
                          <a:gd name="connsiteX0" fmla="*/ 10742 w 375970"/>
                          <a:gd name="connsiteY0" fmla="*/ 149195 h 149194"/>
                          <a:gd name="connsiteX1" fmla="*/ 11936 w 375970"/>
                          <a:gd name="connsiteY1" fmla="*/ 140840 h 149194"/>
                          <a:gd name="connsiteX2" fmla="*/ 2387 w 375970"/>
                          <a:gd name="connsiteY2" fmla="*/ 140840 h 149194"/>
                          <a:gd name="connsiteX3" fmla="*/ 0 w 375970"/>
                          <a:gd name="connsiteY3" fmla="*/ 140840 h 149194"/>
                          <a:gd name="connsiteX4" fmla="*/ 0 w 375970"/>
                          <a:gd name="connsiteY4" fmla="*/ 140840 h 149194"/>
                          <a:gd name="connsiteX5" fmla="*/ 3581 w 375970"/>
                          <a:gd name="connsiteY5" fmla="*/ 139646 h 149194"/>
                          <a:gd name="connsiteX6" fmla="*/ 365228 w 375970"/>
                          <a:gd name="connsiteY6" fmla="*/ 0 h 149194"/>
                          <a:gd name="connsiteX7" fmla="*/ 375970 w 375970"/>
                          <a:gd name="connsiteY7" fmla="*/ 8355 h 149194"/>
                          <a:gd name="connsiteX8" fmla="*/ 10742 w 375970"/>
                          <a:gd name="connsiteY8" fmla="*/ 149195 h 14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970" h="149194">
                            <a:moveTo>
                              <a:pt x="10742" y="149195"/>
                            </a:moveTo>
                            <a:cubicBezTo>
                              <a:pt x="13129" y="145614"/>
                              <a:pt x="14323" y="142034"/>
                              <a:pt x="11936" y="140840"/>
                            </a:cubicBezTo>
                            <a:cubicBezTo>
                              <a:pt x="10742" y="139646"/>
                              <a:pt x="7161" y="139646"/>
                              <a:pt x="2387" y="140840"/>
                            </a:cubicBezTo>
                            <a:cubicBezTo>
                              <a:pt x="1194" y="140840"/>
                              <a:pt x="1194" y="140840"/>
                              <a:pt x="0" y="140840"/>
                            </a:cubicBezTo>
                            <a:lnTo>
                              <a:pt x="0" y="140840"/>
                            </a:lnTo>
                            <a:lnTo>
                              <a:pt x="3581" y="139646"/>
                            </a:lnTo>
                            <a:lnTo>
                              <a:pt x="365228" y="0"/>
                            </a:lnTo>
                            <a:cubicBezTo>
                              <a:pt x="368809" y="2387"/>
                              <a:pt x="372390" y="5968"/>
                              <a:pt x="375970" y="8355"/>
                            </a:cubicBezTo>
                            <a:lnTo>
                              <a:pt x="10742" y="149195"/>
                            </a:lnTo>
                            <a:close/>
                          </a:path>
                        </a:pathLst>
                      </a:custGeom>
                      <a:gradFill>
                        <a:gsLst>
                          <a:gs pos="9536">
                            <a:srgbClr val="ADCF7A"/>
                          </a:gs>
                          <a:gs pos="81010">
                            <a:srgbClr val="87B545"/>
                          </a:gs>
                        </a:gsLst>
                        <a:lin ang="19468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4A7F3168-BFD7-4466-8AF0-82EFCB79551D}"/>
                          </a:ext>
                        </a:extLst>
                      </p:cNvPr>
                      <p:cNvSpPr/>
                      <p:nvPr/>
                    </p:nvSpPr>
                    <p:spPr>
                      <a:xfrm>
                        <a:off x="2444908" y="2921738"/>
                        <a:ext cx="179033" cy="224388"/>
                      </a:xfrm>
                      <a:custGeom>
                        <a:avLst/>
                        <a:gdLst>
                          <a:gd name="connsiteX0" fmla="*/ 179034 w 179033"/>
                          <a:gd name="connsiteY0" fmla="*/ 2387 h 224388"/>
                          <a:gd name="connsiteX1" fmla="*/ 19097 w 179033"/>
                          <a:gd name="connsiteY1" fmla="*/ 219614 h 224388"/>
                          <a:gd name="connsiteX2" fmla="*/ 17903 w 179033"/>
                          <a:gd name="connsiteY2" fmla="*/ 220808 h 224388"/>
                          <a:gd name="connsiteX3" fmla="*/ 15516 w 179033"/>
                          <a:gd name="connsiteY3" fmla="*/ 220808 h 224388"/>
                          <a:gd name="connsiteX4" fmla="*/ 0 w 179033"/>
                          <a:gd name="connsiteY4" fmla="*/ 224389 h 224388"/>
                          <a:gd name="connsiteX5" fmla="*/ 165904 w 179033"/>
                          <a:gd name="connsiteY5" fmla="*/ 0 h 224388"/>
                          <a:gd name="connsiteX6" fmla="*/ 179034 w 179033"/>
                          <a:gd name="connsiteY6" fmla="*/ 2387 h 2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33" h="224388">
                            <a:moveTo>
                              <a:pt x="179034" y="2387"/>
                            </a:moveTo>
                            <a:lnTo>
                              <a:pt x="19097" y="219614"/>
                            </a:lnTo>
                            <a:lnTo>
                              <a:pt x="17903" y="220808"/>
                            </a:lnTo>
                            <a:cubicBezTo>
                              <a:pt x="16710" y="220808"/>
                              <a:pt x="16710" y="220808"/>
                              <a:pt x="15516" y="220808"/>
                            </a:cubicBezTo>
                            <a:cubicBezTo>
                              <a:pt x="10742" y="222002"/>
                              <a:pt x="5968" y="223195"/>
                              <a:pt x="0" y="224389"/>
                            </a:cubicBezTo>
                            <a:lnTo>
                              <a:pt x="165904" y="0"/>
                            </a:lnTo>
                            <a:cubicBezTo>
                              <a:pt x="170679" y="1194"/>
                              <a:pt x="175453" y="2387"/>
                              <a:pt x="179034" y="2387"/>
                            </a:cubicBezTo>
                            <a:close/>
                          </a:path>
                        </a:pathLst>
                      </a:custGeom>
                      <a:gradFill>
                        <a:gsLst>
                          <a:gs pos="9536">
                            <a:srgbClr val="ADCF7A"/>
                          </a:gs>
                          <a:gs pos="81010">
                            <a:srgbClr val="87B545"/>
                          </a:gs>
                        </a:gsLst>
                        <a:lin ang="19468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E3DCD16A-DA52-6C31-AC2E-D8517B3ACB60}"/>
                          </a:ext>
                        </a:extLst>
                      </p:cNvPr>
                      <p:cNvSpPr/>
                      <p:nvPr/>
                    </p:nvSpPr>
                    <p:spPr>
                      <a:xfrm>
                        <a:off x="2415069" y="2925318"/>
                        <a:ext cx="27451" cy="232743"/>
                      </a:xfrm>
                      <a:custGeom>
                        <a:avLst/>
                        <a:gdLst>
                          <a:gd name="connsiteX0" fmla="*/ 27452 w 27451"/>
                          <a:gd name="connsiteY0" fmla="*/ 0 h 232743"/>
                          <a:gd name="connsiteX1" fmla="*/ 11936 w 27451"/>
                          <a:gd name="connsiteY1" fmla="*/ 227969 h 232743"/>
                          <a:gd name="connsiteX2" fmla="*/ 0 w 27451"/>
                          <a:gd name="connsiteY2" fmla="*/ 232744 h 232743"/>
                          <a:gd name="connsiteX3" fmla="*/ 15516 w 27451"/>
                          <a:gd name="connsiteY3" fmla="*/ 2387 h 232743"/>
                          <a:gd name="connsiteX4" fmla="*/ 27452 w 27451"/>
                          <a:gd name="connsiteY4" fmla="*/ 0 h 23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1" h="232743">
                            <a:moveTo>
                              <a:pt x="27452" y="0"/>
                            </a:moveTo>
                            <a:lnTo>
                              <a:pt x="11936" y="227969"/>
                            </a:lnTo>
                            <a:cubicBezTo>
                              <a:pt x="8355" y="229163"/>
                              <a:pt x="3581" y="230357"/>
                              <a:pt x="0" y="232744"/>
                            </a:cubicBezTo>
                            <a:lnTo>
                              <a:pt x="15516" y="2387"/>
                            </a:lnTo>
                            <a:cubicBezTo>
                              <a:pt x="19097" y="1194"/>
                              <a:pt x="22678" y="0"/>
                              <a:pt x="27452" y="0"/>
                            </a:cubicBezTo>
                            <a:close/>
                          </a:path>
                        </a:pathLst>
                      </a:custGeom>
                      <a:gradFill>
                        <a:gsLst>
                          <a:gs pos="9536">
                            <a:srgbClr val="ADCF7A"/>
                          </a:gs>
                          <a:gs pos="81010">
                            <a:srgbClr val="87B545"/>
                          </a:gs>
                        </a:gsLst>
                        <a:lin ang="19468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18FF8FEA-1B42-9689-5673-34067BEBF5A3}"/>
                          </a:ext>
                        </a:extLst>
                      </p:cNvPr>
                      <p:cNvSpPr/>
                      <p:nvPr/>
                    </p:nvSpPr>
                    <p:spPr>
                      <a:xfrm>
                        <a:off x="2222907" y="3069739"/>
                        <a:ext cx="169485" cy="101452"/>
                      </a:xfrm>
                      <a:custGeom>
                        <a:avLst/>
                        <a:gdLst>
                          <a:gd name="connsiteX0" fmla="*/ 169485 w 169485"/>
                          <a:gd name="connsiteY0" fmla="*/ 95485 h 101452"/>
                          <a:gd name="connsiteX1" fmla="*/ 155162 w 169485"/>
                          <a:gd name="connsiteY1" fmla="*/ 101452 h 101452"/>
                          <a:gd name="connsiteX2" fmla="*/ 0 w 169485"/>
                          <a:gd name="connsiteY2" fmla="*/ 13129 h 101452"/>
                          <a:gd name="connsiteX3" fmla="*/ 2387 w 169485"/>
                          <a:gd name="connsiteY3" fmla="*/ 0 h 101452"/>
                          <a:gd name="connsiteX4" fmla="*/ 169485 w 169485"/>
                          <a:gd name="connsiteY4" fmla="*/ 95485 h 10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85" h="101452">
                            <a:moveTo>
                              <a:pt x="169485" y="95485"/>
                            </a:moveTo>
                            <a:cubicBezTo>
                              <a:pt x="164711" y="96678"/>
                              <a:pt x="159937" y="99065"/>
                              <a:pt x="155162" y="101452"/>
                            </a:cubicBezTo>
                            <a:lnTo>
                              <a:pt x="0" y="13129"/>
                            </a:lnTo>
                            <a:cubicBezTo>
                              <a:pt x="0" y="8355"/>
                              <a:pt x="1194" y="4774"/>
                              <a:pt x="2387" y="0"/>
                            </a:cubicBezTo>
                            <a:lnTo>
                              <a:pt x="169485" y="95485"/>
                            </a:lnTo>
                            <a:close/>
                          </a:path>
                        </a:pathLst>
                      </a:custGeom>
                      <a:gradFill>
                        <a:gsLst>
                          <a:gs pos="9536">
                            <a:srgbClr val="ADCF7A"/>
                          </a:gs>
                          <a:gs pos="81010">
                            <a:srgbClr val="87B545"/>
                          </a:gs>
                        </a:gsLst>
                        <a:lin ang="19468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A064ABB1-2DA7-A707-0AC1-CF4B011213C0}"/>
                          </a:ext>
                        </a:extLst>
                      </p:cNvPr>
                      <p:cNvSpPr/>
                      <p:nvPr/>
                    </p:nvSpPr>
                    <p:spPr>
                      <a:xfrm>
                        <a:off x="2455650" y="3099578"/>
                        <a:ext cx="439228" cy="71613"/>
                      </a:xfrm>
                      <a:custGeom>
                        <a:avLst/>
                        <a:gdLst>
                          <a:gd name="connsiteX0" fmla="*/ 439229 w 439228"/>
                          <a:gd name="connsiteY0" fmla="*/ 10742 h 71613"/>
                          <a:gd name="connsiteX1" fmla="*/ 0 w 439228"/>
                          <a:gd name="connsiteY1" fmla="*/ 71613 h 71613"/>
                          <a:gd name="connsiteX2" fmla="*/ 11936 w 439228"/>
                          <a:gd name="connsiteY2" fmla="*/ 58484 h 71613"/>
                          <a:gd name="connsiteX3" fmla="*/ 438035 w 439228"/>
                          <a:gd name="connsiteY3" fmla="*/ 0 h 71613"/>
                          <a:gd name="connsiteX4" fmla="*/ 439229 w 439228"/>
                          <a:gd name="connsiteY4" fmla="*/ 10742 h 7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28" h="71613">
                            <a:moveTo>
                              <a:pt x="439229" y="10742"/>
                            </a:moveTo>
                            <a:lnTo>
                              <a:pt x="0" y="71613"/>
                            </a:lnTo>
                            <a:cubicBezTo>
                              <a:pt x="4774" y="66839"/>
                              <a:pt x="8355" y="62065"/>
                              <a:pt x="11936" y="58484"/>
                            </a:cubicBezTo>
                            <a:lnTo>
                              <a:pt x="438035" y="0"/>
                            </a:lnTo>
                            <a:cubicBezTo>
                              <a:pt x="438035" y="3581"/>
                              <a:pt x="438035" y="7161"/>
                              <a:pt x="439229" y="10742"/>
                            </a:cubicBezTo>
                            <a:close/>
                          </a:path>
                        </a:pathLst>
                      </a:custGeom>
                      <a:gradFill>
                        <a:gsLst>
                          <a:gs pos="9536">
                            <a:srgbClr val="ADCF7A"/>
                          </a:gs>
                          <a:gs pos="81010">
                            <a:srgbClr val="87B545"/>
                          </a:gs>
                        </a:gsLst>
                        <a:lin ang="19468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D861E49B-8502-E395-2197-97CCCE91E887}"/>
                          </a:ext>
                        </a:extLst>
                      </p:cNvPr>
                      <p:cNvSpPr/>
                      <p:nvPr/>
                    </p:nvSpPr>
                    <p:spPr>
                      <a:xfrm>
                        <a:off x="2427005" y="3190288"/>
                        <a:ext cx="354486" cy="72807"/>
                      </a:xfrm>
                      <a:custGeom>
                        <a:avLst/>
                        <a:gdLst>
                          <a:gd name="connsiteX0" fmla="*/ 354486 w 354486"/>
                          <a:gd name="connsiteY0" fmla="*/ 64452 h 72807"/>
                          <a:gd name="connsiteX1" fmla="*/ 334196 w 354486"/>
                          <a:gd name="connsiteY1" fmla="*/ 72807 h 72807"/>
                          <a:gd name="connsiteX2" fmla="*/ 0 w 354486"/>
                          <a:gd name="connsiteY2" fmla="*/ 9548 h 72807"/>
                          <a:gd name="connsiteX3" fmla="*/ 10742 w 354486"/>
                          <a:gd name="connsiteY3" fmla="*/ 0 h 72807"/>
                          <a:gd name="connsiteX4" fmla="*/ 354486 w 354486"/>
                          <a:gd name="connsiteY4" fmla="*/ 64452 h 72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6" h="72807">
                            <a:moveTo>
                              <a:pt x="354486" y="64452"/>
                            </a:moveTo>
                            <a:cubicBezTo>
                              <a:pt x="348519" y="66839"/>
                              <a:pt x="341357" y="70420"/>
                              <a:pt x="334196" y="72807"/>
                            </a:cubicBezTo>
                            <a:lnTo>
                              <a:pt x="0" y="9548"/>
                            </a:lnTo>
                            <a:cubicBezTo>
                              <a:pt x="3581" y="5968"/>
                              <a:pt x="7161" y="2387"/>
                              <a:pt x="10742" y="0"/>
                            </a:cubicBezTo>
                            <a:lnTo>
                              <a:pt x="354486" y="64452"/>
                            </a:lnTo>
                            <a:close/>
                          </a:path>
                        </a:pathLst>
                      </a:custGeom>
                      <a:gradFill>
                        <a:gsLst>
                          <a:gs pos="9536">
                            <a:srgbClr val="ADCF7A"/>
                          </a:gs>
                          <a:gs pos="81010">
                            <a:srgbClr val="87B545"/>
                          </a:gs>
                        </a:gsLst>
                        <a:lin ang="19468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BAB10E3A-1C93-BA0F-F352-67F74F2190EF}"/>
                          </a:ext>
                        </a:extLst>
                      </p:cNvPr>
                      <p:cNvSpPr/>
                      <p:nvPr/>
                    </p:nvSpPr>
                    <p:spPr>
                      <a:xfrm>
                        <a:off x="2398360" y="3217740"/>
                        <a:ext cx="216033" cy="76387"/>
                      </a:xfrm>
                      <a:custGeom>
                        <a:avLst/>
                        <a:gdLst>
                          <a:gd name="connsiteX0" fmla="*/ 216034 w 216033"/>
                          <a:gd name="connsiteY0" fmla="*/ 75194 h 76387"/>
                          <a:gd name="connsiteX1" fmla="*/ 183808 w 216033"/>
                          <a:gd name="connsiteY1" fmla="*/ 76388 h 76387"/>
                          <a:gd name="connsiteX2" fmla="*/ 0 w 216033"/>
                          <a:gd name="connsiteY2" fmla="*/ 9549 h 76387"/>
                          <a:gd name="connsiteX3" fmla="*/ 9548 w 216033"/>
                          <a:gd name="connsiteY3" fmla="*/ 0 h 76387"/>
                          <a:gd name="connsiteX4" fmla="*/ 216034 w 216033"/>
                          <a:gd name="connsiteY4" fmla="*/ 75194 h 7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33" h="76387">
                            <a:moveTo>
                              <a:pt x="216034" y="75194"/>
                            </a:moveTo>
                            <a:cubicBezTo>
                              <a:pt x="205292" y="75194"/>
                              <a:pt x="194550" y="76388"/>
                              <a:pt x="183808" y="76388"/>
                            </a:cubicBezTo>
                            <a:lnTo>
                              <a:pt x="0" y="9549"/>
                            </a:lnTo>
                            <a:cubicBezTo>
                              <a:pt x="3581" y="7161"/>
                              <a:pt x="5968" y="3581"/>
                              <a:pt x="9548" y="0"/>
                            </a:cubicBezTo>
                            <a:lnTo>
                              <a:pt x="216034" y="75194"/>
                            </a:lnTo>
                            <a:close/>
                          </a:path>
                        </a:pathLst>
                      </a:custGeom>
                      <a:gradFill>
                        <a:gsLst>
                          <a:gs pos="9536">
                            <a:srgbClr val="ADCF7A"/>
                          </a:gs>
                          <a:gs pos="81010">
                            <a:srgbClr val="87B545"/>
                          </a:gs>
                        </a:gsLst>
                        <a:lin ang="19468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52" name="Graphic 261">
                    <a:extLst>
                      <a:ext uri="{FF2B5EF4-FFF2-40B4-BE49-F238E27FC236}">
                        <a16:creationId xmlns:a16="http://schemas.microsoft.com/office/drawing/2014/main" id="{2035840E-2583-476F-BCB0-8B74CA8605E2}"/>
                      </a:ext>
                    </a:extLst>
                  </p:cNvPr>
                  <p:cNvGrpSpPr/>
                  <p:nvPr/>
                </p:nvGrpSpPr>
                <p:grpSpPr>
                  <a:xfrm>
                    <a:off x="8145336" y="4179747"/>
                    <a:ext cx="540681" cy="790134"/>
                    <a:chOff x="8145336" y="4179747"/>
                    <a:chExt cx="540681" cy="790134"/>
                  </a:xfrm>
                </p:grpSpPr>
                <p:grpSp>
                  <p:nvGrpSpPr>
                    <p:cNvPr id="353" name="Graphic 261">
                      <a:extLst>
                        <a:ext uri="{FF2B5EF4-FFF2-40B4-BE49-F238E27FC236}">
                          <a16:creationId xmlns:a16="http://schemas.microsoft.com/office/drawing/2014/main" id="{8929E80A-72EF-06F4-9CEE-164BDC5DF6F1}"/>
                        </a:ext>
                      </a:extLst>
                    </p:cNvPr>
                    <p:cNvGrpSpPr/>
                    <p:nvPr/>
                  </p:nvGrpSpPr>
                  <p:grpSpPr>
                    <a:xfrm>
                      <a:off x="8145336" y="4179747"/>
                      <a:ext cx="432682" cy="790134"/>
                      <a:chOff x="8145336" y="4179747"/>
                      <a:chExt cx="432682" cy="790134"/>
                    </a:xfrm>
                  </p:grpSpPr>
                  <p:grpSp>
                    <p:nvGrpSpPr>
                      <p:cNvPr id="354" name="Graphic 261">
                        <a:extLst>
                          <a:ext uri="{FF2B5EF4-FFF2-40B4-BE49-F238E27FC236}">
                            <a16:creationId xmlns:a16="http://schemas.microsoft.com/office/drawing/2014/main" id="{3C461D51-B4AD-B674-76A1-F3FECB8C8468}"/>
                          </a:ext>
                        </a:extLst>
                      </p:cNvPr>
                      <p:cNvGrpSpPr/>
                      <p:nvPr/>
                    </p:nvGrpSpPr>
                    <p:grpSpPr>
                      <a:xfrm>
                        <a:off x="8145336" y="4179747"/>
                        <a:ext cx="319873" cy="790134"/>
                        <a:chOff x="8145336" y="4179747"/>
                        <a:chExt cx="319873" cy="790134"/>
                      </a:xfrm>
                    </p:grpSpPr>
                    <p:sp>
                      <p:nvSpPr>
                        <p:cNvPr id="355" name="Freeform: Shape 354">
                          <a:extLst>
                            <a:ext uri="{FF2B5EF4-FFF2-40B4-BE49-F238E27FC236}">
                              <a16:creationId xmlns:a16="http://schemas.microsoft.com/office/drawing/2014/main" id="{34E6FDAE-3D23-155F-3963-67D8B0AF2E64}"/>
                            </a:ext>
                          </a:extLst>
                        </p:cNvPr>
                        <p:cNvSpPr/>
                        <p:nvPr/>
                      </p:nvSpPr>
                      <p:spPr>
                        <a:xfrm>
                          <a:off x="8222918" y="4319393"/>
                          <a:ext cx="242291" cy="650488"/>
                        </a:xfrm>
                        <a:custGeom>
                          <a:avLst/>
                          <a:gdLst>
                            <a:gd name="connsiteX0" fmla="*/ 144420 w 242291"/>
                            <a:gd name="connsiteY0" fmla="*/ 333002 h 650488"/>
                            <a:gd name="connsiteX1" fmla="*/ 192162 w 242291"/>
                            <a:gd name="connsiteY1" fmla="*/ 506068 h 650488"/>
                            <a:gd name="connsiteX2" fmla="*/ 213646 w 242291"/>
                            <a:gd name="connsiteY2" fmla="*/ 650489 h 650488"/>
                            <a:gd name="connsiteX3" fmla="*/ 242292 w 242291"/>
                            <a:gd name="connsiteY3" fmla="*/ 650489 h 650488"/>
                            <a:gd name="connsiteX4" fmla="*/ 216034 w 242291"/>
                            <a:gd name="connsiteY4" fmla="*/ 501294 h 650488"/>
                            <a:gd name="connsiteX5" fmla="*/ 162323 w 242291"/>
                            <a:gd name="connsiteY5" fmla="*/ 327035 h 650488"/>
                            <a:gd name="connsiteX6" fmla="*/ 91904 w 242291"/>
                            <a:gd name="connsiteY6" fmla="*/ 159937 h 650488"/>
                            <a:gd name="connsiteX7" fmla="*/ 7161 w 242291"/>
                            <a:gd name="connsiteY7" fmla="*/ 0 h 650488"/>
                            <a:gd name="connsiteX8" fmla="*/ 0 w 242291"/>
                            <a:gd name="connsiteY8" fmla="*/ 3581 h 650488"/>
                            <a:gd name="connsiteX9" fmla="*/ 79968 w 242291"/>
                            <a:gd name="connsiteY9" fmla="*/ 165904 h 650488"/>
                            <a:gd name="connsiteX10" fmla="*/ 144420 w 242291"/>
                            <a:gd name="connsiteY10" fmla="*/ 333002 h 6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291" h="650488">
                              <a:moveTo>
                                <a:pt x="144420" y="333002"/>
                              </a:moveTo>
                              <a:cubicBezTo>
                                <a:pt x="163517" y="390293"/>
                                <a:pt x="179034" y="447584"/>
                                <a:pt x="192162" y="506068"/>
                              </a:cubicBezTo>
                              <a:cubicBezTo>
                                <a:pt x="202905" y="553810"/>
                                <a:pt x="208872" y="601553"/>
                                <a:pt x="213646" y="650489"/>
                              </a:cubicBezTo>
                              <a:lnTo>
                                <a:pt x="242292" y="650489"/>
                              </a:lnTo>
                              <a:cubicBezTo>
                                <a:pt x="236324" y="600359"/>
                                <a:pt x="227969" y="550230"/>
                                <a:pt x="216034" y="501294"/>
                              </a:cubicBezTo>
                              <a:cubicBezTo>
                                <a:pt x="200517" y="442810"/>
                                <a:pt x="183807" y="384325"/>
                                <a:pt x="162323" y="327035"/>
                              </a:cubicBezTo>
                              <a:cubicBezTo>
                                <a:pt x="140840" y="269744"/>
                                <a:pt x="118162" y="214840"/>
                                <a:pt x="91904" y="159937"/>
                              </a:cubicBezTo>
                              <a:cubicBezTo>
                                <a:pt x="65646" y="105033"/>
                                <a:pt x="38194" y="51323"/>
                                <a:pt x="7161" y="0"/>
                              </a:cubicBezTo>
                              <a:lnTo>
                                <a:pt x="0" y="3581"/>
                              </a:lnTo>
                              <a:cubicBezTo>
                                <a:pt x="29839" y="56097"/>
                                <a:pt x="56097" y="109807"/>
                                <a:pt x="79968" y="165904"/>
                              </a:cubicBezTo>
                              <a:cubicBezTo>
                                <a:pt x="103840" y="219614"/>
                                <a:pt x="125323" y="275712"/>
                                <a:pt x="144420" y="333002"/>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4A954172-7C64-0F5D-7894-30D8E6E3569D}"/>
                            </a:ext>
                          </a:extLst>
                        </p:cNvPr>
                        <p:cNvSpPr/>
                        <p:nvPr/>
                      </p:nvSpPr>
                      <p:spPr>
                        <a:xfrm>
                          <a:off x="8145336" y="4179747"/>
                          <a:ext cx="32226" cy="37000"/>
                        </a:xfrm>
                        <a:custGeom>
                          <a:avLst/>
                          <a:gdLst>
                            <a:gd name="connsiteX0" fmla="*/ 21484 w 32226"/>
                            <a:gd name="connsiteY0" fmla="*/ 37000 h 37000"/>
                            <a:gd name="connsiteX1" fmla="*/ 0 w 32226"/>
                            <a:gd name="connsiteY1" fmla="*/ 8355 h 37000"/>
                            <a:gd name="connsiteX2" fmla="*/ 8355 w 32226"/>
                            <a:gd name="connsiteY2" fmla="*/ 0 h 37000"/>
                            <a:gd name="connsiteX3" fmla="*/ 32226 w 32226"/>
                            <a:gd name="connsiteY3" fmla="*/ 31033 h 37000"/>
                            <a:gd name="connsiteX4" fmla="*/ 21484 w 32226"/>
                            <a:gd name="connsiteY4" fmla="*/ 37000 h 3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26" h="37000">
                              <a:moveTo>
                                <a:pt x="21484" y="37000"/>
                              </a:moveTo>
                              <a:cubicBezTo>
                                <a:pt x="15516" y="26258"/>
                                <a:pt x="8355" y="16710"/>
                                <a:pt x="0" y="8355"/>
                              </a:cubicBezTo>
                              <a:lnTo>
                                <a:pt x="8355" y="0"/>
                              </a:lnTo>
                              <a:cubicBezTo>
                                <a:pt x="17903" y="9549"/>
                                <a:pt x="25064" y="20291"/>
                                <a:pt x="32226" y="31033"/>
                              </a:cubicBezTo>
                              <a:lnTo>
                                <a:pt x="21484" y="37000"/>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57" name="Graphic 261">
                          <a:extLst>
                            <a:ext uri="{FF2B5EF4-FFF2-40B4-BE49-F238E27FC236}">
                              <a16:creationId xmlns:a16="http://schemas.microsoft.com/office/drawing/2014/main" id="{29519A3E-2482-CBF0-9A2B-43614F1FA9B6}"/>
                            </a:ext>
                          </a:extLst>
                        </p:cNvPr>
                        <p:cNvGrpSpPr/>
                        <p:nvPr/>
                      </p:nvGrpSpPr>
                      <p:grpSpPr>
                        <a:xfrm>
                          <a:off x="8159191" y="4206148"/>
                          <a:ext cx="109549" cy="174331"/>
                          <a:chOff x="8159191" y="4206148"/>
                          <a:chExt cx="109549" cy="174331"/>
                        </a:xfrm>
                      </p:grpSpPr>
                      <p:sp>
                        <p:nvSpPr>
                          <p:cNvPr id="358" name="Freeform: Shape 357">
                            <a:extLst>
                              <a:ext uri="{FF2B5EF4-FFF2-40B4-BE49-F238E27FC236}">
                                <a16:creationId xmlns:a16="http://schemas.microsoft.com/office/drawing/2014/main" id="{545C51AB-0040-9F53-E20E-BDA1EC5D0003}"/>
                              </a:ext>
                            </a:extLst>
                          </p:cNvPr>
                          <p:cNvSpPr/>
                          <p:nvPr/>
                        </p:nvSpPr>
                        <p:spPr>
                          <a:xfrm>
                            <a:off x="8159191" y="4206148"/>
                            <a:ext cx="109549" cy="174331"/>
                          </a:xfrm>
                          <a:custGeom>
                            <a:avLst/>
                            <a:gdLst>
                              <a:gd name="connsiteX0" fmla="*/ 109082 w 109549"/>
                              <a:gd name="connsiteY0" fmla="*/ 153826 h 174331"/>
                              <a:gd name="connsiteX1" fmla="*/ 109082 w 109549"/>
                              <a:gd name="connsiteY1" fmla="*/ 153826 h 174331"/>
                              <a:gd name="connsiteX2" fmla="*/ 95953 w 109549"/>
                              <a:gd name="connsiteY2" fmla="*/ 171729 h 174331"/>
                              <a:gd name="connsiteX3" fmla="*/ 67307 w 109549"/>
                              <a:gd name="connsiteY3" fmla="*/ 169342 h 174331"/>
                              <a:gd name="connsiteX4" fmla="*/ 52985 w 109549"/>
                              <a:gd name="connsiteY4" fmla="*/ 149052 h 174331"/>
                              <a:gd name="connsiteX5" fmla="*/ 2855 w 109549"/>
                              <a:gd name="connsiteY5" fmla="*/ 29696 h 174331"/>
                              <a:gd name="connsiteX6" fmla="*/ 468 w 109549"/>
                              <a:gd name="connsiteY6" fmla="*/ 11793 h 174331"/>
                              <a:gd name="connsiteX7" fmla="*/ 1662 w 109549"/>
                              <a:gd name="connsiteY7" fmla="*/ 9406 h 174331"/>
                              <a:gd name="connsiteX8" fmla="*/ 32694 w 109549"/>
                              <a:gd name="connsiteY8" fmla="*/ 5825 h 174331"/>
                              <a:gd name="connsiteX9" fmla="*/ 60146 w 109549"/>
                              <a:gd name="connsiteY9" fmla="*/ 34470 h 174331"/>
                              <a:gd name="connsiteX10" fmla="*/ 106695 w 109549"/>
                              <a:gd name="connsiteY10" fmla="*/ 133535 h 174331"/>
                              <a:gd name="connsiteX11" fmla="*/ 109082 w 109549"/>
                              <a:gd name="connsiteY11" fmla="*/ 153826 h 17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49" h="174331">
                                <a:moveTo>
                                  <a:pt x="109082" y="153826"/>
                                </a:moveTo>
                                <a:cubicBezTo>
                                  <a:pt x="109082" y="153826"/>
                                  <a:pt x="109082" y="153826"/>
                                  <a:pt x="109082" y="153826"/>
                                </a:cubicBezTo>
                                <a:cubicBezTo>
                                  <a:pt x="107889" y="160988"/>
                                  <a:pt x="103114" y="168149"/>
                                  <a:pt x="95953" y="171729"/>
                                </a:cubicBezTo>
                                <a:cubicBezTo>
                                  <a:pt x="86404" y="176504"/>
                                  <a:pt x="74468" y="174117"/>
                                  <a:pt x="67307" y="169342"/>
                                </a:cubicBezTo>
                                <a:cubicBezTo>
                                  <a:pt x="60146" y="164568"/>
                                  <a:pt x="56565" y="156213"/>
                                  <a:pt x="52985" y="149052"/>
                                </a:cubicBezTo>
                                <a:cubicBezTo>
                                  <a:pt x="35081" y="109664"/>
                                  <a:pt x="17178" y="70277"/>
                                  <a:pt x="2855" y="29696"/>
                                </a:cubicBezTo>
                                <a:cubicBezTo>
                                  <a:pt x="468" y="23728"/>
                                  <a:pt x="-726" y="17761"/>
                                  <a:pt x="468" y="11793"/>
                                </a:cubicBezTo>
                                <a:cubicBezTo>
                                  <a:pt x="468" y="10599"/>
                                  <a:pt x="468" y="10599"/>
                                  <a:pt x="1662" y="9406"/>
                                </a:cubicBezTo>
                                <a:cubicBezTo>
                                  <a:pt x="7629" y="-4917"/>
                                  <a:pt x="23146" y="-143"/>
                                  <a:pt x="32694" y="5825"/>
                                </a:cubicBezTo>
                                <a:cubicBezTo>
                                  <a:pt x="44629" y="12987"/>
                                  <a:pt x="52985" y="23728"/>
                                  <a:pt x="60146" y="34470"/>
                                </a:cubicBezTo>
                                <a:cubicBezTo>
                                  <a:pt x="80436" y="65503"/>
                                  <a:pt x="95953" y="98922"/>
                                  <a:pt x="106695" y="133535"/>
                                </a:cubicBezTo>
                                <a:cubicBezTo>
                                  <a:pt x="109082" y="139503"/>
                                  <a:pt x="110275" y="146665"/>
                                  <a:pt x="109082" y="153826"/>
                                </a:cubicBezTo>
                                <a:close/>
                              </a:path>
                            </a:pathLst>
                          </a:custGeom>
                          <a:solidFill>
                            <a:srgbClr val="C4804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03B125AA-C878-8ACD-0367-A4E816F9A169}"/>
                              </a:ext>
                            </a:extLst>
                          </p:cNvPr>
                          <p:cNvSpPr/>
                          <p:nvPr/>
                        </p:nvSpPr>
                        <p:spPr>
                          <a:xfrm>
                            <a:off x="8159191" y="4215553"/>
                            <a:ext cx="109081" cy="164926"/>
                          </a:xfrm>
                          <a:custGeom>
                            <a:avLst/>
                            <a:gdLst>
                              <a:gd name="connsiteX0" fmla="*/ 109082 w 109081"/>
                              <a:gd name="connsiteY0" fmla="*/ 144420 h 164926"/>
                              <a:gd name="connsiteX1" fmla="*/ 95953 w 109081"/>
                              <a:gd name="connsiteY1" fmla="*/ 162324 h 164926"/>
                              <a:gd name="connsiteX2" fmla="*/ 67307 w 109081"/>
                              <a:gd name="connsiteY2" fmla="*/ 159937 h 164926"/>
                              <a:gd name="connsiteX3" fmla="*/ 52985 w 109081"/>
                              <a:gd name="connsiteY3" fmla="*/ 139646 h 164926"/>
                              <a:gd name="connsiteX4" fmla="*/ 2855 w 109081"/>
                              <a:gd name="connsiteY4" fmla="*/ 20291 h 164926"/>
                              <a:gd name="connsiteX5" fmla="*/ 468 w 109081"/>
                              <a:gd name="connsiteY5" fmla="*/ 2387 h 164926"/>
                              <a:gd name="connsiteX6" fmla="*/ 1662 w 109081"/>
                              <a:gd name="connsiteY6" fmla="*/ 0 h 164926"/>
                              <a:gd name="connsiteX7" fmla="*/ 109082 w 109081"/>
                              <a:gd name="connsiteY7" fmla="*/ 144420 h 16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081" h="164926">
                                <a:moveTo>
                                  <a:pt x="109082" y="144420"/>
                                </a:moveTo>
                                <a:cubicBezTo>
                                  <a:pt x="107889" y="151582"/>
                                  <a:pt x="104307" y="158743"/>
                                  <a:pt x="95953" y="162324"/>
                                </a:cubicBezTo>
                                <a:cubicBezTo>
                                  <a:pt x="86404" y="167098"/>
                                  <a:pt x="74468" y="164711"/>
                                  <a:pt x="67307" y="159937"/>
                                </a:cubicBezTo>
                                <a:cubicBezTo>
                                  <a:pt x="60146" y="155162"/>
                                  <a:pt x="56565" y="146808"/>
                                  <a:pt x="52985" y="139646"/>
                                </a:cubicBezTo>
                                <a:cubicBezTo>
                                  <a:pt x="35081" y="100259"/>
                                  <a:pt x="17178" y="60871"/>
                                  <a:pt x="2855" y="20291"/>
                                </a:cubicBezTo>
                                <a:cubicBezTo>
                                  <a:pt x="468" y="14323"/>
                                  <a:pt x="-726" y="8355"/>
                                  <a:pt x="468" y="2387"/>
                                </a:cubicBezTo>
                                <a:cubicBezTo>
                                  <a:pt x="468" y="1194"/>
                                  <a:pt x="468" y="1194"/>
                                  <a:pt x="1662" y="0"/>
                                </a:cubicBezTo>
                                <a:cubicBezTo>
                                  <a:pt x="19565" y="58484"/>
                                  <a:pt x="57759" y="111001"/>
                                  <a:pt x="109082" y="144420"/>
                                </a:cubicBezTo>
                                <a:close/>
                              </a:path>
                            </a:pathLst>
                          </a:custGeom>
                          <a:solidFill>
                            <a:srgbClr val="C48041">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60" name="Graphic 261">
                        <a:extLst>
                          <a:ext uri="{FF2B5EF4-FFF2-40B4-BE49-F238E27FC236}">
                            <a16:creationId xmlns:a16="http://schemas.microsoft.com/office/drawing/2014/main" id="{0DD17843-AA14-AD53-FEC5-B7C5F22992A9}"/>
                          </a:ext>
                        </a:extLst>
                      </p:cNvPr>
                      <p:cNvGrpSpPr/>
                      <p:nvPr/>
                    </p:nvGrpSpPr>
                    <p:grpSpPr>
                      <a:xfrm>
                        <a:off x="8195466" y="4577201"/>
                        <a:ext cx="213646" cy="391486"/>
                        <a:chOff x="8195466" y="4577201"/>
                        <a:chExt cx="213646" cy="391486"/>
                      </a:xfrm>
                    </p:grpSpPr>
                    <p:sp>
                      <p:nvSpPr>
                        <p:cNvPr id="361" name="Freeform: Shape 360">
                          <a:extLst>
                            <a:ext uri="{FF2B5EF4-FFF2-40B4-BE49-F238E27FC236}">
                              <a16:creationId xmlns:a16="http://schemas.microsoft.com/office/drawing/2014/main" id="{399C03D9-A461-092A-0E1D-F3F1ACAEAD74}"/>
                            </a:ext>
                          </a:extLst>
                        </p:cNvPr>
                        <p:cNvSpPr/>
                        <p:nvPr/>
                      </p:nvSpPr>
                      <p:spPr>
                        <a:xfrm>
                          <a:off x="8195466" y="4577201"/>
                          <a:ext cx="213646" cy="391486"/>
                        </a:xfrm>
                        <a:custGeom>
                          <a:avLst/>
                          <a:gdLst>
                            <a:gd name="connsiteX0" fmla="*/ 213646 w 213646"/>
                            <a:gd name="connsiteY0" fmla="*/ 391487 h 391486"/>
                            <a:gd name="connsiteX1" fmla="*/ 0 w 213646"/>
                            <a:gd name="connsiteY1" fmla="*/ 0 h 391486"/>
                            <a:gd name="connsiteX2" fmla="*/ 13129 w 213646"/>
                            <a:gd name="connsiteY2" fmla="*/ 13129 h 391486"/>
                            <a:gd name="connsiteX3" fmla="*/ 13129 w 213646"/>
                            <a:gd name="connsiteY3" fmla="*/ 13129 h 391486"/>
                            <a:gd name="connsiteX4" fmla="*/ 174259 w 213646"/>
                            <a:gd name="connsiteY4" fmla="*/ 390293 h 391486"/>
                            <a:gd name="connsiteX5" fmla="*/ 213646 w 213646"/>
                            <a:gd name="connsiteY5" fmla="*/ 390293 h 3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646" h="391486">
                              <a:moveTo>
                                <a:pt x="213646" y="391487"/>
                              </a:moveTo>
                              <a:cubicBezTo>
                                <a:pt x="200517" y="315099"/>
                                <a:pt x="148001" y="82355"/>
                                <a:pt x="0" y="0"/>
                              </a:cubicBezTo>
                              <a:cubicBezTo>
                                <a:pt x="0" y="0"/>
                                <a:pt x="4774" y="4774"/>
                                <a:pt x="13129" y="13129"/>
                              </a:cubicBezTo>
                              <a:cubicBezTo>
                                <a:pt x="13129" y="13129"/>
                                <a:pt x="13129" y="13129"/>
                                <a:pt x="13129" y="13129"/>
                              </a:cubicBezTo>
                              <a:cubicBezTo>
                                <a:pt x="48936" y="51323"/>
                                <a:pt x="142033" y="169485"/>
                                <a:pt x="174259" y="390293"/>
                              </a:cubicBezTo>
                              <a:lnTo>
                                <a:pt x="213646" y="390293"/>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A3CCA322-A635-1768-7A6C-D031C460C400}"/>
                            </a:ext>
                          </a:extLst>
                        </p:cNvPr>
                        <p:cNvSpPr/>
                        <p:nvPr/>
                      </p:nvSpPr>
                      <p:spPr>
                        <a:xfrm>
                          <a:off x="8210982" y="4591524"/>
                          <a:ext cx="181420" cy="377164"/>
                        </a:xfrm>
                        <a:custGeom>
                          <a:avLst/>
                          <a:gdLst>
                            <a:gd name="connsiteX0" fmla="*/ 181421 w 181420"/>
                            <a:gd name="connsiteY0" fmla="*/ 377164 h 377164"/>
                            <a:gd name="connsiteX1" fmla="*/ 0 w 181420"/>
                            <a:gd name="connsiteY1" fmla="*/ 0 h 377164"/>
                            <a:gd name="connsiteX2" fmla="*/ 161130 w 181420"/>
                            <a:gd name="connsiteY2" fmla="*/ 377164 h 377164"/>
                            <a:gd name="connsiteX3" fmla="*/ 181421 w 181420"/>
                            <a:gd name="connsiteY3" fmla="*/ 377164 h 377164"/>
                          </a:gdLst>
                          <a:ahLst/>
                          <a:cxnLst>
                            <a:cxn ang="0">
                              <a:pos x="connsiteX0" y="connsiteY0"/>
                            </a:cxn>
                            <a:cxn ang="0">
                              <a:pos x="connsiteX1" y="connsiteY1"/>
                            </a:cxn>
                            <a:cxn ang="0">
                              <a:pos x="connsiteX2" y="connsiteY2"/>
                            </a:cxn>
                            <a:cxn ang="0">
                              <a:pos x="connsiteX3" y="connsiteY3"/>
                            </a:cxn>
                          </a:cxnLst>
                          <a:rect l="l" t="t" r="r" b="b"/>
                          <a:pathLst>
                            <a:path w="181420" h="377164">
                              <a:moveTo>
                                <a:pt x="181421" y="377164"/>
                              </a:moveTo>
                              <a:cubicBezTo>
                                <a:pt x="171872" y="177840"/>
                                <a:pt x="58484" y="52516"/>
                                <a:pt x="0" y="0"/>
                              </a:cubicBezTo>
                              <a:cubicBezTo>
                                <a:pt x="35807" y="38194"/>
                                <a:pt x="128904" y="156356"/>
                                <a:pt x="161130" y="377164"/>
                              </a:cubicBezTo>
                              <a:lnTo>
                                <a:pt x="181421" y="377164"/>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63" name="Graphic 261">
                        <a:extLst>
                          <a:ext uri="{FF2B5EF4-FFF2-40B4-BE49-F238E27FC236}">
                            <a16:creationId xmlns:a16="http://schemas.microsoft.com/office/drawing/2014/main" id="{1F2A9232-70A2-BBF9-F3B3-D291B02C1BB9}"/>
                          </a:ext>
                        </a:extLst>
                      </p:cNvPr>
                      <p:cNvGrpSpPr/>
                      <p:nvPr/>
                    </p:nvGrpSpPr>
                    <p:grpSpPr>
                      <a:xfrm>
                        <a:off x="8443726" y="4475749"/>
                        <a:ext cx="134293" cy="492938"/>
                        <a:chOff x="8443726" y="4475749"/>
                        <a:chExt cx="134293" cy="492938"/>
                      </a:xfrm>
                    </p:grpSpPr>
                    <p:sp>
                      <p:nvSpPr>
                        <p:cNvPr id="364" name="Freeform: Shape 363">
                          <a:extLst>
                            <a:ext uri="{FF2B5EF4-FFF2-40B4-BE49-F238E27FC236}">
                              <a16:creationId xmlns:a16="http://schemas.microsoft.com/office/drawing/2014/main" id="{895DA147-AF1D-FA07-86ED-D1FEA1BC045A}"/>
                            </a:ext>
                          </a:extLst>
                        </p:cNvPr>
                        <p:cNvSpPr/>
                        <p:nvPr/>
                      </p:nvSpPr>
                      <p:spPr>
                        <a:xfrm>
                          <a:off x="8444919" y="4475749"/>
                          <a:ext cx="133100" cy="492938"/>
                        </a:xfrm>
                        <a:custGeom>
                          <a:avLst/>
                          <a:gdLst>
                            <a:gd name="connsiteX0" fmla="*/ 74001 w 133100"/>
                            <a:gd name="connsiteY0" fmla="*/ 492939 h 492938"/>
                            <a:gd name="connsiteX1" fmla="*/ 130098 w 133100"/>
                            <a:gd name="connsiteY1" fmla="*/ 492939 h 492938"/>
                            <a:gd name="connsiteX2" fmla="*/ 8355 w 133100"/>
                            <a:gd name="connsiteY2" fmla="*/ 9548 h 492938"/>
                            <a:gd name="connsiteX3" fmla="*/ 0 w 133100"/>
                            <a:gd name="connsiteY3" fmla="*/ 0 h 492938"/>
                            <a:gd name="connsiteX4" fmla="*/ 74001 w 133100"/>
                            <a:gd name="connsiteY4" fmla="*/ 492939 h 49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0" h="492938">
                              <a:moveTo>
                                <a:pt x="74001" y="492939"/>
                              </a:moveTo>
                              <a:lnTo>
                                <a:pt x="130098" y="492939"/>
                              </a:lnTo>
                              <a:cubicBezTo>
                                <a:pt x="136066" y="421325"/>
                                <a:pt x="146807" y="169485"/>
                                <a:pt x="8355" y="9548"/>
                              </a:cubicBezTo>
                              <a:cubicBezTo>
                                <a:pt x="5968" y="5968"/>
                                <a:pt x="2387" y="3581"/>
                                <a:pt x="0" y="0"/>
                              </a:cubicBezTo>
                              <a:cubicBezTo>
                                <a:pt x="2387" y="7161"/>
                                <a:pt x="109807" y="259002"/>
                                <a:pt x="74001" y="492939"/>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CD3B4170-8F45-B03C-B66C-9FB8F5C8BB4E}"/>
                            </a:ext>
                          </a:extLst>
                        </p:cNvPr>
                        <p:cNvSpPr/>
                        <p:nvPr/>
                      </p:nvSpPr>
                      <p:spPr>
                        <a:xfrm>
                          <a:off x="8443726" y="4475749"/>
                          <a:ext cx="118615" cy="492938"/>
                        </a:xfrm>
                        <a:custGeom>
                          <a:avLst/>
                          <a:gdLst>
                            <a:gd name="connsiteX0" fmla="*/ 75194 w 118615"/>
                            <a:gd name="connsiteY0" fmla="*/ 492939 h 492938"/>
                            <a:gd name="connsiteX1" fmla="*/ 106226 w 118615"/>
                            <a:gd name="connsiteY1" fmla="*/ 492939 h 492938"/>
                            <a:gd name="connsiteX2" fmla="*/ 8355 w 118615"/>
                            <a:gd name="connsiteY2" fmla="*/ 9548 h 492938"/>
                            <a:gd name="connsiteX3" fmla="*/ 0 w 118615"/>
                            <a:gd name="connsiteY3" fmla="*/ 0 h 492938"/>
                            <a:gd name="connsiteX4" fmla="*/ 75194 w 118615"/>
                            <a:gd name="connsiteY4" fmla="*/ 492939 h 49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15" h="492938">
                              <a:moveTo>
                                <a:pt x="75194" y="492939"/>
                              </a:moveTo>
                              <a:lnTo>
                                <a:pt x="106226" y="492939"/>
                              </a:lnTo>
                              <a:cubicBezTo>
                                <a:pt x="153968" y="317486"/>
                                <a:pt x="51323" y="93097"/>
                                <a:pt x="8355" y="9548"/>
                              </a:cubicBezTo>
                              <a:cubicBezTo>
                                <a:pt x="5968" y="5968"/>
                                <a:pt x="2387" y="3581"/>
                                <a:pt x="0" y="0"/>
                              </a:cubicBezTo>
                              <a:cubicBezTo>
                                <a:pt x="3581" y="7161"/>
                                <a:pt x="111001" y="259002"/>
                                <a:pt x="75194" y="492939"/>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66" name="Freeform: Shape 365">
                      <a:extLst>
                        <a:ext uri="{FF2B5EF4-FFF2-40B4-BE49-F238E27FC236}">
                          <a16:creationId xmlns:a16="http://schemas.microsoft.com/office/drawing/2014/main" id="{A5B0294C-E423-931C-AE3E-7F89BBE6F3FC}"/>
                        </a:ext>
                      </a:extLst>
                    </p:cNvPr>
                    <p:cNvSpPr/>
                    <p:nvPr/>
                  </p:nvSpPr>
                  <p:spPr>
                    <a:xfrm>
                      <a:off x="8298111" y="4968688"/>
                      <a:ext cx="387905" cy="11935"/>
                    </a:xfrm>
                    <a:custGeom>
                      <a:avLst/>
                      <a:gdLst>
                        <a:gd name="connsiteX0" fmla="*/ 0 w 387905"/>
                        <a:gd name="connsiteY0" fmla="*/ 0 h 11935"/>
                        <a:gd name="connsiteX1" fmla="*/ 387906 w 387905"/>
                        <a:gd name="connsiteY1" fmla="*/ 0 h 11935"/>
                      </a:gdLst>
                      <a:ahLst/>
                      <a:cxnLst>
                        <a:cxn ang="0">
                          <a:pos x="connsiteX0" y="connsiteY0"/>
                        </a:cxn>
                        <a:cxn ang="0">
                          <a:pos x="connsiteX1" y="connsiteY1"/>
                        </a:cxn>
                      </a:cxnLst>
                      <a:rect l="l" t="t" r="r" b="b"/>
                      <a:pathLst>
                        <a:path w="387905" h="11935">
                          <a:moveTo>
                            <a:pt x="0" y="0"/>
                          </a:moveTo>
                          <a:lnTo>
                            <a:pt x="387906" y="0"/>
                          </a:lnTo>
                        </a:path>
                      </a:pathLst>
                    </a:custGeom>
                    <a:ln w="8857"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67" name="Graphic 261">
                    <a:extLst>
                      <a:ext uri="{FF2B5EF4-FFF2-40B4-BE49-F238E27FC236}">
                        <a16:creationId xmlns:a16="http://schemas.microsoft.com/office/drawing/2014/main" id="{321A9678-9DAC-ABDA-F0D8-FA5FEF7DBD29}"/>
                      </a:ext>
                    </a:extLst>
                  </p:cNvPr>
                  <p:cNvGrpSpPr/>
                  <p:nvPr/>
                </p:nvGrpSpPr>
                <p:grpSpPr>
                  <a:xfrm>
                    <a:off x="2257520" y="5222915"/>
                    <a:ext cx="671972" cy="981103"/>
                    <a:chOff x="2257520" y="5222915"/>
                    <a:chExt cx="671972" cy="981103"/>
                  </a:xfrm>
                </p:grpSpPr>
                <p:grpSp>
                  <p:nvGrpSpPr>
                    <p:cNvPr id="368" name="Graphic 261">
                      <a:extLst>
                        <a:ext uri="{FF2B5EF4-FFF2-40B4-BE49-F238E27FC236}">
                          <a16:creationId xmlns:a16="http://schemas.microsoft.com/office/drawing/2014/main" id="{B7C55AC4-1277-CDDA-442B-A93CA4152CF5}"/>
                        </a:ext>
                      </a:extLst>
                    </p:cNvPr>
                    <p:cNvGrpSpPr/>
                    <p:nvPr/>
                  </p:nvGrpSpPr>
                  <p:grpSpPr>
                    <a:xfrm>
                      <a:off x="2392407" y="5222915"/>
                      <a:ext cx="537085" cy="981103"/>
                      <a:chOff x="2392407" y="5222915"/>
                      <a:chExt cx="537085" cy="981103"/>
                    </a:xfrm>
                  </p:grpSpPr>
                  <p:grpSp>
                    <p:nvGrpSpPr>
                      <p:cNvPr id="369" name="Graphic 261">
                        <a:extLst>
                          <a:ext uri="{FF2B5EF4-FFF2-40B4-BE49-F238E27FC236}">
                            <a16:creationId xmlns:a16="http://schemas.microsoft.com/office/drawing/2014/main" id="{63961E27-E097-D93F-373E-EF88E48E984C}"/>
                          </a:ext>
                        </a:extLst>
                      </p:cNvPr>
                      <p:cNvGrpSpPr/>
                      <p:nvPr/>
                    </p:nvGrpSpPr>
                    <p:grpSpPr>
                      <a:xfrm>
                        <a:off x="2533232" y="5222915"/>
                        <a:ext cx="396260" cy="978716"/>
                        <a:chOff x="2533232" y="5222915"/>
                        <a:chExt cx="396260" cy="978716"/>
                      </a:xfrm>
                    </p:grpSpPr>
                    <p:sp>
                      <p:nvSpPr>
                        <p:cNvPr id="370" name="Freeform: Shape 369">
                          <a:extLst>
                            <a:ext uri="{FF2B5EF4-FFF2-40B4-BE49-F238E27FC236}">
                              <a16:creationId xmlns:a16="http://schemas.microsoft.com/office/drawing/2014/main" id="{42EAFA91-D4B4-9509-DE0B-F8FE15B32234}"/>
                            </a:ext>
                          </a:extLst>
                        </p:cNvPr>
                        <p:cNvSpPr/>
                        <p:nvPr/>
                      </p:nvSpPr>
                      <p:spPr>
                        <a:xfrm>
                          <a:off x="2533232" y="5394788"/>
                          <a:ext cx="301969" cy="806844"/>
                        </a:xfrm>
                        <a:custGeom>
                          <a:avLst/>
                          <a:gdLst>
                            <a:gd name="connsiteX0" fmla="*/ 120549 w 301969"/>
                            <a:gd name="connsiteY0" fmla="*/ 414164 h 806844"/>
                            <a:gd name="connsiteX1" fmla="*/ 62065 w 301969"/>
                            <a:gd name="connsiteY1" fmla="*/ 629005 h 806844"/>
                            <a:gd name="connsiteX2" fmla="*/ 35807 w 301969"/>
                            <a:gd name="connsiteY2" fmla="*/ 806844 h 806844"/>
                            <a:gd name="connsiteX3" fmla="*/ 0 w 301969"/>
                            <a:gd name="connsiteY3" fmla="*/ 806844 h 806844"/>
                            <a:gd name="connsiteX4" fmla="*/ 33420 w 301969"/>
                            <a:gd name="connsiteY4" fmla="*/ 621843 h 806844"/>
                            <a:gd name="connsiteX5" fmla="*/ 100259 w 301969"/>
                            <a:gd name="connsiteY5" fmla="*/ 405809 h 806844"/>
                            <a:gd name="connsiteX6" fmla="*/ 187388 w 301969"/>
                            <a:gd name="connsiteY6" fmla="*/ 198130 h 806844"/>
                            <a:gd name="connsiteX7" fmla="*/ 293615 w 301969"/>
                            <a:gd name="connsiteY7" fmla="*/ 0 h 806844"/>
                            <a:gd name="connsiteX8" fmla="*/ 301970 w 301969"/>
                            <a:gd name="connsiteY8" fmla="*/ 4774 h 806844"/>
                            <a:gd name="connsiteX9" fmla="*/ 202905 w 301969"/>
                            <a:gd name="connsiteY9" fmla="*/ 205292 h 806844"/>
                            <a:gd name="connsiteX10" fmla="*/ 120549 w 301969"/>
                            <a:gd name="connsiteY10" fmla="*/ 414164 h 80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969" h="806844">
                              <a:moveTo>
                                <a:pt x="120549" y="414164"/>
                              </a:moveTo>
                              <a:cubicBezTo>
                                <a:pt x="96678" y="484584"/>
                                <a:pt x="77581" y="556197"/>
                                <a:pt x="62065" y="629005"/>
                              </a:cubicBezTo>
                              <a:cubicBezTo>
                                <a:pt x="48936" y="687489"/>
                                <a:pt x="40581" y="747166"/>
                                <a:pt x="35807" y="806844"/>
                              </a:cubicBezTo>
                              <a:lnTo>
                                <a:pt x="0" y="806844"/>
                              </a:lnTo>
                              <a:cubicBezTo>
                                <a:pt x="7161" y="744779"/>
                                <a:pt x="17903" y="682715"/>
                                <a:pt x="33420" y="621843"/>
                              </a:cubicBezTo>
                              <a:cubicBezTo>
                                <a:pt x="52517" y="549036"/>
                                <a:pt x="72807" y="476229"/>
                                <a:pt x="100259" y="405809"/>
                              </a:cubicBezTo>
                              <a:cubicBezTo>
                                <a:pt x="126517" y="335389"/>
                                <a:pt x="155162" y="266163"/>
                                <a:pt x="187388" y="198130"/>
                              </a:cubicBezTo>
                              <a:cubicBezTo>
                                <a:pt x="219614" y="130098"/>
                                <a:pt x="254228" y="64452"/>
                                <a:pt x="293615" y="0"/>
                              </a:cubicBezTo>
                              <a:lnTo>
                                <a:pt x="301970" y="4774"/>
                              </a:lnTo>
                              <a:cubicBezTo>
                                <a:pt x="264970" y="69226"/>
                                <a:pt x="232744" y="137259"/>
                                <a:pt x="202905" y="205292"/>
                              </a:cubicBezTo>
                              <a:cubicBezTo>
                                <a:pt x="170679" y="274518"/>
                                <a:pt x="143227" y="343744"/>
                                <a:pt x="120549" y="414164"/>
                              </a:cubicBezTo>
                              <a:close/>
                            </a:path>
                          </a:pathLst>
                        </a:custGeom>
                        <a:gradFill>
                          <a:gsLst>
                            <a:gs pos="9536">
                              <a:srgbClr val="ADCF7A"/>
                            </a:gs>
                            <a:gs pos="81010">
                              <a:srgbClr val="87B545"/>
                            </a:gs>
                          </a:gsLst>
                          <a:lin ang="1080000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4DE776A3-D9B0-8ACF-6275-1734C3354112}"/>
                            </a:ext>
                          </a:extLst>
                        </p:cNvPr>
                        <p:cNvSpPr/>
                        <p:nvPr/>
                      </p:nvSpPr>
                      <p:spPr>
                        <a:xfrm>
                          <a:off x="2888912" y="5222915"/>
                          <a:ext cx="40580" cy="46549"/>
                        </a:xfrm>
                        <a:custGeom>
                          <a:avLst/>
                          <a:gdLst>
                            <a:gd name="connsiteX0" fmla="*/ 13129 w 40580"/>
                            <a:gd name="connsiteY0" fmla="*/ 46549 h 46549"/>
                            <a:gd name="connsiteX1" fmla="*/ 40581 w 40580"/>
                            <a:gd name="connsiteY1" fmla="*/ 10742 h 46549"/>
                            <a:gd name="connsiteX2" fmla="*/ 29839 w 40580"/>
                            <a:gd name="connsiteY2" fmla="*/ 0 h 46549"/>
                            <a:gd name="connsiteX3" fmla="*/ 0 w 40580"/>
                            <a:gd name="connsiteY3" fmla="*/ 38194 h 46549"/>
                            <a:gd name="connsiteX4" fmla="*/ 13129 w 40580"/>
                            <a:gd name="connsiteY4" fmla="*/ 46549 h 4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46549">
                              <a:moveTo>
                                <a:pt x="13129" y="46549"/>
                              </a:moveTo>
                              <a:cubicBezTo>
                                <a:pt x="20290" y="33420"/>
                                <a:pt x="29839" y="21484"/>
                                <a:pt x="40581" y="10742"/>
                              </a:cubicBezTo>
                              <a:lnTo>
                                <a:pt x="29839" y="0"/>
                              </a:lnTo>
                              <a:cubicBezTo>
                                <a:pt x="19097" y="11936"/>
                                <a:pt x="8355" y="25065"/>
                                <a:pt x="0" y="38194"/>
                              </a:cubicBezTo>
                              <a:lnTo>
                                <a:pt x="13129" y="46549"/>
                              </a:lnTo>
                              <a:close/>
                            </a:path>
                          </a:pathLst>
                        </a:custGeom>
                        <a:gradFill>
                          <a:gsLst>
                            <a:gs pos="9536">
                              <a:srgbClr val="ADCF7A"/>
                            </a:gs>
                            <a:gs pos="81010">
                              <a:srgbClr val="87B545"/>
                            </a:gs>
                          </a:gsLst>
                          <a:lin ang="1080000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2" name="Graphic 261">
                          <a:extLst>
                            <a:ext uri="{FF2B5EF4-FFF2-40B4-BE49-F238E27FC236}">
                              <a16:creationId xmlns:a16="http://schemas.microsoft.com/office/drawing/2014/main" id="{FF468766-06EC-A971-2A7F-13C9E874C688}"/>
                            </a:ext>
                          </a:extLst>
                        </p:cNvPr>
                        <p:cNvGrpSpPr/>
                        <p:nvPr/>
                      </p:nvGrpSpPr>
                      <p:grpSpPr>
                        <a:xfrm>
                          <a:off x="2775189" y="5258126"/>
                          <a:ext cx="133807" cy="215238"/>
                          <a:chOff x="2775189" y="5258126"/>
                          <a:chExt cx="133807" cy="215238"/>
                        </a:xfrm>
                      </p:grpSpPr>
                      <p:sp>
                        <p:nvSpPr>
                          <p:cNvPr id="373" name="Freeform: Shape 372">
                            <a:extLst>
                              <a:ext uri="{FF2B5EF4-FFF2-40B4-BE49-F238E27FC236}">
                                <a16:creationId xmlns:a16="http://schemas.microsoft.com/office/drawing/2014/main" id="{992F5D0A-F763-AF77-7BD3-C6ADDCCC119E}"/>
                              </a:ext>
                            </a:extLst>
                          </p:cNvPr>
                          <p:cNvSpPr/>
                          <p:nvPr/>
                        </p:nvSpPr>
                        <p:spPr>
                          <a:xfrm>
                            <a:off x="2775189" y="5258126"/>
                            <a:ext cx="133807" cy="215238"/>
                          </a:xfrm>
                          <a:custGeom>
                            <a:avLst/>
                            <a:gdLst>
                              <a:gd name="connsiteX0" fmla="*/ 334 w 133807"/>
                              <a:gd name="connsiteY0" fmla="*/ 189179 h 215238"/>
                              <a:gd name="connsiteX1" fmla="*/ 334 w 133807"/>
                              <a:gd name="connsiteY1" fmla="*/ 189179 h 215238"/>
                              <a:gd name="connsiteX2" fmla="*/ 15850 w 133807"/>
                              <a:gd name="connsiteY2" fmla="*/ 211856 h 215238"/>
                              <a:gd name="connsiteX3" fmla="*/ 50464 w 133807"/>
                              <a:gd name="connsiteY3" fmla="*/ 208276 h 215238"/>
                              <a:gd name="connsiteX4" fmla="*/ 68367 w 133807"/>
                              <a:gd name="connsiteY4" fmla="*/ 183211 h 215238"/>
                              <a:gd name="connsiteX5" fmla="*/ 130432 w 133807"/>
                              <a:gd name="connsiteY5" fmla="*/ 35210 h 215238"/>
                              <a:gd name="connsiteX6" fmla="*/ 132819 w 133807"/>
                              <a:gd name="connsiteY6" fmla="*/ 13726 h 215238"/>
                              <a:gd name="connsiteX7" fmla="*/ 131625 w 133807"/>
                              <a:gd name="connsiteY7" fmla="*/ 11339 h 215238"/>
                              <a:gd name="connsiteX8" fmla="*/ 93432 w 133807"/>
                              <a:gd name="connsiteY8" fmla="*/ 6564 h 215238"/>
                              <a:gd name="connsiteX9" fmla="*/ 60012 w 133807"/>
                              <a:gd name="connsiteY9" fmla="*/ 42371 h 215238"/>
                              <a:gd name="connsiteX10" fmla="*/ 1528 w 133807"/>
                              <a:gd name="connsiteY10" fmla="*/ 165308 h 215238"/>
                              <a:gd name="connsiteX11" fmla="*/ 334 w 133807"/>
                              <a:gd name="connsiteY11" fmla="*/ 189179 h 2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807" h="215238">
                                <a:moveTo>
                                  <a:pt x="334" y="189179"/>
                                </a:moveTo>
                                <a:cubicBezTo>
                                  <a:pt x="334" y="189179"/>
                                  <a:pt x="334" y="189179"/>
                                  <a:pt x="334" y="189179"/>
                                </a:cubicBezTo>
                                <a:cubicBezTo>
                                  <a:pt x="1528" y="198727"/>
                                  <a:pt x="7496" y="207082"/>
                                  <a:pt x="15850" y="211856"/>
                                </a:cubicBezTo>
                                <a:cubicBezTo>
                                  <a:pt x="27786" y="217824"/>
                                  <a:pt x="42109" y="215437"/>
                                  <a:pt x="50464" y="208276"/>
                                </a:cubicBezTo>
                                <a:cubicBezTo>
                                  <a:pt x="58818" y="202308"/>
                                  <a:pt x="63593" y="192759"/>
                                  <a:pt x="68367" y="183211"/>
                                </a:cubicBezTo>
                                <a:cubicBezTo>
                                  <a:pt x="91045" y="134275"/>
                                  <a:pt x="112529" y="85339"/>
                                  <a:pt x="130432" y="35210"/>
                                </a:cubicBezTo>
                                <a:cubicBezTo>
                                  <a:pt x="132819" y="28049"/>
                                  <a:pt x="135206" y="20887"/>
                                  <a:pt x="132819" y="13726"/>
                                </a:cubicBezTo>
                                <a:cubicBezTo>
                                  <a:pt x="132819" y="12532"/>
                                  <a:pt x="132819" y="12532"/>
                                  <a:pt x="131625" y="11339"/>
                                </a:cubicBezTo>
                                <a:cubicBezTo>
                                  <a:pt x="124464" y="-5371"/>
                                  <a:pt x="105367" y="-597"/>
                                  <a:pt x="93432" y="6564"/>
                                </a:cubicBezTo>
                                <a:cubicBezTo>
                                  <a:pt x="77915" y="16113"/>
                                  <a:pt x="68367" y="29242"/>
                                  <a:pt x="60012" y="42371"/>
                                </a:cubicBezTo>
                                <a:cubicBezTo>
                                  <a:pt x="34947" y="80565"/>
                                  <a:pt x="15850" y="122340"/>
                                  <a:pt x="1528" y="165308"/>
                                </a:cubicBezTo>
                                <a:cubicBezTo>
                                  <a:pt x="1528" y="172469"/>
                                  <a:pt x="-859" y="180824"/>
                                  <a:pt x="334" y="189179"/>
                                </a:cubicBezTo>
                                <a:close/>
                              </a:path>
                            </a:pathLst>
                          </a:custGeom>
                          <a:solidFill>
                            <a:srgbClr val="C4804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4F29099D-2587-AC17-D242-086C14F0FAB0}"/>
                              </a:ext>
                            </a:extLst>
                          </p:cNvPr>
                          <p:cNvSpPr/>
                          <p:nvPr/>
                        </p:nvSpPr>
                        <p:spPr>
                          <a:xfrm>
                            <a:off x="2775524" y="5268271"/>
                            <a:ext cx="133473" cy="203899"/>
                          </a:xfrm>
                          <a:custGeom>
                            <a:avLst/>
                            <a:gdLst>
                              <a:gd name="connsiteX0" fmla="*/ 0 w 133473"/>
                              <a:gd name="connsiteY0" fmla="*/ 179034 h 203899"/>
                              <a:gd name="connsiteX1" fmla="*/ 15516 w 133473"/>
                              <a:gd name="connsiteY1" fmla="*/ 200517 h 203899"/>
                              <a:gd name="connsiteX2" fmla="*/ 50129 w 133473"/>
                              <a:gd name="connsiteY2" fmla="*/ 196937 h 203899"/>
                              <a:gd name="connsiteX3" fmla="*/ 68033 w 133473"/>
                              <a:gd name="connsiteY3" fmla="*/ 171872 h 203899"/>
                              <a:gd name="connsiteX4" fmla="*/ 130098 w 133473"/>
                              <a:gd name="connsiteY4" fmla="*/ 23871 h 203899"/>
                              <a:gd name="connsiteX5" fmla="*/ 132485 w 133473"/>
                              <a:gd name="connsiteY5" fmla="*/ 2387 h 203899"/>
                              <a:gd name="connsiteX6" fmla="*/ 131291 w 133473"/>
                              <a:gd name="connsiteY6" fmla="*/ 0 h 203899"/>
                              <a:gd name="connsiteX7" fmla="*/ 0 w 133473"/>
                              <a:gd name="connsiteY7" fmla="*/ 179034 h 20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73" h="203899">
                                <a:moveTo>
                                  <a:pt x="0" y="179034"/>
                                </a:moveTo>
                                <a:cubicBezTo>
                                  <a:pt x="1194" y="187388"/>
                                  <a:pt x="7161" y="196937"/>
                                  <a:pt x="15516" y="200517"/>
                                </a:cubicBezTo>
                                <a:cubicBezTo>
                                  <a:pt x="27452" y="206485"/>
                                  <a:pt x="41774" y="204098"/>
                                  <a:pt x="50129" y="196937"/>
                                </a:cubicBezTo>
                                <a:cubicBezTo>
                                  <a:pt x="58484" y="190969"/>
                                  <a:pt x="63258" y="181420"/>
                                  <a:pt x="68033" y="171872"/>
                                </a:cubicBezTo>
                                <a:cubicBezTo>
                                  <a:pt x="90710" y="122936"/>
                                  <a:pt x="112194" y="74000"/>
                                  <a:pt x="130098" y="23871"/>
                                </a:cubicBezTo>
                                <a:cubicBezTo>
                                  <a:pt x="132485" y="16710"/>
                                  <a:pt x="134872" y="9548"/>
                                  <a:pt x="132485" y="2387"/>
                                </a:cubicBezTo>
                                <a:cubicBezTo>
                                  <a:pt x="132485" y="1194"/>
                                  <a:pt x="132485" y="1194"/>
                                  <a:pt x="131291" y="0"/>
                                </a:cubicBezTo>
                                <a:cubicBezTo>
                                  <a:pt x="112194" y="72807"/>
                                  <a:pt x="63258" y="138453"/>
                                  <a:pt x="0" y="179034"/>
                                </a:cubicBezTo>
                                <a:close/>
                              </a:path>
                            </a:pathLst>
                          </a:custGeom>
                          <a:solidFill>
                            <a:srgbClr val="C48041">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75" name="Graphic 261">
                        <a:extLst>
                          <a:ext uri="{FF2B5EF4-FFF2-40B4-BE49-F238E27FC236}">
                            <a16:creationId xmlns:a16="http://schemas.microsoft.com/office/drawing/2014/main" id="{DA27614F-8382-A39B-F57B-AF9D052A3BE4}"/>
                          </a:ext>
                        </a:extLst>
                      </p:cNvPr>
                      <p:cNvGrpSpPr/>
                      <p:nvPr/>
                    </p:nvGrpSpPr>
                    <p:grpSpPr>
                      <a:xfrm>
                        <a:off x="2601264" y="5718242"/>
                        <a:ext cx="263776" cy="485777"/>
                        <a:chOff x="2601264" y="5718242"/>
                        <a:chExt cx="263776" cy="485777"/>
                      </a:xfrm>
                    </p:grpSpPr>
                    <p:sp>
                      <p:nvSpPr>
                        <p:cNvPr id="376" name="Freeform: Shape 375">
                          <a:extLst>
                            <a:ext uri="{FF2B5EF4-FFF2-40B4-BE49-F238E27FC236}">
                              <a16:creationId xmlns:a16="http://schemas.microsoft.com/office/drawing/2014/main" id="{AC9E9EBC-5908-940B-418B-5E4CB322143C}"/>
                            </a:ext>
                          </a:extLst>
                        </p:cNvPr>
                        <p:cNvSpPr/>
                        <p:nvPr/>
                      </p:nvSpPr>
                      <p:spPr>
                        <a:xfrm>
                          <a:off x="2601264" y="5718242"/>
                          <a:ext cx="263776" cy="485777"/>
                        </a:xfrm>
                        <a:custGeom>
                          <a:avLst/>
                          <a:gdLst>
                            <a:gd name="connsiteX0" fmla="*/ 0 w 263776"/>
                            <a:gd name="connsiteY0" fmla="*/ 484585 h 485777"/>
                            <a:gd name="connsiteX1" fmla="*/ 263776 w 263776"/>
                            <a:gd name="connsiteY1" fmla="*/ 0 h 485777"/>
                            <a:gd name="connsiteX2" fmla="*/ 247066 w 263776"/>
                            <a:gd name="connsiteY2" fmla="*/ 16710 h 485777"/>
                            <a:gd name="connsiteX3" fmla="*/ 245873 w 263776"/>
                            <a:gd name="connsiteY3" fmla="*/ 17903 h 485777"/>
                            <a:gd name="connsiteX4" fmla="*/ 46549 w 263776"/>
                            <a:gd name="connsiteY4" fmla="*/ 485778 h 485777"/>
                            <a:gd name="connsiteX5" fmla="*/ 0 w 263776"/>
                            <a:gd name="connsiteY5" fmla="*/ 485778 h 48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776" h="485777">
                              <a:moveTo>
                                <a:pt x="0" y="484585"/>
                              </a:moveTo>
                              <a:cubicBezTo>
                                <a:pt x="16710" y="390293"/>
                                <a:pt x="81162" y="101452"/>
                                <a:pt x="263776" y="0"/>
                              </a:cubicBezTo>
                              <a:cubicBezTo>
                                <a:pt x="263776" y="0"/>
                                <a:pt x="257808" y="5968"/>
                                <a:pt x="247066" y="16710"/>
                              </a:cubicBezTo>
                              <a:cubicBezTo>
                                <a:pt x="247066" y="16710"/>
                                <a:pt x="247066" y="16710"/>
                                <a:pt x="245873" y="17903"/>
                              </a:cubicBezTo>
                              <a:cubicBezTo>
                                <a:pt x="201711" y="65646"/>
                                <a:pt x="85936" y="212453"/>
                                <a:pt x="46549" y="485778"/>
                              </a:cubicBezTo>
                              <a:lnTo>
                                <a:pt x="0" y="485778"/>
                              </a:lnTo>
                              <a:close/>
                            </a:path>
                          </a:pathLst>
                        </a:custGeom>
                        <a:gradFill>
                          <a:gsLst>
                            <a:gs pos="9536">
                              <a:srgbClr val="ADCF7A"/>
                            </a:gs>
                            <a:gs pos="81010">
                              <a:srgbClr val="87B545"/>
                            </a:gs>
                          </a:gsLst>
                          <a:lin ang="1080000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A6059F55-2A70-32F3-D00F-B6BC899F55C7}"/>
                            </a:ext>
                          </a:extLst>
                        </p:cNvPr>
                        <p:cNvSpPr/>
                        <p:nvPr/>
                      </p:nvSpPr>
                      <p:spPr>
                        <a:xfrm>
                          <a:off x="2622748" y="5734952"/>
                          <a:ext cx="224388" cy="467874"/>
                        </a:xfrm>
                        <a:custGeom>
                          <a:avLst/>
                          <a:gdLst>
                            <a:gd name="connsiteX0" fmla="*/ 0 w 224388"/>
                            <a:gd name="connsiteY0" fmla="*/ 467874 h 467874"/>
                            <a:gd name="connsiteX1" fmla="*/ 224389 w 224388"/>
                            <a:gd name="connsiteY1" fmla="*/ 0 h 467874"/>
                            <a:gd name="connsiteX2" fmla="*/ 25065 w 224388"/>
                            <a:gd name="connsiteY2" fmla="*/ 467874 h 467874"/>
                            <a:gd name="connsiteX3" fmla="*/ 0 w 224388"/>
                            <a:gd name="connsiteY3" fmla="*/ 467874 h 467874"/>
                          </a:gdLst>
                          <a:ahLst/>
                          <a:cxnLst>
                            <a:cxn ang="0">
                              <a:pos x="connsiteX0" y="connsiteY0"/>
                            </a:cxn>
                            <a:cxn ang="0">
                              <a:pos x="connsiteX1" y="connsiteY1"/>
                            </a:cxn>
                            <a:cxn ang="0">
                              <a:pos x="connsiteX2" y="connsiteY2"/>
                            </a:cxn>
                            <a:cxn ang="0">
                              <a:pos x="connsiteX3" y="connsiteY3"/>
                            </a:cxn>
                          </a:cxnLst>
                          <a:rect l="l" t="t" r="r" b="b"/>
                          <a:pathLst>
                            <a:path w="224388" h="467874">
                              <a:moveTo>
                                <a:pt x="0" y="467874"/>
                              </a:moveTo>
                              <a:cubicBezTo>
                                <a:pt x="11936" y="220808"/>
                                <a:pt x="151582" y="65646"/>
                                <a:pt x="224389" y="0"/>
                              </a:cubicBezTo>
                              <a:cubicBezTo>
                                <a:pt x="180227" y="47742"/>
                                <a:pt x="64452" y="194550"/>
                                <a:pt x="25065" y="467874"/>
                              </a:cubicBezTo>
                              <a:lnTo>
                                <a:pt x="0" y="467874"/>
                              </a:lnTo>
                              <a:close/>
                            </a:path>
                          </a:pathLst>
                        </a:custGeom>
                        <a:gradFill>
                          <a:gsLst>
                            <a:gs pos="9536">
                              <a:srgbClr val="ADCF7A"/>
                            </a:gs>
                            <a:gs pos="81010">
                              <a:srgbClr val="87B545"/>
                            </a:gs>
                          </a:gsLst>
                          <a:lin ang="1080000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78" name="Graphic 261">
                        <a:extLst>
                          <a:ext uri="{FF2B5EF4-FFF2-40B4-BE49-F238E27FC236}">
                            <a16:creationId xmlns:a16="http://schemas.microsoft.com/office/drawing/2014/main" id="{EBDD2CE3-D896-08BB-224D-7AE472B3D452}"/>
                          </a:ext>
                        </a:extLst>
                      </p:cNvPr>
                      <p:cNvGrpSpPr/>
                      <p:nvPr/>
                    </p:nvGrpSpPr>
                    <p:grpSpPr>
                      <a:xfrm>
                        <a:off x="2392407" y="5592918"/>
                        <a:ext cx="165889" cy="609908"/>
                        <a:chOff x="2392407" y="5592918"/>
                        <a:chExt cx="165889" cy="609908"/>
                      </a:xfrm>
                    </p:grpSpPr>
                    <p:sp>
                      <p:nvSpPr>
                        <p:cNvPr id="379" name="Freeform: Shape 378">
                          <a:extLst>
                            <a:ext uri="{FF2B5EF4-FFF2-40B4-BE49-F238E27FC236}">
                              <a16:creationId xmlns:a16="http://schemas.microsoft.com/office/drawing/2014/main" id="{70D119FB-8307-F191-CABD-E76BDA645226}"/>
                            </a:ext>
                          </a:extLst>
                        </p:cNvPr>
                        <p:cNvSpPr/>
                        <p:nvPr/>
                      </p:nvSpPr>
                      <p:spPr>
                        <a:xfrm>
                          <a:off x="2392407" y="5592918"/>
                          <a:ext cx="165889" cy="609908"/>
                        </a:xfrm>
                        <a:custGeom>
                          <a:avLst/>
                          <a:gdLst>
                            <a:gd name="connsiteX0" fmla="*/ 72792 w 165889"/>
                            <a:gd name="connsiteY0" fmla="*/ 609908 h 609908"/>
                            <a:gd name="connsiteX1" fmla="*/ 3566 w 165889"/>
                            <a:gd name="connsiteY1" fmla="*/ 609908 h 609908"/>
                            <a:gd name="connsiteX2" fmla="*/ 155147 w 165889"/>
                            <a:gd name="connsiteY2" fmla="*/ 11936 h 609908"/>
                            <a:gd name="connsiteX3" fmla="*/ 165889 w 165889"/>
                            <a:gd name="connsiteY3" fmla="*/ 0 h 609908"/>
                            <a:gd name="connsiteX4" fmla="*/ 72792 w 165889"/>
                            <a:gd name="connsiteY4" fmla="*/ 609908 h 60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89" h="609908">
                              <a:moveTo>
                                <a:pt x="72792" y="609908"/>
                              </a:moveTo>
                              <a:lnTo>
                                <a:pt x="3566" y="609908"/>
                              </a:lnTo>
                              <a:cubicBezTo>
                                <a:pt x="-3596" y="521585"/>
                                <a:pt x="-16725" y="208872"/>
                                <a:pt x="155147" y="11936"/>
                              </a:cubicBezTo>
                              <a:cubicBezTo>
                                <a:pt x="158728" y="8355"/>
                                <a:pt x="162309" y="3581"/>
                                <a:pt x="165889" y="0"/>
                              </a:cubicBezTo>
                              <a:cubicBezTo>
                                <a:pt x="162309" y="8355"/>
                                <a:pt x="28630" y="318680"/>
                                <a:pt x="72792" y="609908"/>
                              </a:cubicBezTo>
                              <a:close/>
                            </a:path>
                          </a:pathLst>
                        </a:custGeom>
                        <a:gradFill>
                          <a:gsLst>
                            <a:gs pos="9536">
                              <a:srgbClr val="ADCF7A"/>
                            </a:gs>
                            <a:gs pos="81010">
                              <a:srgbClr val="87B545"/>
                            </a:gs>
                          </a:gsLst>
                          <a:lin ang="1080000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B88019A9-0D9A-A1EA-08D5-4E2FE42F6C50}"/>
                            </a:ext>
                          </a:extLst>
                        </p:cNvPr>
                        <p:cNvSpPr/>
                        <p:nvPr/>
                      </p:nvSpPr>
                      <p:spPr>
                        <a:xfrm>
                          <a:off x="2411895" y="5592918"/>
                          <a:ext cx="146401" cy="609908"/>
                        </a:xfrm>
                        <a:custGeom>
                          <a:avLst/>
                          <a:gdLst>
                            <a:gd name="connsiteX0" fmla="*/ 53304 w 146401"/>
                            <a:gd name="connsiteY0" fmla="*/ 609908 h 609908"/>
                            <a:gd name="connsiteX1" fmla="*/ 15110 w 146401"/>
                            <a:gd name="connsiteY1" fmla="*/ 609908 h 609908"/>
                            <a:gd name="connsiteX2" fmla="*/ 135660 w 146401"/>
                            <a:gd name="connsiteY2" fmla="*/ 11936 h 609908"/>
                            <a:gd name="connsiteX3" fmla="*/ 146402 w 146401"/>
                            <a:gd name="connsiteY3" fmla="*/ 0 h 609908"/>
                            <a:gd name="connsiteX4" fmla="*/ 53304 w 146401"/>
                            <a:gd name="connsiteY4" fmla="*/ 609908 h 60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01" h="609908">
                              <a:moveTo>
                                <a:pt x="53304" y="609908"/>
                              </a:moveTo>
                              <a:lnTo>
                                <a:pt x="15110" y="609908"/>
                              </a:lnTo>
                              <a:cubicBezTo>
                                <a:pt x="-43374" y="392681"/>
                                <a:pt x="83143" y="113388"/>
                                <a:pt x="135660" y="11936"/>
                              </a:cubicBezTo>
                              <a:cubicBezTo>
                                <a:pt x="139240" y="8355"/>
                                <a:pt x="142821" y="3581"/>
                                <a:pt x="146402" y="0"/>
                              </a:cubicBezTo>
                              <a:cubicBezTo>
                                <a:pt x="142821" y="8355"/>
                                <a:pt x="9143" y="318680"/>
                                <a:pt x="53304" y="609908"/>
                              </a:cubicBezTo>
                              <a:close/>
                            </a:path>
                          </a:pathLst>
                        </a:custGeom>
                        <a:gradFill>
                          <a:gsLst>
                            <a:gs pos="9536">
                              <a:srgbClr val="ADCF7A"/>
                            </a:gs>
                            <a:gs pos="81010">
                              <a:srgbClr val="87B545"/>
                            </a:gs>
                          </a:gsLst>
                          <a:lin ang="1080000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81" name="Freeform: Shape 380">
                      <a:extLst>
                        <a:ext uri="{FF2B5EF4-FFF2-40B4-BE49-F238E27FC236}">
                          <a16:creationId xmlns:a16="http://schemas.microsoft.com/office/drawing/2014/main" id="{D56B89A1-A077-C391-3911-7C54467B4CA9}"/>
                        </a:ext>
                      </a:extLst>
                    </p:cNvPr>
                    <p:cNvSpPr/>
                    <p:nvPr/>
                  </p:nvSpPr>
                  <p:spPr>
                    <a:xfrm>
                      <a:off x="2257520" y="6202826"/>
                      <a:ext cx="481003" cy="11935"/>
                    </a:xfrm>
                    <a:custGeom>
                      <a:avLst/>
                      <a:gdLst>
                        <a:gd name="connsiteX0" fmla="*/ 481003 w 481003"/>
                        <a:gd name="connsiteY0" fmla="*/ 0 h 11935"/>
                        <a:gd name="connsiteX1" fmla="*/ 0 w 481003"/>
                        <a:gd name="connsiteY1" fmla="*/ 0 h 11935"/>
                      </a:gdLst>
                      <a:ahLst/>
                      <a:cxnLst>
                        <a:cxn ang="0">
                          <a:pos x="connsiteX0" y="connsiteY0"/>
                        </a:cxn>
                        <a:cxn ang="0">
                          <a:pos x="connsiteX1" y="connsiteY1"/>
                        </a:cxn>
                      </a:cxnLst>
                      <a:rect l="l" t="t" r="r" b="b"/>
                      <a:pathLst>
                        <a:path w="481003" h="11935">
                          <a:moveTo>
                            <a:pt x="481003" y="0"/>
                          </a:moveTo>
                          <a:lnTo>
                            <a:pt x="0" y="0"/>
                          </a:lnTo>
                        </a:path>
                      </a:pathLst>
                    </a:custGeom>
                    <a:ln w="10977"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2" name="Graphic 261">
                    <a:extLst>
                      <a:ext uri="{FF2B5EF4-FFF2-40B4-BE49-F238E27FC236}">
                        <a16:creationId xmlns:a16="http://schemas.microsoft.com/office/drawing/2014/main" id="{152958BE-919D-80CE-7C39-A50EC9D1156E}"/>
                      </a:ext>
                    </a:extLst>
                  </p:cNvPr>
                  <p:cNvGrpSpPr/>
                  <p:nvPr/>
                </p:nvGrpSpPr>
                <p:grpSpPr>
                  <a:xfrm>
                    <a:off x="7099780" y="2965900"/>
                    <a:ext cx="737618" cy="1168492"/>
                    <a:chOff x="7099780" y="2965900"/>
                    <a:chExt cx="737618" cy="1168492"/>
                  </a:xfrm>
                </p:grpSpPr>
                <p:grpSp>
                  <p:nvGrpSpPr>
                    <p:cNvPr id="383" name="Graphic 261">
                      <a:extLst>
                        <a:ext uri="{FF2B5EF4-FFF2-40B4-BE49-F238E27FC236}">
                          <a16:creationId xmlns:a16="http://schemas.microsoft.com/office/drawing/2014/main" id="{4F754325-15BD-557C-CE17-C518F935C7E1}"/>
                        </a:ext>
                      </a:extLst>
                    </p:cNvPr>
                    <p:cNvGrpSpPr/>
                    <p:nvPr/>
                  </p:nvGrpSpPr>
                  <p:grpSpPr>
                    <a:xfrm>
                      <a:off x="7099780" y="2965900"/>
                      <a:ext cx="597190" cy="1137459"/>
                      <a:chOff x="7099780" y="2965900"/>
                      <a:chExt cx="597190" cy="1137459"/>
                    </a:xfrm>
                  </p:grpSpPr>
                  <p:grpSp>
                    <p:nvGrpSpPr>
                      <p:cNvPr id="384" name="Graphic 261">
                        <a:extLst>
                          <a:ext uri="{FF2B5EF4-FFF2-40B4-BE49-F238E27FC236}">
                            <a16:creationId xmlns:a16="http://schemas.microsoft.com/office/drawing/2014/main" id="{336227AE-E259-295F-FD06-0728FE45FF46}"/>
                          </a:ext>
                        </a:extLst>
                      </p:cNvPr>
                      <p:cNvGrpSpPr/>
                      <p:nvPr/>
                    </p:nvGrpSpPr>
                    <p:grpSpPr>
                      <a:xfrm>
                        <a:off x="7099780" y="3033932"/>
                        <a:ext cx="439228" cy="1068233"/>
                        <a:chOff x="7099780" y="3033932"/>
                        <a:chExt cx="439228" cy="1068233"/>
                      </a:xfrm>
                    </p:grpSpPr>
                    <p:sp>
                      <p:nvSpPr>
                        <p:cNvPr id="385" name="Freeform: Shape 384">
                          <a:extLst>
                            <a:ext uri="{FF2B5EF4-FFF2-40B4-BE49-F238E27FC236}">
                              <a16:creationId xmlns:a16="http://schemas.microsoft.com/office/drawing/2014/main" id="{F26777A9-28DC-EA9C-E22C-3297F7FCFC77}"/>
                            </a:ext>
                          </a:extLst>
                        </p:cNvPr>
                        <p:cNvSpPr/>
                        <p:nvPr/>
                      </p:nvSpPr>
                      <p:spPr>
                        <a:xfrm>
                          <a:off x="7206007" y="3226095"/>
                          <a:ext cx="333002" cy="876070"/>
                        </a:xfrm>
                        <a:custGeom>
                          <a:avLst/>
                          <a:gdLst>
                            <a:gd name="connsiteX0" fmla="*/ 200517 w 333002"/>
                            <a:gd name="connsiteY0" fmla="*/ 459519 h 876070"/>
                            <a:gd name="connsiteX1" fmla="*/ 266163 w 333002"/>
                            <a:gd name="connsiteY1" fmla="*/ 698231 h 876070"/>
                            <a:gd name="connsiteX2" fmla="*/ 293615 w 333002"/>
                            <a:gd name="connsiteY2" fmla="*/ 876071 h 876070"/>
                            <a:gd name="connsiteX3" fmla="*/ 333002 w 333002"/>
                            <a:gd name="connsiteY3" fmla="*/ 876071 h 876070"/>
                            <a:gd name="connsiteX4" fmla="*/ 298389 w 333002"/>
                            <a:gd name="connsiteY4" fmla="*/ 691069 h 876070"/>
                            <a:gd name="connsiteX5" fmla="*/ 224389 w 333002"/>
                            <a:gd name="connsiteY5" fmla="*/ 451164 h 876070"/>
                            <a:gd name="connsiteX6" fmla="*/ 127711 w 333002"/>
                            <a:gd name="connsiteY6" fmla="*/ 220808 h 876070"/>
                            <a:gd name="connsiteX7" fmla="*/ 9548 w 333002"/>
                            <a:gd name="connsiteY7" fmla="*/ 0 h 876070"/>
                            <a:gd name="connsiteX8" fmla="*/ 0 w 333002"/>
                            <a:gd name="connsiteY8" fmla="*/ 5968 h 876070"/>
                            <a:gd name="connsiteX9" fmla="*/ 109807 w 333002"/>
                            <a:gd name="connsiteY9" fmla="*/ 229163 h 876070"/>
                            <a:gd name="connsiteX10" fmla="*/ 200517 w 333002"/>
                            <a:gd name="connsiteY10" fmla="*/ 459519 h 8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002" h="876070">
                              <a:moveTo>
                                <a:pt x="200517" y="459519"/>
                              </a:moveTo>
                              <a:cubicBezTo>
                                <a:pt x="227969" y="538294"/>
                                <a:pt x="248260" y="618262"/>
                                <a:pt x="266163" y="698231"/>
                              </a:cubicBezTo>
                              <a:cubicBezTo>
                                <a:pt x="279292" y="756715"/>
                                <a:pt x="287647" y="816393"/>
                                <a:pt x="293615" y="876071"/>
                              </a:cubicBezTo>
                              <a:lnTo>
                                <a:pt x="333002" y="876071"/>
                              </a:lnTo>
                              <a:cubicBezTo>
                                <a:pt x="324648" y="814006"/>
                                <a:pt x="313905" y="751941"/>
                                <a:pt x="298389" y="691069"/>
                              </a:cubicBezTo>
                              <a:cubicBezTo>
                                <a:pt x="278099" y="609908"/>
                                <a:pt x="254227" y="528746"/>
                                <a:pt x="224389" y="451164"/>
                              </a:cubicBezTo>
                              <a:cubicBezTo>
                                <a:pt x="195743" y="372390"/>
                                <a:pt x="162324" y="296002"/>
                                <a:pt x="127711" y="220808"/>
                              </a:cubicBezTo>
                              <a:cubicBezTo>
                                <a:pt x="91904" y="145614"/>
                                <a:pt x="53710" y="71613"/>
                                <a:pt x="9548" y="0"/>
                              </a:cubicBezTo>
                              <a:lnTo>
                                <a:pt x="0" y="5968"/>
                              </a:lnTo>
                              <a:cubicBezTo>
                                <a:pt x="40581" y="78775"/>
                                <a:pt x="76388" y="152775"/>
                                <a:pt x="109807" y="229163"/>
                              </a:cubicBezTo>
                              <a:cubicBezTo>
                                <a:pt x="144420" y="304357"/>
                                <a:pt x="174259" y="381938"/>
                                <a:pt x="200517" y="459519"/>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C294C506-ACF7-6541-AE95-A80C95AB3022}"/>
                            </a:ext>
                          </a:extLst>
                        </p:cNvPr>
                        <p:cNvSpPr/>
                        <p:nvPr/>
                      </p:nvSpPr>
                      <p:spPr>
                        <a:xfrm>
                          <a:off x="7099780" y="3033932"/>
                          <a:ext cx="44161" cy="51323"/>
                        </a:xfrm>
                        <a:custGeom>
                          <a:avLst/>
                          <a:gdLst>
                            <a:gd name="connsiteX0" fmla="*/ 29839 w 44161"/>
                            <a:gd name="connsiteY0" fmla="*/ 51323 h 51323"/>
                            <a:gd name="connsiteX1" fmla="*/ 0 w 44161"/>
                            <a:gd name="connsiteY1" fmla="*/ 11936 h 51323"/>
                            <a:gd name="connsiteX2" fmla="*/ 11936 w 44161"/>
                            <a:gd name="connsiteY2" fmla="*/ 0 h 51323"/>
                            <a:gd name="connsiteX3" fmla="*/ 44161 w 44161"/>
                            <a:gd name="connsiteY3" fmla="*/ 42968 h 51323"/>
                            <a:gd name="connsiteX4" fmla="*/ 29839 w 44161"/>
                            <a:gd name="connsiteY4" fmla="*/ 51323 h 51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61" h="51323">
                              <a:moveTo>
                                <a:pt x="29839" y="51323"/>
                              </a:moveTo>
                              <a:cubicBezTo>
                                <a:pt x="21484" y="37000"/>
                                <a:pt x="10742" y="23871"/>
                                <a:pt x="0" y="11936"/>
                              </a:cubicBezTo>
                              <a:lnTo>
                                <a:pt x="11936" y="0"/>
                              </a:lnTo>
                              <a:cubicBezTo>
                                <a:pt x="23871" y="13129"/>
                                <a:pt x="35807" y="27452"/>
                                <a:pt x="44161" y="42968"/>
                              </a:cubicBezTo>
                              <a:lnTo>
                                <a:pt x="29839" y="51323"/>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87" name="Graphic 261">
                          <a:extLst>
                            <a:ext uri="{FF2B5EF4-FFF2-40B4-BE49-F238E27FC236}">
                              <a16:creationId xmlns:a16="http://schemas.microsoft.com/office/drawing/2014/main" id="{7D8E6E3B-0550-6A2D-C9F0-A46FB2AF6721}"/>
                            </a:ext>
                          </a:extLst>
                        </p:cNvPr>
                        <p:cNvGrpSpPr/>
                        <p:nvPr/>
                      </p:nvGrpSpPr>
                      <p:grpSpPr>
                        <a:xfrm>
                          <a:off x="7119284" y="3071375"/>
                          <a:ext cx="151479" cy="240978"/>
                          <a:chOff x="7119284" y="3071375"/>
                          <a:chExt cx="151479" cy="240978"/>
                        </a:xfrm>
                      </p:grpSpPr>
                      <p:sp>
                        <p:nvSpPr>
                          <p:cNvPr id="388" name="Freeform: Shape 387">
                            <a:extLst>
                              <a:ext uri="{FF2B5EF4-FFF2-40B4-BE49-F238E27FC236}">
                                <a16:creationId xmlns:a16="http://schemas.microsoft.com/office/drawing/2014/main" id="{542BD84A-A73A-9A86-E148-A28BCEE043FA}"/>
                              </a:ext>
                            </a:extLst>
                          </p:cNvPr>
                          <p:cNvSpPr/>
                          <p:nvPr/>
                        </p:nvSpPr>
                        <p:spPr>
                          <a:xfrm>
                            <a:off x="7119284" y="3071375"/>
                            <a:ext cx="151479" cy="240978"/>
                          </a:xfrm>
                          <a:custGeom>
                            <a:avLst/>
                            <a:gdLst>
                              <a:gd name="connsiteX0" fmla="*/ 151175 w 151479"/>
                              <a:gd name="connsiteY0" fmla="*/ 212010 h 240978"/>
                              <a:gd name="connsiteX1" fmla="*/ 151175 w 151479"/>
                              <a:gd name="connsiteY1" fmla="*/ 212010 h 240978"/>
                              <a:gd name="connsiteX2" fmla="*/ 133272 w 151479"/>
                              <a:gd name="connsiteY2" fmla="*/ 237075 h 240978"/>
                              <a:gd name="connsiteX3" fmla="*/ 93885 w 151479"/>
                              <a:gd name="connsiteY3" fmla="*/ 233494 h 240978"/>
                              <a:gd name="connsiteX4" fmla="*/ 73594 w 151479"/>
                              <a:gd name="connsiteY4" fmla="*/ 204849 h 240978"/>
                              <a:gd name="connsiteX5" fmla="*/ 4368 w 151479"/>
                              <a:gd name="connsiteY5" fmla="*/ 40138 h 240978"/>
                              <a:gd name="connsiteX6" fmla="*/ 787 w 151479"/>
                              <a:gd name="connsiteY6" fmla="*/ 15073 h 240978"/>
                              <a:gd name="connsiteX7" fmla="*/ 1981 w 151479"/>
                              <a:gd name="connsiteY7" fmla="*/ 12686 h 240978"/>
                              <a:gd name="connsiteX8" fmla="*/ 43755 w 151479"/>
                              <a:gd name="connsiteY8" fmla="*/ 7912 h 240978"/>
                              <a:gd name="connsiteX9" fmla="*/ 80756 w 151479"/>
                              <a:gd name="connsiteY9" fmla="*/ 48493 h 240978"/>
                              <a:gd name="connsiteX10" fmla="*/ 145208 w 151479"/>
                              <a:gd name="connsiteY10" fmla="*/ 184559 h 240978"/>
                              <a:gd name="connsiteX11" fmla="*/ 151175 w 151479"/>
                              <a:gd name="connsiteY11" fmla="*/ 212010 h 2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79" h="240978">
                                <a:moveTo>
                                  <a:pt x="151175" y="212010"/>
                                </a:moveTo>
                                <a:cubicBezTo>
                                  <a:pt x="151175" y="212010"/>
                                  <a:pt x="151175" y="212010"/>
                                  <a:pt x="151175" y="212010"/>
                                </a:cubicBezTo>
                                <a:cubicBezTo>
                                  <a:pt x="149982" y="221559"/>
                                  <a:pt x="144014" y="232301"/>
                                  <a:pt x="133272" y="237075"/>
                                </a:cubicBezTo>
                                <a:cubicBezTo>
                                  <a:pt x="120143" y="244236"/>
                                  <a:pt x="104627" y="240656"/>
                                  <a:pt x="93885" y="233494"/>
                                </a:cubicBezTo>
                                <a:cubicBezTo>
                                  <a:pt x="84336" y="226333"/>
                                  <a:pt x="78368" y="215591"/>
                                  <a:pt x="73594" y="204849"/>
                                </a:cubicBezTo>
                                <a:cubicBezTo>
                                  <a:pt x="48529" y="151139"/>
                                  <a:pt x="24658" y="96235"/>
                                  <a:pt x="4368" y="40138"/>
                                </a:cubicBezTo>
                                <a:cubicBezTo>
                                  <a:pt x="1981" y="32977"/>
                                  <a:pt x="-1600" y="24622"/>
                                  <a:pt x="787" y="15073"/>
                                </a:cubicBezTo>
                                <a:cubicBezTo>
                                  <a:pt x="787" y="13880"/>
                                  <a:pt x="1981" y="12686"/>
                                  <a:pt x="1981" y="12686"/>
                                </a:cubicBezTo>
                                <a:cubicBezTo>
                                  <a:pt x="9142" y="-6411"/>
                                  <a:pt x="30626" y="-443"/>
                                  <a:pt x="43755" y="7912"/>
                                </a:cubicBezTo>
                                <a:cubicBezTo>
                                  <a:pt x="60465" y="17461"/>
                                  <a:pt x="71207" y="32977"/>
                                  <a:pt x="80756" y="48493"/>
                                </a:cubicBezTo>
                                <a:cubicBezTo>
                                  <a:pt x="108207" y="91461"/>
                                  <a:pt x="129691" y="136816"/>
                                  <a:pt x="145208" y="184559"/>
                                </a:cubicBezTo>
                                <a:cubicBezTo>
                                  <a:pt x="149982" y="192914"/>
                                  <a:pt x="152369" y="202462"/>
                                  <a:pt x="151175" y="212010"/>
                                </a:cubicBezTo>
                                <a:close/>
                              </a:path>
                            </a:pathLst>
                          </a:custGeom>
                          <a:solidFill>
                            <a:srgbClr val="C4804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000D612F-559D-4CA2-7099-552F35300ADA}"/>
                              </a:ext>
                            </a:extLst>
                          </p:cNvPr>
                          <p:cNvSpPr/>
                          <p:nvPr/>
                        </p:nvSpPr>
                        <p:spPr>
                          <a:xfrm>
                            <a:off x="7119284" y="3084062"/>
                            <a:ext cx="151175" cy="228292"/>
                          </a:xfrm>
                          <a:custGeom>
                            <a:avLst/>
                            <a:gdLst>
                              <a:gd name="connsiteX0" fmla="*/ 151175 w 151175"/>
                              <a:gd name="connsiteY0" fmla="*/ 199324 h 228292"/>
                              <a:gd name="connsiteX1" fmla="*/ 133272 w 151175"/>
                              <a:gd name="connsiteY1" fmla="*/ 224389 h 228292"/>
                              <a:gd name="connsiteX2" fmla="*/ 93885 w 151175"/>
                              <a:gd name="connsiteY2" fmla="*/ 220808 h 228292"/>
                              <a:gd name="connsiteX3" fmla="*/ 73594 w 151175"/>
                              <a:gd name="connsiteY3" fmla="*/ 192163 h 228292"/>
                              <a:gd name="connsiteX4" fmla="*/ 4368 w 151175"/>
                              <a:gd name="connsiteY4" fmla="*/ 27452 h 228292"/>
                              <a:gd name="connsiteX5" fmla="*/ 787 w 151175"/>
                              <a:gd name="connsiteY5" fmla="*/ 2387 h 228292"/>
                              <a:gd name="connsiteX6" fmla="*/ 1981 w 151175"/>
                              <a:gd name="connsiteY6" fmla="*/ 0 h 228292"/>
                              <a:gd name="connsiteX7" fmla="*/ 151175 w 151175"/>
                              <a:gd name="connsiteY7" fmla="*/ 199324 h 22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175" h="228292">
                                <a:moveTo>
                                  <a:pt x="151175" y="199324"/>
                                </a:moveTo>
                                <a:cubicBezTo>
                                  <a:pt x="149982" y="208872"/>
                                  <a:pt x="144014" y="218421"/>
                                  <a:pt x="133272" y="224389"/>
                                </a:cubicBezTo>
                                <a:cubicBezTo>
                                  <a:pt x="120143" y="231550"/>
                                  <a:pt x="104627" y="227969"/>
                                  <a:pt x="93885" y="220808"/>
                                </a:cubicBezTo>
                                <a:cubicBezTo>
                                  <a:pt x="84336" y="213647"/>
                                  <a:pt x="78368" y="202905"/>
                                  <a:pt x="73594" y="192163"/>
                                </a:cubicBezTo>
                                <a:cubicBezTo>
                                  <a:pt x="48529" y="138453"/>
                                  <a:pt x="24658" y="83549"/>
                                  <a:pt x="4368" y="27452"/>
                                </a:cubicBezTo>
                                <a:cubicBezTo>
                                  <a:pt x="1981" y="20290"/>
                                  <a:pt x="-1600" y="11936"/>
                                  <a:pt x="787" y="2387"/>
                                </a:cubicBezTo>
                                <a:cubicBezTo>
                                  <a:pt x="787" y="1194"/>
                                  <a:pt x="1981" y="0"/>
                                  <a:pt x="1981" y="0"/>
                                </a:cubicBezTo>
                                <a:cubicBezTo>
                                  <a:pt x="27046" y="81162"/>
                                  <a:pt x="80756" y="153969"/>
                                  <a:pt x="151175" y="199324"/>
                                </a:cubicBezTo>
                                <a:close/>
                              </a:path>
                            </a:pathLst>
                          </a:custGeom>
                          <a:solidFill>
                            <a:srgbClr val="C48041">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90" name="Graphic 261">
                        <a:extLst>
                          <a:ext uri="{FF2B5EF4-FFF2-40B4-BE49-F238E27FC236}">
                            <a16:creationId xmlns:a16="http://schemas.microsoft.com/office/drawing/2014/main" id="{B156ACC9-AF98-AFE2-8558-6455E6645179}"/>
                          </a:ext>
                        </a:extLst>
                      </p:cNvPr>
                      <p:cNvGrpSpPr/>
                      <p:nvPr/>
                    </p:nvGrpSpPr>
                    <p:grpSpPr>
                      <a:xfrm>
                        <a:off x="7385040" y="2965900"/>
                        <a:ext cx="169773" cy="1137459"/>
                        <a:chOff x="7385040" y="2965900"/>
                        <a:chExt cx="169773" cy="1137459"/>
                      </a:xfrm>
                    </p:grpSpPr>
                    <p:sp>
                      <p:nvSpPr>
                        <p:cNvPr id="391" name="Freeform: Shape 390">
                          <a:extLst>
                            <a:ext uri="{FF2B5EF4-FFF2-40B4-BE49-F238E27FC236}">
                              <a16:creationId xmlns:a16="http://schemas.microsoft.com/office/drawing/2014/main" id="{44DAC38E-1B8A-DC94-6FF8-1AA761F6A704}"/>
                            </a:ext>
                          </a:extLst>
                        </p:cNvPr>
                        <p:cNvSpPr/>
                        <p:nvPr/>
                      </p:nvSpPr>
                      <p:spPr>
                        <a:xfrm>
                          <a:off x="7442331" y="3179546"/>
                          <a:ext cx="112482" cy="923813"/>
                        </a:xfrm>
                        <a:custGeom>
                          <a:avLst/>
                          <a:gdLst>
                            <a:gd name="connsiteX0" fmla="*/ 76388 w 112482"/>
                            <a:gd name="connsiteY0" fmla="*/ 492939 h 923813"/>
                            <a:gd name="connsiteX1" fmla="*/ 78775 w 112482"/>
                            <a:gd name="connsiteY1" fmla="*/ 741199 h 923813"/>
                            <a:gd name="connsiteX2" fmla="*/ 59678 w 112482"/>
                            <a:gd name="connsiteY2" fmla="*/ 923813 h 923813"/>
                            <a:gd name="connsiteX3" fmla="*/ 99065 w 112482"/>
                            <a:gd name="connsiteY3" fmla="*/ 923813 h 923813"/>
                            <a:gd name="connsiteX4" fmla="*/ 112195 w 112482"/>
                            <a:gd name="connsiteY4" fmla="*/ 742392 h 923813"/>
                            <a:gd name="connsiteX5" fmla="*/ 102646 w 112482"/>
                            <a:gd name="connsiteY5" fmla="*/ 491745 h 923813"/>
                            <a:gd name="connsiteX6" fmla="*/ 68033 w 112482"/>
                            <a:gd name="connsiteY6" fmla="*/ 243486 h 923813"/>
                            <a:gd name="connsiteX7" fmla="*/ 10742 w 112482"/>
                            <a:gd name="connsiteY7" fmla="*/ 0 h 923813"/>
                            <a:gd name="connsiteX8" fmla="*/ 0 w 112482"/>
                            <a:gd name="connsiteY8" fmla="*/ 3581 h 923813"/>
                            <a:gd name="connsiteX9" fmla="*/ 48936 w 112482"/>
                            <a:gd name="connsiteY9" fmla="*/ 247066 h 923813"/>
                            <a:gd name="connsiteX10" fmla="*/ 76388 w 112482"/>
                            <a:gd name="connsiteY10" fmla="*/ 492939 h 92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82" h="923813">
                              <a:moveTo>
                                <a:pt x="76388" y="492939"/>
                              </a:moveTo>
                              <a:cubicBezTo>
                                <a:pt x="82356" y="575294"/>
                                <a:pt x="82356" y="658843"/>
                                <a:pt x="78775" y="741199"/>
                              </a:cubicBezTo>
                              <a:cubicBezTo>
                                <a:pt x="76388" y="802070"/>
                                <a:pt x="69227" y="862942"/>
                                <a:pt x="59678" y="923813"/>
                              </a:cubicBezTo>
                              <a:lnTo>
                                <a:pt x="99065" y="923813"/>
                              </a:lnTo>
                              <a:cubicBezTo>
                                <a:pt x="106227" y="864135"/>
                                <a:pt x="112195" y="803264"/>
                                <a:pt x="112195" y="742392"/>
                              </a:cubicBezTo>
                              <a:cubicBezTo>
                                <a:pt x="113388" y="658843"/>
                                <a:pt x="111001" y="574101"/>
                                <a:pt x="102646" y="491745"/>
                              </a:cubicBezTo>
                              <a:cubicBezTo>
                                <a:pt x="94291" y="408196"/>
                                <a:pt x="83549" y="325841"/>
                                <a:pt x="68033" y="243486"/>
                              </a:cubicBezTo>
                              <a:cubicBezTo>
                                <a:pt x="52517" y="161130"/>
                                <a:pt x="34613" y="79968"/>
                                <a:pt x="10742" y="0"/>
                              </a:cubicBezTo>
                              <a:lnTo>
                                <a:pt x="0" y="3581"/>
                              </a:lnTo>
                              <a:cubicBezTo>
                                <a:pt x="20291" y="83549"/>
                                <a:pt x="37000" y="165904"/>
                                <a:pt x="48936" y="247066"/>
                              </a:cubicBezTo>
                              <a:cubicBezTo>
                                <a:pt x="62065" y="328228"/>
                                <a:pt x="70420" y="410584"/>
                                <a:pt x="76388" y="492939"/>
                              </a:cubicBezTo>
                              <a:close/>
                            </a:path>
                          </a:pathLst>
                        </a:custGeom>
                        <a:gradFill>
                          <a:gsLst>
                            <a:gs pos="9536">
                              <a:srgbClr val="ADCF7A"/>
                            </a:gs>
                            <a:gs pos="81010">
                              <a:srgbClr val="87B545"/>
                            </a:gs>
                          </a:gsLst>
                          <a:lin ang="890703"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A1AB4FD5-FB18-70EC-7ED2-583AFA0F4EFF}"/>
                            </a:ext>
                          </a:extLst>
                        </p:cNvPr>
                        <p:cNvSpPr/>
                        <p:nvPr/>
                      </p:nvSpPr>
                      <p:spPr>
                        <a:xfrm>
                          <a:off x="7385040" y="2965900"/>
                          <a:ext cx="34613" cy="54903"/>
                        </a:xfrm>
                        <a:custGeom>
                          <a:avLst/>
                          <a:gdLst>
                            <a:gd name="connsiteX0" fmla="*/ 19097 w 34613"/>
                            <a:gd name="connsiteY0" fmla="*/ 54903 h 54903"/>
                            <a:gd name="connsiteX1" fmla="*/ 0 w 34613"/>
                            <a:gd name="connsiteY1" fmla="*/ 8355 h 54903"/>
                            <a:gd name="connsiteX2" fmla="*/ 14323 w 34613"/>
                            <a:gd name="connsiteY2" fmla="*/ 0 h 54903"/>
                            <a:gd name="connsiteX3" fmla="*/ 34613 w 34613"/>
                            <a:gd name="connsiteY3" fmla="*/ 50129 h 54903"/>
                            <a:gd name="connsiteX4" fmla="*/ 19097 w 34613"/>
                            <a:gd name="connsiteY4" fmla="*/ 54903 h 54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3" h="54903">
                              <a:moveTo>
                                <a:pt x="19097" y="54903"/>
                              </a:moveTo>
                              <a:cubicBezTo>
                                <a:pt x="14323" y="38194"/>
                                <a:pt x="8355" y="22678"/>
                                <a:pt x="0" y="8355"/>
                              </a:cubicBezTo>
                              <a:lnTo>
                                <a:pt x="14323" y="0"/>
                              </a:lnTo>
                              <a:cubicBezTo>
                                <a:pt x="22678" y="15516"/>
                                <a:pt x="29839" y="32226"/>
                                <a:pt x="34613" y="50129"/>
                              </a:cubicBezTo>
                              <a:lnTo>
                                <a:pt x="19097" y="54903"/>
                              </a:lnTo>
                              <a:close/>
                            </a:path>
                          </a:pathLst>
                        </a:custGeom>
                        <a:gradFill>
                          <a:gsLst>
                            <a:gs pos="9536">
                              <a:srgbClr val="ADCF7A"/>
                            </a:gs>
                            <a:gs pos="81010">
                              <a:srgbClr val="87B545"/>
                            </a:gs>
                          </a:gsLst>
                          <a:lin ang="890703"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93" name="Graphic 261">
                          <a:extLst>
                            <a:ext uri="{FF2B5EF4-FFF2-40B4-BE49-F238E27FC236}">
                              <a16:creationId xmlns:a16="http://schemas.microsoft.com/office/drawing/2014/main" id="{BD222BA2-7F1F-58EA-2473-8F002299C200}"/>
                            </a:ext>
                          </a:extLst>
                        </p:cNvPr>
                        <p:cNvGrpSpPr/>
                        <p:nvPr/>
                      </p:nvGrpSpPr>
                      <p:grpSpPr>
                        <a:xfrm>
                          <a:off x="7391539" y="3011308"/>
                          <a:ext cx="102115" cy="257499"/>
                          <a:chOff x="7391539" y="3011308"/>
                          <a:chExt cx="102115" cy="257499"/>
                        </a:xfrm>
                      </p:grpSpPr>
                      <p:sp>
                        <p:nvSpPr>
                          <p:cNvPr id="394" name="Freeform: Shape 393">
                            <a:extLst>
                              <a:ext uri="{FF2B5EF4-FFF2-40B4-BE49-F238E27FC236}">
                                <a16:creationId xmlns:a16="http://schemas.microsoft.com/office/drawing/2014/main" id="{1E461AC4-6B92-561A-4D3F-3D1A2191BD3D}"/>
                              </a:ext>
                            </a:extLst>
                          </p:cNvPr>
                          <p:cNvSpPr/>
                          <p:nvPr/>
                        </p:nvSpPr>
                        <p:spPr>
                          <a:xfrm>
                            <a:off x="7391539" y="3011308"/>
                            <a:ext cx="102115" cy="257499"/>
                          </a:xfrm>
                          <a:custGeom>
                            <a:avLst/>
                            <a:gdLst>
                              <a:gd name="connsiteX0" fmla="*/ 98535 w 102115"/>
                              <a:gd name="connsiteY0" fmla="*/ 236271 h 257499"/>
                              <a:gd name="connsiteX1" fmla="*/ 98535 w 102115"/>
                              <a:gd name="connsiteY1" fmla="*/ 236271 h 257499"/>
                              <a:gd name="connsiteX2" fmla="*/ 74663 w 102115"/>
                              <a:gd name="connsiteY2" fmla="*/ 256561 h 257499"/>
                              <a:gd name="connsiteX3" fmla="*/ 37663 w 102115"/>
                              <a:gd name="connsiteY3" fmla="*/ 243432 h 257499"/>
                              <a:gd name="connsiteX4" fmla="*/ 25728 w 102115"/>
                              <a:gd name="connsiteY4" fmla="*/ 211206 h 257499"/>
                              <a:gd name="connsiteX5" fmla="*/ 663 w 102115"/>
                              <a:gd name="connsiteY5" fmla="*/ 34560 h 257499"/>
                              <a:gd name="connsiteX6" fmla="*/ 4244 w 102115"/>
                              <a:gd name="connsiteY6" fmla="*/ 10689 h 257499"/>
                              <a:gd name="connsiteX7" fmla="*/ 6631 w 102115"/>
                              <a:gd name="connsiteY7" fmla="*/ 8302 h 257499"/>
                              <a:gd name="connsiteX8" fmla="*/ 48405 w 102115"/>
                              <a:gd name="connsiteY8" fmla="*/ 14270 h 257499"/>
                              <a:gd name="connsiteX9" fmla="*/ 74663 w 102115"/>
                              <a:gd name="connsiteY9" fmla="*/ 62012 h 257499"/>
                              <a:gd name="connsiteX10" fmla="*/ 102115 w 102115"/>
                              <a:gd name="connsiteY10" fmla="*/ 210013 h 257499"/>
                              <a:gd name="connsiteX11" fmla="*/ 98535 w 102115"/>
                              <a:gd name="connsiteY11" fmla="*/ 236271 h 25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115" h="257499">
                                <a:moveTo>
                                  <a:pt x="98535" y="236271"/>
                                </a:moveTo>
                                <a:cubicBezTo>
                                  <a:pt x="98535" y="236271"/>
                                  <a:pt x="98535" y="237464"/>
                                  <a:pt x="98535" y="236271"/>
                                </a:cubicBezTo>
                                <a:cubicBezTo>
                                  <a:pt x="94954" y="245819"/>
                                  <a:pt x="86599" y="254174"/>
                                  <a:pt x="74663" y="256561"/>
                                </a:cubicBezTo>
                                <a:cubicBezTo>
                                  <a:pt x="60341" y="260142"/>
                                  <a:pt x="46018" y="252981"/>
                                  <a:pt x="37663" y="243432"/>
                                </a:cubicBezTo>
                                <a:cubicBezTo>
                                  <a:pt x="30502" y="233884"/>
                                  <a:pt x="28115" y="221948"/>
                                  <a:pt x="25728" y="211206"/>
                                </a:cubicBezTo>
                                <a:cubicBezTo>
                                  <a:pt x="14986" y="152722"/>
                                  <a:pt x="5437" y="93044"/>
                                  <a:pt x="663" y="34560"/>
                                </a:cubicBezTo>
                                <a:cubicBezTo>
                                  <a:pt x="-530" y="26205"/>
                                  <a:pt x="-530" y="17850"/>
                                  <a:pt x="4244" y="10689"/>
                                </a:cubicBezTo>
                                <a:cubicBezTo>
                                  <a:pt x="4244" y="9495"/>
                                  <a:pt x="5437" y="9495"/>
                                  <a:pt x="6631" y="8302"/>
                                </a:cubicBezTo>
                                <a:cubicBezTo>
                                  <a:pt x="18566" y="-8408"/>
                                  <a:pt x="37663" y="3527"/>
                                  <a:pt x="48405" y="14270"/>
                                </a:cubicBezTo>
                                <a:cubicBezTo>
                                  <a:pt x="61535" y="28592"/>
                                  <a:pt x="68696" y="45302"/>
                                  <a:pt x="74663" y="62012"/>
                                </a:cubicBezTo>
                                <a:cubicBezTo>
                                  <a:pt x="90180" y="109754"/>
                                  <a:pt x="99728" y="159883"/>
                                  <a:pt x="102115" y="210013"/>
                                </a:cubicBezTo>
                                <a:cubicBezTo>
                                  <a:pt x="102115" y="218367"/>
                                  <a:pt x="102115" y="227916"/>
                                  <a:pt x="98535" y="236271"/>
                                </a:cubicBezTo>
                                <a:close/>
                              </a:path>
                            </a:pathLst>
                          </a:custGeom>
                          <a:solidFill>
                            <a:srgbClr val="C4804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C2B2E545-AF53-8ECB-B25A-21796DE2F70A}"/>
                              </a:ext>
                            </a:extLst>
                          </p:cNvPr>
                          <p:cNvSpPr/>
                          <p:nvPr/>
                        </p:nvSpPr>
                        <p:spPr>
                          <a:xfrm>
                            <a:off x="7391539" y="3019610"/>
                            <a:ext cx="98534" cy="249197"/>
                          </a:xfrm>
                          <a:custGeom>
                            <a:avLst/>
                            <a:gdLst>
                              <a:gd name="connsiteX0" fmla="*/ 98535 w 98534"/>
                              <a:gd name="connsiteY0" fmla="*/ 229163 h 249197"/>
                              <a:gd name="connsiteX1" fmla="*/ 74663 w 98534"/>
                              <a:gd name="connsiteY1" fmla="*/ 248260 h 249197"/>
                              <a:gd name="connsiteX2" fmla="*/ 37663 w 98534"/>
                              <a:gd name="connsiteY2" fmla="*/ 235131 h 249197"/>
                              <a:gd name="connsiteX3" fmla="*/ 25728 w 98534"/>
                              <a:gd name="connsiteY3" fmla="*/ 202905 h 249197"/>
                              <a:gd name="connsiteX4" fmla="*/ 663 w 98534"/>
                              <a:gd name="connsiteY4" fmla="*/ 26258 h 249197"/>
                              <a:gd name="connsiteX5" fmla="*/ 4244 w 98534"/>
                              <a:gd name="connsiteY5" fmla="*/ 2387 h 249197"/>
                              <a:gd name="connsiteX6" fmla="*/ 6631 w 98534"/>
                              <a:gd name="connsiteY6" fmla="*/ 0 h 249197"/>
                              <a:gd name="connsiteX7" fmla="*/ 98535 w 98534"/>
                              <a:gd name="connsiteY7" fmla="*/ 229163 h 24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34" h="249197">
                                <a:moveTo>
                                  <a:pt x="98535" y="229163"/>
                                </a:moveTo>
                                <a:cubicBezTo>
                                  <a:pt x="94954" y="237518"/>
                                  <a:pt x="86599" y="245872"/>
                                  <a:pt x="74663" y="248260"/>
                                </a:cubicBezTo>
                                <a:cubicBezTo>
                                  <a:pt x="60341" y="251840"/>
                                  <a:pt x="46018" y="244679"/>
                                  <a:pt x="37663" y="235131"/>
                                </a:cubicBezTo>
                                <a:cubicBezTo>
                                  <a:pt x="30502" y="225582"/>
                                  <a:pt x="28115" y="213647"/>
                                  <a:pt x="25728" y="202905"/>
                                </a:cubicBezTo>
                                <a:cubicBezTo>
                                  <a:pt x="14986" y="144420"/>
                                  <a:pt x="5437" y="84742"/>
                                  <a:pt x="663" y="26258"/>
                                </a:cubicBezTo>
                                <a:cubicBezTo>
                                  <a:pt x="-530" y="17903"/>
                                  <a:pt x="-530" y="9548"/>
                                  <a:pt x="4244" y="2387"/>
                                </a:cubicBezTo>
                                <a:cubicBezTo>
                                  <a:pt x="4244" y="1193"/>
                                  <a:pt x="5437" y="1193"/>
                                  <a:pt x="6631" y="0"/>
                                </a:cubicBezTo>
                                <a:cubicBezTo>
                                  <a:pt x="9018" y="82355"/>
                                  <a:pt x="42438" y="165904"/>
                                  <a:pt x="98535" y="229163"/>
                                </a:cubicBezTo>
                                <a:close/>
                              </a:path>
                            </a:pathLst>
                          </a:custGeom>
                          <a:solidFill>
                            <a:srgbClr val="C48041">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96" name="Graphic 261">
                        <a:extLst>
                          <a:ext uri="{FF2B5EF4-FFF2-40B4-BE49-F238E27FC236}">
                            <a16:creationId xmlns:a16="http://schemas.microsoft.com/office/drawing/2014/main" id="{16AC9ACB-D2EB-048A-71BC-6739291E52E6}"/>
                          </a:ext>
                        </a:extLst>
                      </p:cNvPr>
                      <p:cNvGrpSpPr/>
                      <p:nvPr/>
                    </p:nvGrpSpPr>
                    <p:grpSpPr>
                      <a:xfrm>
                        <a:off x="7170200" y="3584162"/>
                        <a:ext cx="290034" cy="519197"/>
                        <a:chOff x="7170200" y="3584162"/>
                        <a:chExt cx="290034" cy="519197"/>
                      </a:xfrm>
                    </p:grpSpPr>
                    <p:sp>
                      <p:nvSpPr>
                        <p:cNvPr id="397" name="Freeform: Shape 396">
                          <a:extLst>
                            <a:ext uri="{FF2B5EF4-FFF2-40B4-BE49-F238E27FC236}">
                              <a16:creationId xmlns:a16="http://schemas.microsoft.com/office/drawing/2014/main" id="{90380D3A-1AEE-0096-BF3E-726E5781B758}"/>
                            </a:ext>
                          </a:extLst>
                        </p:cNvPr>
                        <p:cNvSpPr/>
                        <p:nvPr/>
                      </p:nvSpPr>
                      <p:spPr>
                        <a:xfrm>
                          <a:off x="7170200" y="3584162"/>
                          <a:ext cx="290034" cy="519197"/>
                        </a:xfrm>
                        <a:custGeom>
                          <a:avLst/>
                          <a:gdLst>
                            <a:gd name="connsiteX0" fmla="*/ 290034 w 290034"/>
                            <a:gd name="connsiteY0" fmla="*/ 518004 h 519197"/>
                            <a:gd name="connsiteX1" fmla="*/ 0 w 290034"/>
                            <a:gd name="connsiteY1" fmla="*/ 0 h 519197"/>
                            <a:gd name="connsiteX2" fmla="*/ 19097 w 290034"/>
                            <a:gd name="connsiteY2" fmla="*/ 19097 h 519197"/>
                            <a:gd name="connsiteX3" fmla="*/ 20291 w 290034"/>
                            <a:gd name="connsiteY3" fmla="*/ 20291 h 519197"/>
                            <a:gd name="connsiteX4" fmla="*/ 238711 w 290034"/>
                            <a:gd name="connsiteY4" fmla="*/ 519197 h 519197"/>
                            <a:gd name="connsiteX5" fmla="*/ 290034 w 290034"/>
                            <a:gd name="connsiteY5" fmla="*/ 519197 h 51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034" h="519197">
                              <a:moveTo>
                                <a:pt x="290034" y="518004"/>
                              </a:moveTo>
                              <a:cubicBezTo>
                                <a:pt x="266163" y="396261"/>
                                <a:pt x="190969" y="106227"/>
                                <a:pt x="0" y="0"/>
                              </a:cubicBezTo>
                              <a:cubicBezTo>
                                <a:pt x="0" y="0"/>
                                <a:pt x="7161" y="5968"/>
                                <a:pt x="19097" y="19097"/>
                              </a:cubicBezTo>
                              <a:cubicBezTo>
                                <a:pt x="19097" y="19097"/>
                                <a:pt x="19097" y="19097"/>
                                <a:pt x="20291" y="20291"/>
                              </a:cubicBezTo>
                              <a:cubicBezTo>
                                <a:pt x="68033" y="71613"/>
                                <a:pt x="192163" y="229163"/>
                                <a:pt x="238711" y="519197"/>
                              </a:cubicBezTo>
                              <a:lnTo>
                                <a:pt x="290034" y="519197"/>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0C3A7CC8-0F23-1988-CC77-D459D2AC47B6}"/>
                            </a:ext>
                          </a:extLst>
                        </p:cNvPr>
                        <p:cNvSpPr/>
                        <p:nvPr/>
                      </p:nvSpPr>
                      <p:spPr>
                        <a:xfrm>
                          <a:off x="7190491" y="3603259"/>
                          <a:ext cx="248259" cy="498906"/>
                        </a:xfrm>
                        <a:custGeom>
                          <a:avLst/>
                          <a:gdLst>
                            <a:gd name="connsiteX0" fmla="*/ 248260 w 248259"/>
                            <a:gd name="connsiteY0" fmla="*/ 498907 h 498906"/>
                            <a:gd name="connsiteX1" fmla="*/ 0 w 248259"/>
                            <a:gd name="connsiteY1" fmla="*/ 0 h 498906"/>
                            <a:gd name="connsiteX2" fmla="*/ 218421 w 248259"/>
                            <a:gd name="connsiteY2" fmla="*/ 498907 h 498906"/>
                            <a:gd name="connsiteX3" fmla="*/ 248260 w 248259"/>
                            <a:gd name="connsiteY3" fmla="*/ 498907 h 498906"/>
                          </a:gdLst>
                          <a:ahLst/>
                          <a:cxnLst>
                            <a:cxn ang="0">
                              <a:pos x="connsiteX0" y="connsiteY0"/>
                            </a:cxn>
                            <a:cxn ang="0">
                              <a:pos x="connsiteX1" y="connsiteY1"/>
                            </a:cxn>
                            <a:cxn ang="0">
                              <a:pos x="connsiteX2" y="connsiteY2"/>
                            </a:cxn>
                            <a:cxn ang="0">
                              <a:pos x="connsiteX3" y="connsiteY3"/>
                            </a:cxn>
                          </a:cxnLst>
                          <a:rect l="l" t="t" r="r" b="b"/>
                          <a:pathLst>
                            <a:path w="248259" h="498906">
                              <a:moveTo>
                                <a:pt x="248260" y="498907"/>
                              </a:moveTo>
                              <a:cubicBezTo>
                                <a:pt x="227969" y="237518"/>
                                <a:pt x="78774" y="70420"/>
                                <a:pt x="0" y="0"/>
                              </a:cubicBezTo>
                              <a:cubicBezTo>
                                <a:pt x="47742" y="51323"/>
                                <a:pt x="171872" y="208872"/>
                                <a:pt x="218421" y="498907"/>
                              </a:cubicBezTo>
                              <a:lnTo>
                                <a:pt x="248260" y="498907"/>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99" name="Graphic 261">
                        <a:extLst>
                          <a:ext uri="{FF2B5EF4-FFF2-40B4-BE49-F238E27FC236}">
                            <a16:creationId xmlns:a16="http://schemas.microsoft.com/office/drawing/2014/main" id="{7997B93A-F24E-F3C5-3874-B3218C1BA6CC}"/>
                          </a:ext>
                        </a:extLst>
                      </p:cNvPr>
                      <p:cNvGrpSpPr/>
                      <p:nvPr/>
                    </p:nvGrpSpPr>
                    <p:grpSpPr>
                      <a:xfrm>
                        <a:off x="7511558" y="3444516"/>
                        <a:ext cx="185413" cy="657649"/>
                        <a:chOff x="7511558" y="3444516"/>
                        <a:chExt cx="185413" cy="657649"/>
                      </a:xfrm>
                    </p:grpSpPr>
                    <p:sp>
                      <p:nvSpPr>
                        <p:cNvPr id="400" name="Freeform: Shape 399">
                          <a:extLst>
                            <a:ext uri="{FF2B5EF4-FFF2-40B4-BE49-F238E27FC236}">
                              <a16:creationId xmlns:a16="http://schemas.microsoft.com/office/drawing/2014/main" id="{BF6D56DD-99F0-5672-8B81-26882510DAB1}"/>
                            </a:ext>
                          </a:extLst>
                        </p:cNvPr>
                        <p:cNvSpPr/>
                        <p:nvPr/>
                      </p:nvSpPr>
                      <p:spPr>
                        <a:xfrm>
                          <a:off x="7511558" y="3444516"/>
                          <a:ext cx="185413" cy="657649"/>
                        </a:xfrm>
                        <a:custGeom>
                          <a:avLst/>
                          <a:gdLst>
                            <a:gd name="connsiteX0" fmla="*/ 107420 w 185413"/>
                            <a:gd name="connsiteY0" fmla="*/ 657650 h 657649"/>
                            <a:gd name="connsiteX1" fmla="*/ 182614 w 185413"/>
                            <a:gd name="connsiteY1" fmla="*/ 657650 h 657649"/>
                            <a:gd name="connsiteX2" fmla="*/ 11936 w 185413"/>
                            <a:gd name="connsiteY2" fmla="*/ 13129 h 657649"/>
                            <a:gd name="connsiteX3" fmla="*/ 0 w 185413"/>
                            <a:gd name="connsiteY3" fmla="*/ 0 h 657649"/>
                            <a:gd name="connsiteX4" fmla="*/ 107420 w 185413"/>
                            <a:gd name="connsiteY4" fmla="*/ 657650 h 65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13" h="657649">
                              <a:moveTo>
                                <a:pt x="107420" y="657650"/>
                              </a:moveTo>
                              <a:lnTo>
                                <a:pt x="182614" y="657650"/>
                              </a:lnTo>
                              <a:cubicBezTo>
                                <a:pt x="190969" y="537101"/>
                                <a:pt x="192163" y="218421"/>
                                <a:pt x="11936" y="13129"/>
                              </a:cubicBezTo>
                              <a:cubicBezTo>
                                <a:pt x="8355" y="8355"/>
                                <a:pt x="4774" y="4775"/>
                                <a:pt x="0" y="0"/>
                              </a:cubicBezTo>
                              <a:cubicBezTo>
                                <a:pt x="4774" y="9549"/>
                                <a:pt x="146807" y="340164"/>
                                <a:pt x="107420" y="657650"/>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53143903-E79A-4680-20A9-5D586DA34C87}"/>
                            </a:ext>
                          </a:extLst>
                        </p:cNvPr>
                        <p:cNvSpPr/>
                        <p:nvPr/>
                      </p:nvSpPr>
                      <p:spPr>
                        <a:xfrm>
                          <a:off x="7511558" y="3444516"/>
                          <a:ext cx="163485" cy="657649"/>
                        </a:xfrm>
                        <a:custGeom>
                          <a:avLst/>
                          <a:gdLst>
                            <a:gd name="connsiteX0" fmla="*/ 107420 w 163485"/>
                            <a:gd name="connsiteY0" fmla="*/ 657650 h 657649"/>
                            <a:gd name="connsiteX1" fmla="*/ 151582 w 163485"/>
                            <a:gd name="connsiteY1" fmla="*/ 657650 h 657649"/>
                            <a:gd name="connsiteX2" fmla="*/ 11936 w 163485"/>
                            <a:gd name="connsiteY2" fmla="*/ 13129 h 657649"/>
                            <a:gd name="connsiteX3" fmla="*/ 0 w 163485"/>
                            <a:gd name="connsiteY3" fmla="*/ 0 h 657649"/>
                            <a:gd name="connsiteX4" fmla="*/ 107420 w 163485"/>
                            <a:gd name="connsiteY4" fmla="*/ 657650 h 65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5" h="657649">
                              <a:moveTo>
                                <a:pt x="107420" y="657650"/>
                              </a:moveTo>
                              <a:lnTo>
                                <a:pt x="151582" y="657650"/>
                              </a:lnTo>
                              <a:cubicBezTo>
                                <a:pt x="204098" y="420132"/>
                                <a:pt x="69226" y="122937"/>
                                <a:pt x="11936" y="13129"/>
                              </a:cubicBezTo>
                              <a:cubicBezTo>
                                <a:pt x="8355" y="8355"/>
                                <a:pt x="4774" y="4775"/>
                                <a:pt x="0" y="0"/>
                              </a:cubicBezTo>
                              <a:cubicBezTo>
                                <a:pt x="4774" y="9549"/>
                                <a:pt x="146807" y="340164"/>
                                <a:pt x="107420" y="657650"/>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02" name="Freeform: Shape 401">
                      <a:extLst>
                        <a:ext uri="{FF2B5EF4-FFF2-40B4-BE49-F238E27FC236}">
                          <a16:creationId xmlns:a16="http://schemas.microsoft.com/office/drawing/2014/main" id="{45C74F7C-8181-0C46-DD91-ED63ED2F2852}"/>
                        </a:ext>
                      </a:extLst>
                    </p:cNvPr>
                    <p:cNvSpPr/>
                    <p:nvPr/>
                  </p:nvSpPr>
                  <p:spPr>
                    <a:xfrm>
                      <a:off x="7281201" y="4102166"/>
                      <a:ext cx="516810" cy="11935"/>
                    </a:xfrm>
                    <a:custGeom>
                      <a:avLst/>
                      <a:gdLst>
                        <a:gd name="connsiteX0" fmla="*/ 0 w 516810"/>
                        <a:gd name="connsiteY0" fmla="*/ 0 h 11935"/>
                        <a:gd name="connsiteX1" fmla="*/ 516810 w 516810"/>
                        <a:gd name="connsiteY1" fmla="*/ 0 h 11935"/>
                      </a:gdLst>
                      <a:ahLst/>
                      <a:cxnLst>
                        <a:cxn ang="0">
                          <a:pos x="connsiteX0" y="connsiteY0"/>
                        </a:cxn>
                        <a:cxn ang="0">
                          <a:pos x="connsiteX1" y="connsiteY1"/>
                        </a:cxn>
                      </a:cxnLst>
                      <a:rect l="l" t="t" r="r" b="b"/>
                      <a:pathLst>
                        <a:path w="516810" h="11935">
                          <a:moveTo>
                            <a:pt x="0" y="0"/>
                          </a:moveTo>
                          <a:lnTo>
                            <a:pt x="516810" y="0"/>
                          </a:lnTo>
                        </a:path>
                      </a:pathLst>
                    </a:custGeom>
                    <a:ln w="12216"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F8F483E8-7ED9-713B-D579-6F52B55F79F3}"/>
                        </a:ext>
                      </a:extLst>
                    </p:cNvPr>
                    <p:cNvSpPr/>
                    <p:nvPr/>
                  </p:nvSpPr>
                  <p:spPr>
                    <a:xfrm>
                      <a:off x="7460235" y="4134392"/>
                      <a:ext cx="377163" cy="11935"/>
                    </a:xfrm>
                    <a:custGeom>
                      <a:avLst/>
                      <a:gdLst>
                        <a:gd name="connsiteX0" fmla="*/ 0 w 377163"/>
                        <a:gd name="connsiteY0" fmla="*/ 0 h 11935"/>
                        <a:gd name="connsiteX1" fmla="*/ 377164 w 377163"/>
                        <a:gd name="connsiteY1" fmla="*/ 0 h 11935"/>
                      </a:gdLst>
                      <a:ahLst/>
                      <a:cxnLst>
                        <a:cxn ang="0">
                          <a:pos x="connsiteX0" y="connsiteY0"/>
                        </a:cxn>
                        <a:cxn ang="0">
                          <a:pos x="connsiteX1" y="connsiteY1"/>
                        </a:cxn>
                      </a:cxnLst>
                      <a:rect l="l" t="t" r="r" b="b"/>
                      <a:pathLst>
                        <a:path w="377163" h="11935">
                          <a:moveTo>
                            <a:pt x="0" y="0"/>
                          </a:moveTo>
                          <a:lnTo>
                            <a:pt x="377164" y="0"/>
                          </a:lnTo>
                        </a:path>
                      </a:pathLst>
                    </a:custGeom>
                    <a:ln w="12216"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04" name="Graphic 261">
                  <a:extLst>
                    <a:ext uri="{FF2B5EF4-FFF2-40B4-BE49-F238E27FC236}">
                      <a16:creationId xmlns:a16="http://schemas.microsoft.com/office/drawing/2014/main" id="{36057A82-270E-9CAD-E86A-804CBB61F96B}"/>
                    </a:ext>
                  </a:extLst>
                </p:cNvPr>
                <p:cNvGrpSpPr/>
                <p:nvPr/>
              </p:nvGrpSpPr>
              <p:grpSpPr>
                <a:xfrm>
                  <a:off x="7035742" y="5033609"/>
                  <a:ext cx="1690077" cy="1026459"/>
                  <a:chOff x="8496242" y="5224109"/>
                  <a:chExt cx="1690077" cy="1026459"/>
                </a:xfrm>
              </p:grpSpPr>
              <p:grpSp>
                <p:nvGrpSpPr>
                  <p:cNvPr id="405" name="Graphic 261">
                    <a:extLst>
                      <a:ext uri="{FF2B5EF4-FFF2-40B4-BE49-F238E27FC236}">
                        <a16:creationId xmlns:a16="http://schemas.microsoft.com/office/drawing/2014/main" id="{AE350CAC-F083-B1CD-AFCE-68D2BC0AB70C}"/>
                      </a:ext>
                    </a:extLst>
                  </p:cNvPr>
                  <p:cNvGrpSpPr/>
                  <p:nvPr/>
                </p:nvGrpSpPr>
                <p:grpSpPr>
                  <a:xfrm>
                    <a:off x="8496242" y="5859082"/>
                    <a:ext cx="1690077" cy="391486"/>
                    <a:chOff x="8496242" y="5859082"/>
                    <a:chExt cx="1690077" cy="391486"/>
                  </a:xfrm>
                  <a:noFill/>
                </p:grpSpPr>
                <p:sp>
                  <p:nvSpPr>
                    <p:cNvPr id="406" name="Freeform: Shape 405">
                      <a:extLst>
                        <a:ext uri="{FF2B5EF4-FFF2-40B4-BE49-F238E27FC236}">
                          <a16:creationId xmlns:a16="http://schemas.microsoft.com/office/drawing/2014/main" id="{B3832ED9-11EE-82BE-37E9-67D2621EB7D0}"/>
                        </a:ext>
                      </a:extLst>
                    </p:cNvPr>
                    <p:cNvSpPr/>
                    <p:nvPr/>
                  </p:nvSpPr>
                  <p:spPr>
                    <a:xfrm>
                      <a:off x="8848341" y="6057212"/>
                      <a:ext cx="969168" cy="11935"/>
                    </a:xfrm>
                    <a:custGeom>
                      <a:avLst/>
                      <a:gdLst>
                        <a:gd name="connsiteX0" fmla="*/ 0 w 969168"/>
                        <a:gd name="connsiteY0" fmla="*/ 0 h 11935"/>
                        <a:gd name="connsiteX1" fmla="*/ 969168 w 969168"/>
                        <a:gd name="connsiteY1" fmla="*/ 0 h 11935"/>
                      </a:gdLst>
                      <a:ahLst/>
                      <a:cxnLst>
                        <a:cxn ang="0">
                          <a:pos x="connsiteX0" y="connsiteY0"/>
                        </a:cxn>
                        <a:cxn ang="0">
                          <a:pos x="connsiteX1" y="connsiteY1"/>
                        </a:cxn>
                      </a:cxnLst>
                      <a:rect l="l" t="t" r="r" b="b"/>
                      <a:pathLst>
                        <a:path w="969168" h="11935">
                          <a:moveTo>
                            <a:pt x="0" y="0"/>
                          </a:moveTo>
                          <a:lnTo>
                            <a:pt x="969168" y="0"/>
                          </a:lnTo>
                        </a:path>
                      </a:pathLst>
                    </a:custGeom>
                    <a:ln w="8857"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0331FBBF-403E-CB90-53B8-30E690BE60D5}"/>
                        </a:ext>
                      </a:extLst>
                    </p:cNvPr>
                    <p:cNvSpPr/>
                    <p:nvPr/>
                  </p:nvSpPr>
                  <p:spPr>
                    <a:xfrm>
                      <a:off x="8684824" y="6053632"/>
                      <a:ext cx="545454" cy="127710"/>
                    </a:xfrm>
                    <a:custGeom>
                      <a:avLst/>
                      <a:gdLst>
                        <a:gd name="connsiteX0" fmla="*/ 545455 w 545454"/>
                        <a:gd name="connsiteY0" fmla="*/ 127710 h 127710"/>
                        <a:gd name="connsiteX1" fmla="*/ 0 w 545454"/>
                        <a:gd name="connsiteY1" fmla="*/ 7161 h 127710"/>
                        <a:gd name="connsiteX2" fmla="*/ 1193 w 545454"/>
                        <a:gd name="connsiteY2" fmla="*/ 0 h 127710"/>
                      </a:gdLst>
                      <a:ahLst/>
                      <a:cxnLst>
                        <a:cxn ang="0">
                          <a:pos x="connsiteX0" y="connsiteY0"/>
                        </a:cxn>
                        <a:cxn ang="0">
                          <a:pos x="connsiteX1" y="connsiteY1"/>
                        </a:cxn>
                        <a:cxn ang="0">
                          <a:pos x="connsiteX2" y="connsiteY2"/>
                        </a:cxn>
                      </a:cxnLst>
                      <a:rect l="l" t="t" r="r" b="b"/>
                      <a:pathLst>
                        <a:path w="545454" h="127710">
                          <a:moveTo>
                            <a:pt x="545455" y="127710"/>
                          </a:moveTo>
                          <a:cubicBezTo>
                            <a:pt x="236324" y="118162"/>
                            <a:pt x="0" y="68032"/>
                            <a:pt x="0" y="7161"/>
                          </a:cubicBezTo>
                          <a:cubicBezTo>
                            <a:pt x="0" y="4774"/>
                            <a:pt x="0" y="2387"/>
                            <a:pt x="1193" y="0"/>
                          </a:cubicBezTo>
                        </a:path>
                      </a:pathLst>
                    </a:custGeom>
                    <a:noFill/>
                    <a:ln w="8857"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A6C3A330-AD17-6FA5-0E45-36889C1E4D42}"/>
                        </a:ext>
                      </a:extLst>
                    </p:cNvPr>
                    <p:cNvSpPr/>
                    <p:nvPr/>
                  </p:nvSpPr>
                  <p:spPr>
                    <a:xfrm>
                      <a:off x="8795825" y="5937856"/>
                      <a:ext cx="1204298" cy="243485"/>
                    </a:xfrm>
                    <a:custGeom>
                      <a:avLst/>
                      <a:gdLst>
                        <a:gd name="connsiteX0" fmla="*/ 0 w 1204298"/>
                        <a:gd name="connsiteY0" fmla="*/ 54903 h 243485"/>
                        <a:gd name="connsiteX1" fmla="*/ 546649 w 1204298"/>
                        <a:gd name="connsiteY1" fmla="*/ 0 h 243485"/>
                        <a:gd name="connsiteX2" fmla="*/ 1204299 w 1204298"/>
                        <a:gd name="connsiteY2" fmla="*/ 122936 h 243485"/>
                        <a:gd name="connsiteX3" fmla="*/ 658844 w 1204298"/>
                        <a:gd name="connsiteY3" fmla="*/ 243485 h 243485"/>
                      </a:gdLst>
                      <a:ahLst/>
                      <a:cxnLst>
                        <a:cxn ang="0">
                          <a:pos x="connsiteX0" y="connsiteY0"/>
                        </a:cxn>
                        <a:cxn ang="0">
                          <a:pos x="connsiteX1" y="connsiteY1"/>
                        </a:cxn>
                        <a:cxn ang="0">
                          <a:pos x="connsiteX2" y="connsiteY2"/>
                        </a:cxn>
                        <a:cxn ang="0">
                          <a:pos x="connsiteX3" y="connsiteY3"/>
                        </a:cxn>
                      </a:cxnLst>
                      <a:rect l="l" t="t" r="r" b="b"/>
                      <a:pathLst>
                        <a:path w="1204298" h="243485">
                          <a:moveTo>
                            <a:pt x="0" y="54903"/>
                          </a:moveTo>
                          <a:cubicBezTo>
                            <a:pt x="118162" y="21484"/>
                            <a:pt x="318680" y="0"/>
                            <a:pt x="546649" y="0"/>
                          </a:cubicBezTo>
                          <a:cubicBezTo>
                            <a:pt x="909491" y="0"/>
                            <a:pt x="1204299" y="54903"/>
                            <a:pt x="1204299" y="122936"/>
                          </a:cubicBezTo>
                          <a:cubicBezTo>
                            <a:pt x="1204299" y="183807"/>
                            <a:pt x="969168" y="233937"/>
                            <a:pt x="658844" y="243485"/>
                          </a:cubicBezTo>
                        </a:path>
                      </a:pathLst>
                    </a:custGeom>
                    <a:noFill/>
                    <a:ln w="8857"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F2F8548C-1646-3B58-9E23-039FC162782B}"/>
                        </a:ext>
                      </a:extLst>
                    </p:cNvPr>
                    <p:cNvSpPr/>
                    <p:nvPr/>
                  </p:nvSpPr>
                  <p:spPr>
                    <a:xfrm>
                      <a:off x="8824470" y="6209987"/>
                      <a:ext cx="1013330" cy="40581"/>
                    </a:xfrm>
                    <a:custGeom>
                      <a:avLst/>
                      <a:gdLst>
                        <a:gd name="connsiteX0" fmla="*/ 1013330 w 1013330"/>
                        <a:gd name="connsiteY0" fmla="*/ 3581 h 40581"/>
                        <a:gd name="connsiteX1" fmla="*/ 516811 w 1013330"/>
                        <a:gd name="connsiteY1" fmla="*/ 40581 h 40581"/>
                        <a:gd name="connsiteX2" fmla="*/ 0 w 1013330"/>
                        <a:gd name="connsiteY2" fmla="*/ 0 h 40581"/>
                      </a:gdLst>
                      <a:ahLst/>
                      <a:cxnLst>
                        <a:cxn ang="0">
                          <a:pos x="connsiteX0" y="connsiteY0"/>
                        </a:cxn>
                        <a:cxn ang="0">
                          <a:pos x="connsiteX1" y="connsiteY1"/>
                        </a:cxn>
                        <a:cxn ang="0">
                          <a:pos x="connsiteX2" y="connsiteY2"/>
                        </a:cxn>
                      </a:cxnLst>
                      <a:rect l="l" t="t" r="r" b="b"/>
                      <a:pathLst>
                        <a:path w="1013330" h="40581">
                          <a:moveTo>
                            <a:pt x="1013330" y="3581"/>
                          </a:moveTo>
                          <a:cubicBezTo>
                            <a:pt x="873684" y="27452"/>
                            <a:pt x="701812" y="40581"/>
                            <a:pt x="516811" y="40581"/>
                          </a:cubicBezTo>
                          <a:cubicBezTo>
                            <a:pt x="322260" y="40581"/>
                            <a:pt x="143227" y="25064"/>
                            <a:pt x="0" y="0"/>
                          </a:cubicBezTo>
                        </a:path>
                      </a:pathLst>
                    </a:custGeom>
                    <a:noFill/>
                    <a:ln w="8857"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0B95760D-BD8D-9048-72E5-4948756F578C}"/>
                        </a:ext>
                      </a:extLst>
                    </p:cNvPr>
                    <p:cNvSpPr/>
                    <p:nvPr/>
                  </p:nvSpPr>
                  <p:spPr>
                    <a:xfrm>
                      <a:off x="8496242" y="5859082"/>
                      <a:ext cx="1690077" cy="301970"/>
                    </a:xfrm>
                    <a:custGeom>
                      <a:avLst/>
                      <a:gdLst>
                        <a:gd name="connsiteX0" fmla="*/ 51324 w 1690077"/>
                        <a:gd name="connsiteY0" fmla="*/ 262582 h 301970"/>
                        <a:gd name="connsiteX1" fmla="*/ 0 w 1690077"/>
                        <a:gd name="connsiteY1" fmla="*/ 195743 h 301970"/>
                        <a:gd name="connsiteX2" fmla="*/ 845039 w 1690077"/>
                        <a:gd name="connsiteY2" fmla="*/ 0 h 301970"/>
                        <a:gd name="connsiteX3" fmla="*/ 1690077 w 1690077"/>
                        <a:gd name="connsiteY3" fmla="*/ 195743 h 301970"/>
                        <a:gd name="connsiteX4" fmla="*/ 1555205 w 1690077"/>
                        <a:gd name="connsiteY4" fmla="*/ 301970 h 30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077" h="301970">
                          <a:moveTo>
                            <a:pt x="51324" y="262582"/>
                          </a:moveTo>
                          <a:cubicBezTo>
                            <a:pt x="17903" y="241098"/>
                            <a:pt x="0" y="218421"/>
                            <a:pt x="0" y="195743"/>
                          </a:cubicBezTo>
                          <a:cubicBezTo>
                            <a:pt x="0" y="87130"/>
                            <a:pt x="378358" y="0"/>
                            <a:pt x="845039" y="0"/>
                          </a:cubicBezTo>
                          <a:cubicBezTo>
                            <a:pt x="1311719" y="0"/>
                            <a:pt x="1690077" y="88323"/>
                            <a:pt x="1690077" y="195743"/>
                          </a:cubicBezTo>
                          <a:cubicBezTo>
                            <a:pt x="1690077" y="235131"/>
                            <a:pt x="1641141" y="270937"/>
                            <a:pt x="1555205" y="301970"/>
                          </a:cubicBezTo>
                        </a:path>
                      </a:pathLst>
                    </a:custGeom>
                    <a:noFill/>
                    <a:ln w="8857"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1" name="Graphic 261">
                    <a:extLst>
                      <a:ext uri="{FF2B5EF4-FFF2-40B4-BE49-F238E27FC236}">
                        <a16:creationId xmlns:a16="http://schemas.microsoft.com/office/drawing/2014/main" id="{BAAFD0AE-F59A-11D9-4C40-A549407A9A62}"/>
                      </a:ext>
                    </a:extLst>
                  </p:cNvPr>
                  <p:cNvGrpSpPr/>
                  <p:nvPr/>
                </p:nvGrpSpPr>
                <p:grpSpPr>
                  <a:xfrm>
                    <a:off x="8731326" y="5224109"/>
                    <a:ext cx="1045886" cy="833102"/>
                    <a:chOff x="8731326" y="5224109"/>
                    <a:chExt cx="1045886" cy="833102"/>
                  </a:xfrm>
                </p:grpSpPr>
                <p:grpSp>
                  <p:nvGrpSpPr>
                    <p:cNvPr id="412" name="Graphic 261">
                      <a:extLst>
                        <a:ext uri="{FF2B5EF4-FFF2-40B4-BE49-F238E27FC236}">
                          <a16:creationId xmlns:a16="http://schemas.microsoft.com/office/drawing/2014/main" id="{0BA7AC65-3418-04E0-22CB-DFAA5D29E699}"/>
                        </a:ext>
                      </a:extLst>
                    </p:cNvPr>
                    <p:cNvGrpSpPr/>
                    <p:nvPr/>
                  </p:nvGrpSpPr>
                  <p:grpSpPr>
                    <a:xfrm>
                      <a:off x="8859083" y="5224109"/>
                      <a:ext cx="918130" cy="833102"/>
                      <a:chOff x="8859083" y="5224109"/>
                      <a:chExt cx="918130" cy="833102"/>
                    </a:xfrm>
                  </p:grpSpPr>
                  <p:sp>
                    <p:nvSpPr>
                      <p:cNvPr id="413" name="Freeform: Shape 412">
                        <a:extLst>
                          <a:ext uri="{FF2B5EF4-FFF2-40B4-BE49-F238E27FC236}">
                            <a16:creationId xmlns:a16="http://schemas.microsoft.com/office/drawing/2014/main" id="{B03E3FA5-53C2-749F-DFCA-835CF787E1A0}"/>
                          </a:ext>
                        </a:extLst>
                      </p:cNvPr>
                      <p:cNvSpPr/>
                      <p:nvPr/>
                    </p:nvSpPr>
                    <p:spPr>
                      <a:xfrm>
                        <a:off x="8859083" y="5224109"/>
                        <a:ext cx="918130" cy="833102"/>
                      </a:xfrm>
                      <a:custGeom>
                        <a:avLst/>
                        <a:gdLst>
                          <a:gd name="connsiteX0" fmla="*/ 856974 w 918130"/>
                          <a:gd name="connsiteY0" fmla="*/ 833103 h 833102"/>
                          <a:gd name="connsiteX1" fmla="*/ 75194 w 918130"/>
                          <a:gd name="connsiteY1" fmla="*/ 833103 h 833102"/>
                          <a:gd name="connsiteX2" fmla="*/ 106227 w 918130"/>
                          <a:gd name="connsiteY2" fmla="*/ 629005 h 833102"/>
                          <a:gd name="connsiteX3" fmla="*/ 148001 w 918130"/>
                          <a:gd name="connsiteY3" fmla="*/ 557391 h 833102"/>
                          <a:gd name="connsiteX4" fmla="*/ 175453 w 918130"/>
                          <a:gd name="connsiteY4" fmla="*/ 479810 h 833102"/>
                          <a:gd name="connsiteX5" fmla="*/ 151582 w 918130"/>
                          <a:gd name="connsiteY5" fmla="*/ 402229 h 833102"/>
                          <a:gd name="connsiteX6" fmla="*/ 95485 w 918130"/>
                          <a:gd name="connsiteY6" fmla="*/ 364035 h 833102"/>
                          <a:gd name="connsiteX7" fmla="*/ 22678 w 918130"/>
                          <a:gd name="connsiteY7" fmla="*/ 311518 h 833102"/>
                          <a:gd name="connsiteX8" fmla="*/ 13129 w 918130"/>
                          <a:gd name="connsiteY8" fmla="*/ 291228 h 833102"/>
                          <a:gd name="connsiteX9" fmla="*/ 3581 w 918130"/>
                          <a:gd name="connsiteY9" fmla="*/ 248260 h 833102"/>
                          <a:gd name="connsiteX10" fmla="*/ 0 w 918130"/>
                          <a:gd name="connsiteY10" fmla="*/ 226776 h 833102"/>
                          <a:gd name="connsiteX11" fmla="*/ 173066 w 918130"/>
                          <a:gd name="connsiteY11" fmla="*/ 54904 h 833102"/>
                          <a:gd name="connsiteX12" fmla="*/ 134872 w 918130"/>
                          <a:gd name="connsiteY12" fmla="*/ 23871 h 833102"/>
                          <a:gd name="connsiteX13" fmla="*/ 188582 w 918130"/>
                          <a:gd name="connsiteY13" fmla="*/ 34613 h 833102"/>
                          <a:gd name="connsiteX14" fmla="*/ 177840 w 918130"/>
                          <a:gd name="connsiteY14" fmla="*/ 0 h 833102"/>
                          <a:gd name="connsiteX15" fmla="*/ 249454 w 918130"/>
                          <a:gd name="connsiteY15" fmla="*/ 56097 h 833102"/>
                          <a:gd name="connsiteX16" fmla="*/ 361648 w 918130"/>
                          <a:gd name="connsiteY16" fmla="*/ 390293 h 833102"/>
                          <a:gd name="connsiteX17" fmla="*/ 479810 w 918130"/>
                          <a:gd name="connsiteY17" fmla="*/ 549036 h 833102"/>
                          <a:gd name="connsiteX18" fmla="*/ 716134 w 918130"/>
                          <a:gd name="connsiteY18" fmla="*/ 563359 h 833102"/>
                          <a:gd name="connsiteX19" fmla="*/ 791328 w 918130"/>
                          <a:gd name="connsiteY19" fmla="*/ 523971 h 833102"/>
                          <a:gd name="connsiteX20" fmla="*/ 800876 w 918130"/>
                          <a:gd name="connsiteY20" fmla="*/ 489358 h 833102"/>
                          <a:gd name="connsiteX21" fmla="*/ 817587 w 918130"/>
                          <a:gd name="connsiteY21" fmla="*/ 482197 h 833102"/>
                          <a:gd name="connsiteX22" fmla="*/ 856974 w 918130"/>
                          <a:gd name="connsiteY22" fmla="*/ 833103 h 83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8130" h="833102">
                            <a:moveTo>
                              <a:pt x="856974" y="833103"/>
                            </a:moveTo>
                            <a:lnTo>
                              <a:pt x="75194" y="833103"/>
                            </a:lnTo>
                            <a:cubicBezTo>
                              <a:pt x="63258" y="763877"/>
                              <a:pt x="74001" y="691069"/>
                              <a:pt x="106227" y="629005"/>
                            </a:cubicBezTo>
                            <a:cubicBezTo>
                              <a:pt x="119356" y="603940"/>
                              <a:pt x="134872" y="581262"/>
                              <a:pt x="148001" y="557391"/>
                            </a:cubicBezTo>
                            <a:cubicBezTo>
                              <a:pt x="161130" y="533520"/>
                              <a:pt x="173066" y="507262"/>
                              <a:pt x="175453" y="479810"/>
                            </a:cubicBezTo>
                            <a:cubicBezTo>
                              <a:pt x="177840" y="452358"/>
                              <a:pt x="170679" y="422519"/>
                              <a:pt x="151582" y="402229"/>
                            </a:cubicBezTo>
                            <a:cubicBezTo>
                              <a:pt x="136066" y="385519"/>
                              <a:pt x="113388" y="377164"/>
                              <a:pt x="95485" y="364035"/>
                            </a:cubicBezTo>
                            <a:cubicBezTo>
                              <a:pt x="81162" y="354487"/>
                              <a:pt x="41774" y="331809"/>
                              <a:pt x="22678" y="311518"/>
                            </a:cubicBezTo>
                            <a:cubicBezTo>
                              <a:pt x="15516" y="304357"/>
                              <a:pt x="11936" y="297196"/>
                              <a:pt x="13129" y="291228"/>
                            </a:cubicBezTo>
                            <a:cubicBezTo>
                              <a:pt x="-11936" y="275712"/>
                              <a:pt x="16710" y="274518"/>
                              <a:pt x="3581" y="248260"/>
                            </a:cubicBezTo>
                            <a:lnTo>
                              <a:pt x="0" y="226776"/>
                            </a:lnTo>
                            <a:cubicBezTo>
                              <a:pt x="0" y="226776"/>
                              <a:pt x="14323" y="75194"/>
                              <a:pt x="173066" y="54904"/>
                            </a:cubicBezTo>
                            <a:lnTo>
                              <a:pt x="134872" y="23871"/>
                            </a:lnTo>
                            <a:cubicBezTo>
                              <a:pt x="169485" y="29839"/>
                              <a:pt x="188582" y="34613"/>
                              <a:pt x="188582" y="34613"/>
                            </a:cubicBezTo>
                            <a:lnTo>
                              <a:pt x="177840" y="0"/>
                            </a:lnTo>
                            <a:cubicBezTo>
                              <a:pt x="199324" y="9549"/>
                              <a:pt x="233937" y="40581"/>
                              <a:pt x="249454" y="56097"/>
                            </a:cubicBezTo>
                            <a:cubicBezTo>
                              <a:pt x="414164" y="85936"/>
                              <a:pt x="378358" y="312712"/>
                              <a:pt x="361648" y="390293"/>
                            </a:cubicBezTo>
                            <a:cubicBezTo>
                              <a:pt x="343744" y="472649"/>
                              <a:pt x="383131" y="557391"/>
                              <a:pt x="479810" y="549036"/>
                            </a:cubicBezTo>
                            <a:cubicBezTo>
                              <a:pt x="559779" y="541875"/>
                              <a:pt x="652876" y="550230"/>
                              <a:pt x="716134" y="563359"/>
                            </a:cubicBezTo>
                            <a:cubicBezTo>
                              <a:pt x="747166" y="570520"/>
                              <a:pt x="779393" y="553810"/>
                              <a:pt x="791328" y="523971"/>
                            </a:cubicBezTo>
                            <a:cubicBezTo>
                              <a:pt x="794909" y="514423"/>
                              <a:pt x="798490" y="503681"/>
                              <a:pt x="800876" y="489358"/>
                            </a:cubicBezTo>
                            <a:cubicBezTo>
                              <a:pt x="802070" y="481004"/>
                              <a:pt x="811619" y="477423"/>
                              <a:pt x="817587" y="482197"/>
                            </a:cubicBezTo>
                            <a:cubicBezTo>
                              <a:pt x="864136" y="512036"/>
                              <a:pt x="994233" y="620650"/>
                              <a:pt x="856974" y="833103"/>
                            </a:cubicBezTo>
                            <a:close/>
                          </a:path>
                        </a:pathLst>
                      </a:custGeom>
                      <a:gradFill>
                        <a:gsLst>
                          <a:gs pos="15720">
                            <a:srgbClr val="FEDA68"/>
                          </a:gs>
                          <a:gs pos="76200">
                            <a:srgbClr val="FEC468"/>
                          </a:gs>
                        </a:gsLst>
                        <a:lin ang="455364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311DB37F-0175-197D-FD93-229528951182}"/>
                          </a:ext>
                        </a:extLst>
                      </p:cNvPr>
                      <p:cNvSpPr/>
                      <p:nvPr/>
                    </p:nvSpPr>
                    <p:spPr>
                      <a:xfrm>
                        <a:off x="8880567" y="5518460"/>
                        <a:ext cx="204874" cy="538751"/>
                      </a:xfrm>
                      <a:custGeom>
                        <a:avLst/>
                        <a:gdLst>
                          <a:gd name="connsiteX0" fmla="*/ 190969 w 204874"/>
                          <a:gd name="connsiteY0" fmla="*/ 254685 h 538751"/>
                          <a:gd name="connsiteX1" fmla="*/ 142034 w 204874"/>
                          <a:gd name="connsiteY1" fmla="*/ 352557 h 538751"/>
                          <a:gd name="connsiteX2" fmla="*/ 111001 w 204874"/>
                          <a:gd name="connsiteY2" fmla="*/ 456396 h 538751"/>
                          <a:gd name="connsiteX3" fmla="*/ 138453 w 204874"/>
                          <a:gd name="connsiteY3" fmla="*/ 538752 h 538751"/>
                          <a:gd name="connsiteX4" fmla="*/ 52517 w 204874"/>
                          <a:gd name="connsiteY4" fmla="*/ 538752 h 538751"/>
                          <a:gd name="connsiteX5" fmla="*/ 83549 w 204874"/>
                          <a:gd name="connsiteY5" fmla="*/ 334653 h 538751"/>
                          <a:gd name="connsiteX6" fmla="*/ 125323 w 204874"/>
                          <a:gd name="connsiteY6" fmla="*/ 263040 h 538751"/>
                          <a:gd name="connsiteX7" fmla="*/ 152775 w 204874"/>
                          <a:gd name="connsiteY7" fmla="*/ 185459 h 538751"/>
                          <a:gd name="connsiteX8" fmla="*/ 128904 w 204874"/>
                          <a:gd name="connsiteY8" fmla="*/ 107878 h 538751"/>
                          <a:gd name="connsiteX9" fmla="*/ 72807 w 204874"/>
                          <a:gd name="connsiteY9" fmla="*/ 69684 h 538751"/>
                          <a:gd name="connsiteX10" fmla="*/ 0 w 204874"/>
                          <a:gd name="connsiteY10" fmla="*/ 17167 h 538751"/>
                          <a:gd name="connsiteX11" fmla="*/ 41774 w 204874"/>
                          <a:gd name="connsiteY11" fmla="*/ 457 h 538751"/>
                          <a:gd name="connsiteX12" fmla="*/ 158743 w 204874"/>
                          <a:gd name="connsiteY12" fmla="*/ 76845 h 538751"/>
                          <a:gd name="connsiteX13" fmla="*/ 199324 w 204874"/>
                          <a:gd name="connsiteY13" fmla="*/ 148458 h 538751"/>
                          <a:gd name="connsiteX14" fmla="*/ 190969 w 204874"/>
                          <a:gd name="connsiteY14" fmla="*/ 254685 h 53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874" h="538751">
                            <a:moveTo>
                              <a:pt x="190969" y="254685"/>
                            </a:moveTo>
                            <a:cubicBezTo>
                              <a:pt x="177840" y="289298"/>
                              <a:pt x="158743" y="320331"/>
                              <a:pt x="142034" y="352557"/>
                            </a:cubicBezTo>
                            <a:cubicBezTo>
                              <a:pt x="125323" y="384783"/>
                              <a:pt x="112195" y="420589"/>
                              <a:pt x="111001" y="456396"/>
                            </a:cubicBezTo>
                            <a:cubicBezTo>
                              <a:pt x="109807" y="486235"/>
                              <a:pt x="119356" y="517268"/>
                              <a:pt x="138453" y="538752"/>
                            </a:cubicBezTo>
                            <a:lnTo>
                              <a:pt x="52517" y="538752"/>
                            </a:lnTo>
                            <a:cubicBezTo>
                              <a:pt x="40581" y="469526"/>
                              <a:pt x="51323" y="396718"/>
                              <a:pt x="83549" y="334653"/>
                            </a:cubicBezTo>
                            <a:cubicBezTo>
                              <a:pt x="96679" y="309589"/>
                              <a:pt x="112195" y="286911"/>
                              <a:pt x="125323" y="263040"/>
                            </a:cubicBezTo>
                            <a:cubicBezTo>
                              <a:pt x="138453" y="239169"/>
                              <a:pt x="150389" y="212910"/>
                              <a:pt x="152775" y="185459"/>
                            </a:cubicBezTo>
                            <a:cubicBezTo>
                              <a:pt x="155162" y="158007"/>
                              <a:pt x="148001" y="128168"/>
                              <a:pt x="128904" y="107878"/>
                            </a:cubicBezTo>
                            <a:cubicBezTo>
                              <a:pt x="113388" y="91168"/>
                              <a:pt x="90711" y="82813"/>
                              <a:pt x="72807" y="69684"/>
                            </a:cubicBezTo>
                            <a:cubicBezTo>
                              <a:pt x="58485" y="60135"/>
                              <a:pt x="19097" y="37458"/>
                              <a:pt x="0" y="17167"/>
                            </a:cubicBezTo>
                            <a:cubicBezTo>
                              <a:pt x="9548" y="5232"/>
                              <a:pt x="26258" y="-1930"/>
                              <a:pt x="41774" y="457"/>
                            </a:cubicBezTo>
                            <a:cubicBezTo>
                              <a:pt x="89517" y="7619"/>
                              <a:pt x="127711" y="41038"/>
                              <a:pt x="158743" y="76845"/>
                            </a:cubicBezTo>
                            <a:cubicBezTo>
                              <a:pt x="176646" y="98329"/>
                              <a:pt x="192163" y="121007"/>
                              <a:pt x="199324" y="148458"/>
                            </a:cubicBezTo>
                            <a:cubicBezTo>
                              <a:pt x="210066" y="183072"/>
                              <a:pt x="204099" y="220072"/>
                              <a:pt x="190969" y="254685"/>
                            </a:cubicBezTo>
                            <a:close/>
                          </a:path>
                        </a:pathLst>
                      </a:custGeom>
                      <a:gradFill>
                        <a:gsLst>
                          <a:gs pos="15720">
                            <a:srgbClr val="FEDA68"/>
                          </a:gs>
                          <a:gs pos="76200">
                            <a:srgbClr val="FEC468"/>
                          </a:gs>
                        </a:gsLst>
                        <a:lin ang="4455921"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15" name="Graphic 261">
                        <a:extLst>
                          <a:ext uri="{FF2B5EF4-FFF2-40B4-BE49-F238E27FC236}">
                            <a16:creationId xmlns:a16="http://schemas.microsoft.com/office/drawing/2014/main" id="{DE0B597E-4EB0-FC46-C39F-B7251FD10EE1}"/>
                          </a:ext>
                        </a:extLst>
                      </p:cNvPr>
                      <p:cNvGrpSpPr/>
                      <p:nvPr/>
                    </p:nvGrpSpPr>
                    <p:grpSpPr>
                      <a:xfrm>
                        <a:off x="9205215" y="5791049"/>
                        <a:ext cx="437257" cy="241248"/>
                        <a:chOff x="9205215" y="5791049"/>
                        <a:chExt cx="437257" cy="241248"/>
                      </a:xfrm>
                      <a:solidFill>
                        <a:srgbClr val="F28552"/>
                      </a:solidFill>
                    </p:grpSpPr>
                    <p:sp>
                      <p:nvSpPr>
                        <p:cNvPr id="416" name="Freeform: Shape 415">
                          <a:extLst>
                            <a:ext uri="{FF2B5EF4-FFF2-40B4-BE49-F238E27FC236}">
                              <a16:creationId xmlns:a16="http://schemas.microsoft.com/office/drawing/2014/main" id="{8742F684-3286-218D-16E5-EB6A768CD844}"/>
                            </a:ext>
                          </a:extLst>
                        </p:cNvPr>
                        <p:cNvSpPr/>
                        <p:nvPr/>
                      </p:nvSpPr>
                      <p:spPr>
                        <a:xfrm>
                          <a:off x="9205215" y="5872211"/>
                          <a:ext cx="319210" cy="160086"/>
                        </a:xfrm>
                        <a:custGeom>
                          <a:avLst/>
                          <a:gdLst>
                            <a:gd name="connsiteX0" fmla="*/ 0 w 319210"/>
                            <a:gd name="connsiteY0" fmla="*/ 0 h 160086"/>
                            <a:gd name="connsiteX1" fmla="*/ 63258 w 319210"/>
                            <a:gd name="connsiteY1" fmla="*/ 82355 h 160086"/>
                            <a:gd name="connsiteX2" fmla="*/ 151582 w 319210"/>
                            <a:gd name="connsiteY2" fmla="*/ 134872 h 160086"/>
                            <a:gd name="connsiteX3" fmla="*/ 253034 w 319210"/>
                            <a:gd name="connsiteY3" fmla="*/ 152775 h 160086"/>
                            <a:gd name="connsiteX4" fmla="*/ 301970 w 319210"/>
                            <a:gd name="connsiteY4" fmla="*/ 143227 h 160086"/>
                            <a:gd name="connsiteX5" fmla="*/ 315099 w 319210"/>
                            <a:gd name="connsiteY5" fmla="*/ 97872 h 160086"/>
                            <a:gd name="connsiteX6" fmla="*/ 304357 w 319210"/>
                            <a:gd name="connsiteY6" fmla="*/ 146807 h 160086"/>
                            <a:gd name="connsiteX7" fmla="*/ 253034 w 319210"/>
                            <a:gd name="connsiteY7" fmla="*/ 159936 h 160086"/>
                            <a:gd name="connsiteX8" fmla="*/ 148001 w 319210"/>
                            <a:gd name="connsiteY8" fmla="*/ 143227 h 160086"/>
                            <a:gd name="connsiteX9" fmla="*/ 58485 w 319210"/>
                            <a:gd name="connsiteY9" fmla="*/ 87130 h 160086"/>
                            <a:gd name="connsiteX10" fmla="*/ 23871 w 319210"/>
                            <a:gd name="connsiteY10" fmla="*/ 46548 h 160086"/>
                            <a:gd name="connsiteX11" fmla="*/ 0 w 319210"/>
                            <a:gd name="connsiteY11" fmla="*/ 0 h 16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210" h="160086">
                              <a:moveTo>
                                <a:pt x="0" y="0"/>
                              </a:moveTo>
                              <a:cubicBezTo>
                                <a:pt x="15516" y="31032"/>
                                <a:pt x="37000" y="59678"/>
                                <a:pt x="63258" y="82355"/>
                              </a:cubicBezTo>
                              <a:cubicBezTo>
                                <a:pt x="89517" y="105033"/>
                                <a:pt x="119356" y="124129"/>
                                <a:pt x="151582" y="134872"/>
                              </a:cubicBezTo>
                              <a:cubicBezTo>
                                <a:pt x="183808" y="146807"/>
                                <a:pt x="218421" y="152775"/>
                                <a:pt x="253034" y="152775"/>
                              </a:cubicBezTo>
                              <a:cubicBezTo>
                                <a:pt x="269744" y="152775"/>
                                <a:pt x="288841" y="152775"/>
                                <a:pt x="301970" y="143227"/>
                              </a:cubicBezTo>
                              <a:cubicBezTo>
                                <a:pt x="316293" y="133679"/>
                                <a:pt x="322260" y="114581"/>
                                <a:pt x="315099" y="97872"/>
                              </a:cubicBezTo>
                              <a:cubicBezTo>
                                <a:pt x="323454" y="113388"/>
                                <a:pt x="318680" y="134872"/>
                                <a:pt x="304357" y="146807"/>
                              </a:cubicBezTo>
                              <a:cubicBezTo>
                                <a:pt x="288841" y="158743"/>
                                <a:pt x="269744" y="158743"/>
                                <a:pt x="253034" y="159936"/>
                              </a:cubicBezTo>
                              <a:cubicBezTo>
                                <a:pt x="217228" y="161130"/>
                                <a:pt x="181421" y="155162"/>
                                <a:pt x="148001" y="143227"/>
                              </a:cubicBezTo>
                              <a:cubicBezTo>
                                <a:pt x="114581" y="130097"/>
                                <a:pt x="83549" y="111001"/>
                                <a:pt x="58485" y="87130"/>
                              </a:cubicBezTo>
                              <a:cubicBezTo>
                                <a:pt x="45355" y="75194"/>
                                <a:pt x="34613" y="60871"/>
                                <a:pt x="23871" y="46548"/>
                              </a:cubicBezTo>
                              <a:cubicBezTo>
                                <a:pt x="14323" y="32226"/>
                                <a:pt x="5968" y="16710"/>
                                <a:pt x="0" y="0"/>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FABFFF1A-5941-9E75-4B6A-73B46F4D01D4}"/>
                            </a:ext>
                          </a:extLst>
                        </p:cNvPr>
                        <p:cNvSpPr/>
                        <p:nvPr/>
                      </p:nvSpPr>
                      <p:spPr>
                        <a:xfrm>
                          <a:off x="9526282" y="5903243"/>
                          <a:ext cx="81161" cy="92792"/>
                        </a:xfrm>
                        <a:custGeom>
                          <a:avLst/>
                          <a:gdLst>
                            <a:gd name="connsiteX0" fmla="*/ 0 w 81161"/>
                            <a:gd name="connsiteY0" fmla="*/ 88324 h 92792"/>
                            <a:gd name="connsiteX1" fmla="*/ 34613 w 81161"/>
                            <a:gd name="connsiteY1" fmla="*/ 84743 h 92792"/>
                            <a:gd name="connsiteX2" fmla="*/ 62064 w 81161"/>
                            <a:gd name="connsiteY2" fmla="*/ 65646 h 92792"/>
                            <a:gd name="connsiteX3" fmla="*/ 74000 w 81161"/>
                            <a:gd name="connsiteY3" fmla="*/ 34613 h 92792"/>
                            <a:gd name="connsiteX4" fmla="*/ 69226 w 81161"/>
                            <a:gd name="connsiteY4" fmla="*/ 0 h 92792"/>
                            <a:gd name="connsiteX5" fmla="*/ 81162 w 81161"/>
                            <a:gd name="connsiteY5" fmla="*/ 34613 h 92792"/>
                            <a:gd name="connsiteX6" fmla="*/ 69226 w 81161"/>
                            <a:gd name="connsiteY6" fmla="*/ 70420 h 92792"/>
                            <a:gd name="connsiteX7" fmla="*/ 37000 w 81161"/>
                            <a:gd name="connsiteY7" fmla="*/ 90711 h 92792"/>
                            <a:gd name="connsiteX8" fmla="*/ 0 w 81161"/>
                            <a:gd name="connsiteY8" fmla="*/ 88324 h 9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61" h="92792">
                              <a:moveTo>
                                <a:pt x="0" y="88324"/>
                              </a:moveTo>
                              <a:cubicBezTo>
                                <a:pt x="11936" y="90711"/>
                                <a:pt x="23871" y="88324"/>
                                <a:pt x="34613" y="84743"/>
                              </a:cubicBezTo>
                              <a:cubicBezTo>
                                <a:pt x="45355" y="81162"/>
                                <a:pt x="54903" y="74001"/>
                                <a:pt x="62064" y="65646"/>
                              </a:cubicBezTo>
                              <a:cubicBezTo>
                                <a:pt x="69226" y="57291"/>
                                <a:pt x="72807" y="45355"/>
                                <a:pt x="74000" y="34613"/>
                              </a:cubicBezTo>
                              <a:cubicBezTo>
                                <a:pt x="75194" y="22678"/>
                                <a:pt x="74000" y="10742"/>
                                <a:pt x="69226" y="0"/>
                              </a:cubicBezTo>
                              <a:cubicBezTo>
                                <a:pt x="77581" y="9548"/>
                                <a:pt x="81162" y="22678"/>
                                <a:pt x="81162" y="34613"/>
                              </a:cubicBezTo>
                              <a:cubicBezTo>
                                <a:pt x="81162" y="47742"/>
                                <a:pt x="77581" y="60872"/>
                                <a:pt x="69226" y="70420"/>
                              </a:cubicBezTo>
                              <a:cubicBezTo>
                                <a:pt x="60871" y="81162"/>
                                <a:pt x="50129" y="88324"/>
                                <a:pt x="37000" y="90711"/>
                              </a:cubicBezTo>
                              <a:cubicBezTo>
                                <a:pt x="23871" y="94291"/>
                                <a:pt x="10742" y="93097"/>
                                <a:pt x="0" y="88324"/>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EBA9928C-D76E-83B6-5558-121C1EDBBB1E}"/>
                            </a:ext>
                          </a:extLst>
                        </p:cNvPr>
                        <p:cNvSpPr/>
                        <p:nvPr/>
                      </p:nvSpPr>
                      <p:spPr>
                        <a:xfrm>
                          <a:off x="9602669" y="5791049"/>
                          <a:ext cx="39803" cy="134972"/>
                        </a:xfrm>
                        <a:custGeom>
                          <a:avLst/>
                          <a:gdLst>
                            <a:gd name="connsiteX0" fmla="*/ 0 w 39803"/>
                            <a:gd name="connsiteY0" fmla="*/ 134872 h 134972"/>
                            <a:gd name="connsiteX1" fmla="*/ 27452 w 39803"/>
                            <a:gd name="connsiteY1" fmla="*/ 111001 h 134972"/>
                            <a:gd name="connsiteX2" fmla="*/ 31033 w 39803"/>
                            <a:gd name="connsiteY2" fmla="*/ 74001 h 134972"/>
                            <a:gd name="connsiteX3" fmla="*/ 7162 w 39803"/>
                            <a:gd name="connsiteY3" fmla="*/ 0 h 134972"/>
                            <a:gd name="connsiteX4" fmla="*/ 39387 w 39803"/>
                            <a:gd name="connsiteY4" fmla="*/ 72807 h 134972"/>
                            <a:gd name="connsiteX5" fmla="*/ 33419 w 39803"/>
                            <a:gd name="connsiteY5" fmla="*/ 113388 h 134972"/>
                            <a:gd name="connsiteX6" fmla="*/ 0 w 39803"/>
                            <a:gd name="connsiteY6" fmla="*/ 134872 h 13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03" h="134972">
                              <a:moveTo>
                                <a:pt x="0" y="134872"/>
                              </a:moveTo>
                              <a:cubicBezTo>
                                <a:pt x="13130" y="132485"/>
                                <a:pt x="22678" y="121743"/>
                                <a:pt x="27452" y="111001"/>
                              </a:cubicBezTo>
                              <a:cubicBezTo>
                                <a:pt x="32226" y="99065"/>
                                <a:pt x="32226" y="85936"/>
                                <a:pt x="31033" y="74001"/>
                              </a:cubicBezTo>
                              <a:cubicBezTo>
                                <a:pt x="29839" y="47742"/>
                                <a:pt x="21484" y="23871"/>
                                <a:pt x="7162" y="0"/>
                              </a:cubicBezTo>
                              <a:cubicBezTo>
                                <a:pt x="26258" y="19097"/>
                                <a:pt x="37001" y="45355"/>
                                <a:pt x="39387" y="72807"/>
                              </a:cubicBezTo>
                              <a:cubicBezTo>
                                <a:pt x="40581" y="85936"/>
                                <a:pt x="39387" y="100259"/>
                                <a:pt x="33419" y="113388"/>
                              </a:cubicBezTo>
                              <a:cubicBezTo>
                                <a:pt x="27452" y="126517"/>
                                <a:pt x="14323" y="136065"/>
                                <a:pt x="0" y="134872"/>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9" name="Freeform: Shape 418">
                        <a:extLst>
                          <a:ext uri="{FF2B5EF4-FFF2-40B4-BE49-F238E27FC236}">
                            <a16:creationId xmlns:a16="http://schemas.microsoft.com/office/drawing/2014/main" id="{607F8278-70A9-F3FE-BE8B-50DF670F04CE}"/>
                          </a:ext>
                        </a:extLst>
                      </p:cNvPr>
                      <p:cNvSpPr/>
                      <p:nvPr/>
                    </p:nvSpPr>
                    <p:spPr>
                      <a:xfrm>
                        <a:off x="9242215" y="5788344"/>
                        <a:ext cx="357930" cy="198361"/>
                      </a:xfrm>
                      <a:custGeom>
                        <a:avLst/>
                        <a:gdLst>
                          <a:gd name="connsiteX0" fmla="*/ 354487 w 357930"/>
                          <a:gd name="connsiteY0" fmla="*/ 21801 h 198361"/>
                          <a:gd name="connsiteX1" fmla="*/ 353293 w 357930"/>
                          <a:gd name="connsiteY1" fmla="*/ 63576 h 198361"/>
                          <a:gd name="connsiteX2" fmla="*/ 322260 w 357930"/>
                          <a:gd name="connsiteY2" fmla="*/ 94608 h 198361"/>
                          <a:gd name="connsiteX3" fmla="*/ 300777 w 357930"/>
                          <a:gd name="connsiteY3" fmla="*/ 144738 h 198361"/>
                          <a:gd name="connsiteX4" fmla="*/ 247066 w 357930"/>
                          <a:gd name="connsiteY4" fmla="*/ 161448 h 198361"/>
                          <a:gd name="connsiteX5" fmla="*/ 218422 w 357930"/>
                          <a:gd name="connsiteY5" fmla="*/ 196060 h 198361"/>
                          <a:gd name="connsiteX6" fmla="*/ 170679 w 357930"/>
                          <a:gd name="connsiteY6" fmla="*/ 193674 h 198361"/>
                          <a:gd name="connsiteX7" fmla="*/ 0 w 357930"/>
                          <a:gd name="connsiteY7" fmla="*/ 59995 h 198361"/>
                          <a:gd name="connsiteX8" fmla="*/ 42968 w 357930"/>
                          <a:gd name="connsiteY8" fmla="*/ 12253 h 198361"/>
                          <a:gd name="connsiteX9" fmla="*/ 108614 w 357930"/>
                          <a:gd name="connsiteY9" fmla="*/ 318 h 198361"/>
                          <a:gd name="connsiteX10" fmla="*/ 205292 w 357930"/>
                          <a:gd name="connsiteY10" fmla="*/ 3898 h 198361"/>
                          <a:gd name="connsiteX11" fmla="*/ 354487 w 357930"/>
                          <a:gd name="connsiteY11" fmla="*/ 21801 h 19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930" h="198361">
                            <a:moveTo>
                              <a:pt x="354487" y="21801"/>
                            </a:moveTo>
                            <a:cubicBezTo>
                              <a:pt x="359261" y="34931"/>
                              <a:pt x="359261" y="50447"/>
                              <a:pt x="353293" y="63576"/>
                            </a:cubicBezTo>
                            <a:cubicBezTo>
                              <a:pt x="348519" y="76705"/>
                              <a:pt x="335390" y="88641"/>
                              <a:pt x="322260" y="94608"/>
                            </a:cubicBezTo>
                            <a:cubicBezTo>
                              <a:pt x="322260" y="113705"/>
                              <a:pt x="313906" y="132802"/>
                              <a:pt x="300777" y="144738"/>
                            </a:cubicBezTo>
                            <a:cubicBezTo>
                              <a:pt x="287648" y="156673"/>
                              <a:pt x="266164" y="162641"/>
                              <a:pt x="247066" y="161448"/>
                            </a:cubicBezTo>
                            <a:cubicBezTo>
                              <a:pt x="248260" y="178157"/>
                              <a:pt x="233938" y="191287"/>
                              <a:pt x="218422" y="196060"/>
                            </a:cubicBezTo>
                            <a:cubicBezTo>
                              <a:pt x="202905" y="200835"/>
                              <a:pt x="186195" y="197254"/>
                              <a:pt x="170679" y="193674"/>
                            </a:cubicBezTo>
                            <a:cubicBezTo>
                              <a:pt x="99066" y="173383"/>
                              <a:pt x="37001" y="124447"/>
                              <a:pt x="0" y="59995"/>
                            </a:cubicBezTo>
                            <a:cubicBezTo>
                              <a:pt x="5968" y="38511"/>
                              <a:pt x="21485" y="20608"/>
                              <a:pt x="42968" y="12253"/>
                            </a:cubicBezTo>
                            <a:cubicBezTo>
                              <a:pt x="63259" y="2704"/>
                              <a:pt x="85936" y="318"/>
                              <a:pt x="108614" y="318"/>
                            </a:cubicBezTo>
                            <a:cubicBezTo>
                              <a:pt x="140840" y="-876"/>
                              <a:pt x="173066" y="1511"/>
                              <a:pt x="205292" y="3898"/>
                            </a:cubicBezTo>
                            <a:cubicBezTo>
                              <a:pt x="257809" y="7479"/>
                              <a:pt x="304357" y="8672"/>
                              <a:pt x="354487" y="21801"/>
                            </a:cubicBezTo>
                            <a:close/>
                          </a:path>
                        </a:pathLst>
                      </a:custGeom>
                      <a:gradFill>
                        <a:gsLst>
                          <a:gs pos="0">
                            <a:srgbClr val="FEDA68">
                              <a:alpha val="0"/>
                            </a:srgbClr>
                          </a:gs>
                          <a:gs pos="22980">
                            <a:srgbClr val="FECF68">
                              <a:alpha val="49804"/>
                            </a:srgbClr>
                          </a:gs>
                          <a:gs pos="45960">
                            <a:srgbClr val="FEC468"/>
                          </a:gs>
                          <a:gs pos="100000">
                            <a:srgbClr val="FEDA68">
                              <a:alpha val="0"/>
                            </a:srgbClr>
                          </a:gs>
                        </a:gsLst>
                        <a:lin ang="80167"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20" name="Graphic 261">
                      <a:extLst>
                        <a:ext uri="{FF2B5EF4-FFF2-40B4-BE49-F238E27FC236}">
                          <a16:creationId xmlns:a16="http://schemas.microsoft.com/office/drawing/2014/main" id="{A0676775-71A8-F822-5F14-5F7650E2D513}"/>
                        </a:ext>
                      </a:extLst>
                    </p:cNvPr>
                    <p:cNvGrpSpPr/>
                    <p:nvPr/>
                  </p:nvGrpSpPr>
                  <p:grpSpPr>
                    <a:xfrm>
                      <a:off x="8731326" y="5404336"/>
                      <a:ext cx="475081" cy="192162"/>
                      <a:chOff x="8731326" y="5404336"/>
                      <a:chExt cx="475081" cy="192162"/>
                    </a:xfrm>
                  </p:grpSpPr>
                  <p:grpSp>
                    <p:nvGrpSpPr>
                      <p:cNvPr id="421" name="Graphic 261">
                        <a:extLst>
                          <a:ext uri="{FF2B5EF4-FFF2-40B4-BE49-F238E27FC236}">
                            <a16:creationId xmlns:a16="http://schemas.microsoft.com/office/drawing/2014/main" id="{6335AA88-FCF0-99E8-02D1-726A829A64FC}"/>
                          </a:ext>
                        </a:extLst>
                      </p:cNvPr>
                      <p:cNvGrpSpPr/>
                      <p:nvPr/>
                    </p:nvGrpSpPr>
                    <p:grpSpPr>
                      <a:xfrm>
                        <a:off x="8993955" y="5404336"/>
                        <a:ext cx="212452" cy="171872"/>
                        <a:chOff x="8993955" y="5404336"/>
                        <a:chExt cx="212452" cy="171872"/>
                      </a:xfrm>
                    </p:grpSpPr>
                    <p:grpSp>
                      <p:nvGrpSpPr>
                        <p:cNvPr id="422" name="Graphic 261">
                          <a:extLst>
                            <a:ext uri="{FF2B5EF4-FFF2-40B4-BE49-F238E27FC236}">
                              <a16:creationId xmlns:a16="http://schemas.microsoft.com/office/drawing/2014/main" id="{2D2FABC3-B6E5-E711-8156-DA947FF9770F}"/>
                            </a:ext>
                          </a:extLst>
                        </p:cNvPr>
                        <p:cNvGrpSpPr/>
                        <p:nvPr/>
                      </p:nvGrpSpPr>
                      <p:grpSpPr>
                        <a:xfrm>
                          <a:off x="8993955" y="5404336"/>
                          <a:ext cx="69226" cy="93992"/>
                          <a:chOff x="8993955" y="5404336"/>
                          <a:chExt cx="69226" cy="93992"/>
                        </a:xfrm>
                        <a:solidFill>
                          <a:srgbClr val="2D1B11"/>
                        </a:solidFill>
                      </p:grpSpPr>
                      <p:sp>
                        <p:nvSpPr>
                          <p:cNvPr id="423" name="Freeform: Shape 422">
                            <a:extLst>
                              <a:ext uri="{FF2B5EF4-FFF2-40B4-BE49-F238E27FC236}">
                                <a16:creationId xmlns:a16="http://schemas.microsoft.com/office/drawing/2014/main" id="{C6ED091F-A524-F605-6D9D-4CD44A576558}"/>
                              </a:ext>
                            </a:extLst>
                          </p:cNvPr>
                          <p:cNvSpPr/>
                          <p:nvPr/>
                        </p:nvSpPr>
                        <p:spPr>
                          <a:xfrm>
                            <a:off x="8993955" y="5404336"/>
                            <a:ext cx="40580" cy="40580"/>
                          </a:xfrm>
                          <a:custGeom>
                            <a:avLst/>
                            <a:gdLst>
                              <a:gd name="connsiteX0" fmla="*/ 40581 w 40580"/>
                              <a:gd name="connsiteY0" fmla="*/ 20291 h 40580"/>
                              <a:gd name="connsiteX1" fmla="*/ 20290 w 40580"/>
                              <a:gd name="connsiteY1" fmla="*/ 40581 h 40580"/>
                              <a:gd name="connsiteX2" fmla="*/ 0 w 40580"/>
                              <a:gd name="connsiteY2" fmla="*/ 20291 h 40580"/>
                              <a:gd name="connsiteX3" fmla="*/ 20290 w 40580"/>
                              <a:gd name="connsiteY3" fmla="*/ 0 h 40580"/>
                              <a:gd name="connsiteX4" fmla="*/ 40581 w 40580"/>
                              <a:gd name="connsiteY4" fmla="*/ 20291 h 4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40580">
                                <a:moveTo>
                                  <a:pt x="40581" y="20291"/>
                                </a:moveTo>
                                <a:cubicBezTo>
                                  <a:pt x="40581" y="31497"/>
                                  <a:pt x="31497" y="40581"/>
                                  <a:pt x="20290" y="40581"/>
                                </a:cubicBezTo>
                                <a:cubicBezTo>
                                  <a:pt x="9084" y="40581"/>
                                  <a:pt x="0" y="31497"/>
                                  <a:pt x="0" y="20291"/>
                                </a:cubicBezTo>
                                <a:cubicBezTo>
                                  <a:pt x="0" y="9085"/>
                                  <a:pt x="9084" y="0"/>
                                  <a:pt x="20290" y="0"/>
                                </a:cubicBezTo>
                                <a:cubicBezTo>
                                  <a:pt x="31497" y="0"/>
                                  <a:pt x="40581" y="9084"/>
                                  <a:pt x="40581" y="20291"/>
                                </a:cubicBezTo>
                                <a:close/>
                              </a:path>
                            </a:pathLst>
                          </a:custGeom>
                          <a:solidFill>
                            <a:srgbClr val="2D1B1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A85FE095-8185-972E-2653-32137FA70D1F}"/>
                              </a:ext>
                            </a:extLst>
                          </p:cNvPr>
                          <p:cNvSpPr/>
                          <p:nvPr/>
                        </p:nvSpPr>
                        <p:spPr>
                          <a:xfrm>
                            <a:off x="9014246" y="5455659"/>
                            <a:ext cx="48935" cy="42669"/>
                          </a:xfrm>
                          <a:custGeom>
                            <a:avLst/>
                            <a:gdLst>
                              <a:gd name="connsiteX0" fmla="*/ 0 w 48935"/>
                              <a:gd name="connsiteY0" fmla="*/ 41774 h 42669"/>
                              <a:gd name="connsiteX1" fmla="*/ 16710 w 48935"/>
                              <a:gd name="connsiteY1" fmla="*/ 35807 h 42669"/>
                              <a:gd name="connsiteX2" fmla="*/ 31032 w 48935"/>
                              <a:gd name="connsiteY2" fmla="*/ 27452 h 42669"/>
                              <a:gd name="connsiteX3" fmla="*/ 41774 w 48935"/>
                              <a:gd name="connsiteY3" fmla="*/ 15516 h 42669"/>
                              <a:gd name="connsiteX4" fmla="*/ 48936 w 48935"/>
                              <a:gd name="connsiteY4" fmla="*/ 0 h 42669"/>
                              <a:gd name="connsiteX5" fmla="*/ 46549 w 48935"/>
                              <a:gd name="connsiteY5" fmla="*/ 19097 h 42669"/>
                              <a:gd name="connsiteX6" fmla="*/ 34613 w 48935"/>
                              <a:gd name="connsiteY6" fmla="*/ 34613 h 42669"/>
                              <a:gd name="connsiteX7" fmla="*/ 0 w 48935"/>
                              <a:gd name="connsiteY7" fmla="*/ 41774 h 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35" h="42669">
                                <a:moveTo>
                                  <a:pt x="0" y="41774"/>
                                </a:moveTo>
                                <a:cubicBezTo>
                                  <a:pt x="5968" y="40581"/>
                                  <a:pt x="11936" y="38194"/>
                                  <a:pt x="16710" y="35807"/>
                                </a:cubicBezTo>
                                <a:cubicBezTo>
                                  <a:pt x="21484" y="33420"/>
                                  <a:pt x="27452" y="31033"/>
                                  <a:pt x="31032" y="27452"/>
                                </a:cubicBezTo>
                                <a:cubicBezTo>
                                  <a:pt x="35807" y="23871"/>
                                  <a:pt x="39387" y="20291"/>
                                  <a:pt x="41774" y="15516"/>
                                </a:cubicBezTo>
                                <a:cubicBezTo>
                                  <a:pt x="45355" y="10742"/>
                                  <a:pt x="46549" y="4775"/>
                                  <a:pt x="48936" y="0"/>
                                </a:cubicBezTo>
                                <a:cubicBezTo>
                                  <a:pt x="48936" y="5968"/>
                                  <a:pt x="48936" y="13129"/>
                                  <a:pt x="46549" y="19097"/>
                                </a:cubicBezTo>
                                <a:cubicBezTo>
                                  <a:pt x="44162" y="25065"/>
                                  <a:pt x="40581" y="31033"/>
                                  <a:pt x="34613" y="34613"/>
                                </a:cubicBezTo>
                                <a:cubicBezTo>
                                  <a:pt x="26258" y="41774"/>
                                  <a:pt x="11936" y="44162"/>
                                  <a:pt x="0" y="41774"/>
                                </a:cubicBezTo>
                                <a:close/>
                              </a:path>
                            </a:pathLst>
                          </a:custGeom>
                          <a:solidFill>
                            <a:srgbClr val="2D1B1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25" name="Freeform: Shape 424">
                          <a:extLst>
                            <a:ext uri="{FF2B5EF4-FFF2-40B4-BE49-F238E27FC236}">
                              <a16:creationId xmlns:a16="http://schemas.microsoft.com/office/drawing/2014/main" id="{3D68E314-1F79-BE19-EAA4-E9CA427130D0}"/>
                            </a:ext>
                          </a:extLst>
                        </p:cNvPr>
                        <p:cNvSpPr/>
                        <p:nvPr/>
                      </p:nvSpPr>
                      <p:spPr>
                        <a:xfrm>
                          <a:off x="9077504" y="5447304"/>
                          <a:ext cx="128904" cy="128904"/>
                        </a:xfrm>
                        <a:custGeom>
                          <a:avLst/>
                          <a:gdLst>
                            <a:gd name="connsiteX0" fmla="*/ 128904 w 128904"/>
                            <a:gd name="connsiteY0" fmla="*/ 64452 h 128904"/>
                            <a:gd name="connsiteX1" fmla="*/ 64452 w 128904"/>
                            <a:gd name="connsiteY1" fmla="*/ 128904 h 128904"/>
                            <a:gd name="connsiteX2" fmla="*/ 0 w 128904"/>
                            <a:gd name="connsiteY2" fmla="*/ 64452 h 128904"/>
                            <a:gd name="connsiteX3" fmla="*/ 64452 w 128904"/>
                            <a:gd name="connsiteY3" fmla="*/ 0 h 128904"/>
                            <a:gd name="connsiteX4" fmla="*/ 128904 w 128904"/>
                            <a:gd name="connsiteY4" fmla="*/ 64452 h 128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04" h="128904">
                              <a:moveTo>
                                <a:pt x="128904" y="64452"/>
                              </a:moveTo>
                              <a:cubicBezTo>
                                <a:pt x="128904" y="100259"/>
                                <a:pt x="100259" y="128904"/>
                                <a:pt x="64452" y="128904"/>
                              </a:cubicBezTo>
                              <a:cubicBezTo>
                                <a:pt x="28646" y="128904"/>
                                <a:pt x="0" y="100259"/>
                                <a:pt x="0" y="64452"/>
                              </a:cubicBezTo>
                              <a:cubicBezTo>
                                <a:pt x="0" y="28645"/>
                                <a:pt x="28646" y="0"/>
                                <a:pt x="64452" y="0"/>
                              </a:cubicBezTo>
                              <a:cubicBezTo>
                                <a:pt x="100259" y="0"/>
                                <a:pt x="128904" y="28645"/>
                                <a:pt x="128904" y="64452"/>
                              </a:cubicBezTo>
                              <a:close/>
                            </a:path>
                          </a:pathLst>
                        </a:custGeom>
                        <a:solidFill>
                          <a:srgbClr val="FEB35E"/>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26" name="Graphic 261">
                        <a:extLst>
                          <a:ext uri="{FF2B5EF4-FFF2-40B4-BE49-F238E27FC236}">
                            <a16:creationId xmlns:a16="http://schemas.microsoft.com/office/drawing/2014/main" id="{3E4C5C4B-82F5-2EAF-CFC9-DFE40D104051}"/>
                          </a:ext>
                        </a:extLst>
                      </p:cNvPr>
                      <p:cNvGrpSpPr/>
                      <p:nvPr/>
                    </p:nvGrpSpPr>
                    <p:grpSpPr>
                      <a:xfrm>
                        <a:off x="8731326" y="5449691"/>
                        <a:ext cx="262628" cy="146807"/>
                        <a:chOff x="8731326" y="5449691"/>
                        <a:chExt cx="262628" cy="146807"/>
                      </a:xfrm>
                    </p:grpSpPr>
                    <p:sp>
                      <p:nvSpPr>
                        <p:cNvPr id="427" name="Freeform: Shape 426">
                          <a:extLst>
                            <a:ext uri="{FF2B5EF4-FFF2-40B4-BE49-F238E27FC236}">
                              <a16:creationId xmlns:a16="http://schemas.microsoft.com/office/drawing/2014/main" id="{13627D6B-FCFA-7910-A576-4CFCC70EFB07}"/>
                            </a:ext>
                          </a:extLst>
                        </p:cNvPr>
                        <p:cNvSpPr/>
                        <p:nvPr/>
                      </p:nvSpPr>
                      <p:spPr>
                        <a:xfrm>
                          <a:off x="8731326" y="5450885"/>
                          <a:ext cx="262628" cy="145614"/>
                        </a:xfrm>
                        <a:custGeom>
                          <a:avLst/>
                          <a:gdLst>
                            <a:gd name="connsiteX0" fmla="*/ 262629 w 262628"/>
                            <a:gd name="connsiteY0" fmla="*/ 41774 h 145614"/>
                            <a:gd name="connsiteX1" fmla="*/ 33466 w 262628"/>
                            <a:gd name="connsiteY1" fmla="*/ 145614 h 145614"/>
                            <a:gd name="connsiteX2" fmla="*/ 14369 w 262628"/>
                            <a:gd name="connsiteY2" fmla="*/ 139646 h 145614"/>
                            <a:gd name="connsiteX3" fmla="*/ 13176 w 262628"/>
                            <a:gd name="connsiteY3" fmla="*/ 139646 h 145614"/>
                            <a:gd name="connsiteX4" fmla="*/ 2433 w 262628"/>
                            <a:gd name="connsiteY4" fmla="*/ 126517 h 145614"/>
                            <a:gd name="connsiteX5" fmla="*/ 8401 w 262628"/>
                            <a:gd name="connsiteY5" fmla="*/ 93098 h 145614"/>
                            <a:gd name="connsiteX6" fmla="*/ 21530 w 262628"/>
                            <a:gd name="connsiteY6" fmla="*/ 83549 h 145614"/>
                            <a:gd name="connsiteX7" fmla="*/ 127757 w 262628"/>
                            <a:gd name="connsiteY7" fmla="*/ 0 h 145614"/>
                            <a:gd name="connsiteX8" fmla="*/ 132531 w 262628"/>
                            <a:gd name="connsiteY8" fmla="*/ 4774 h 145614"/>
                            <a:gd name="connsiteX9" fmla="*/ 216080 w 262628"/>
                            <a:gd name="connsiteY9" fmla="*/ 44162 h 145614"/>
                            <a:gd name="connsiteX10" fmla="*/ 216080 w 262628"/>
                            <a:gd name="connsiteY10" fmla="*/ 44162 h 145614"/>
                            <a:gd name="connsiteX11" fmla="*/ 262629 w 262628"/>
                            <a:gd name="connsiteY11" fmla="*/ 41774 h 1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628" h="145614">
                              <a:moveTo>
                                <a:pt x="262629" y="41774"/>
                              </a:moveTo>
                              <a:cubicBezTo>
                                <a:pt x="262629" y="41774"/>
                                <a:pt x="194596" y="140840"/>
                                <a:pt x="33466" y="145614"/>
                              </a:cubicBezTo>
                              <a:cubicBezTo>
                                <a:pt x="26305" y="145614"/>
                                <a:pt x="19144" y="143227"/>
                                <a:pt x="14369" y="139646"/>
                              </a:cubicBezTo>
                              <a:cubicBezTo>
                                <a:pt x="14369" y="139646"/>
                                <a:pt x="14369" y="139646"/>
                                <a:pt x="13176" y="139646"/>
                              </a:cubicBezTo>
                              <a:cubicBezTo>
                                <a:pt x="8401" y="136065"/>
                                <a:pt x="4821" y="131291"/>
                                <a:pt x="2433" y="126517"/>
                              </a:cubicBezTo>
                              <a:cubicBezTo>
                                <a:pt x="-2341" y="115775"/>
                                <a:pt x="46" y="102646"/>
                                <a:pt x="8401" y="93098"/>
                              </a:cubicBezTo>
                              <a:cubicBezTo>
                                <a:pt x="11982" y="89517"/>
                                <a:pt x="15562" y="85936"/>
                                <a:pt x="21530" y="83549"/>
                              </a:cubicBezTo>
                              <a:cubicBezTo>
                                <a:pt x="47788" y="72807"/>
                                <a:pt x="94337" y="48936"/>
                                <a:pt x="127757" y="0"/>
                              </a:cubicBezTo>
                              <a:cubicBezTo>
                                <a:pt x="127757" y="0"/>
                                <a:pt x="128950" y="1194"/>
                                <a:pt x="132531" y="4774"/>
                              </a:cubicBezTo>
                              <a:cubicBezTo>
                                <a:pt x="143273" y="15516"/>
                                <a:pt x="171919" y="39388"/>
                                <a:pt x="216080" y="44162"/>
                              </a:cubicBezTo>
                              <a:lnTo>
                                <a:pt x="216080" y="44162"/>
                              </a:lnTo>
                              <a:cubicBezTo>
                                <a:pt x="230403" y="45355"/>
                                <a:pt x="245919" y="45355"/>
                                <a:pt x="262629" y="41774"/>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28" name="Graphic 261">
                          <a:extLst>
                            <a:ext uri="{FF2B5EF4-FFF2-40B4-BE49-F238E27FC236}">
                              <a16:creationId xmlns:a16="http://schemas.microsoft.com/office/drawing/2014/main" id="{3CCCFC33-3CCF-6A2D-F3D2-9042C41C5393}"/>
                            </a:ext>
                          </a:extLst>
                        </p:cNvPr>
                        <p:cNvGrpSpPr/>
                        <p:nvPr/>
                      </p:nvGrpSpPr>
                      <p:grpSpPr>
                        <a:xfrm>
                          <a:off x="8733760" y="5449691"/>
                          <a:ext cx="260195" cy="146807"/>
                          <a:chOff x="8733760" y="5449691"/>
                          <a:chExt cx="260195" cy="146807"/>
                        </a:xfrm>
                        <a:solidFill>
                          <a:srgbClr val="F28552">
                            <a:alpha val="50000"/>
                          </a:srgbClr>
                        </a:solidFill>
                      </p:grpSpPr>
                      <p:sp>
                        <p:nvSpPr>
                          <p:cNvPr id="429" name="Freeform: Shape 428">
                            <a:extLst>
                              <a:ext uri="{FF2B5EF4-FFF2-40B4-BE49-F238E27FC236}">
                                <a16:creationId xmlns:a16="http://schemas.microsoft.com/office/drawing/2014/main" id="{969915CE-8DDC-2AE0-2C2E-59F18B08EAA7}"/>
                              </a:ext>
                            </a:extLst>
                          </p:cNvPr>
                          <p:cNvSpPr/>
                          <p:nvPr/>
                        </p:nvSpPr>
                        <p:spPr>
                          <a:xfrm>
                            <a:off x="8733760" y="5492659"/>
                            <a:ext cx="260195" cy="103839"/>
                          </a:xfrm>
                          <a:custGeom>
                            <a:avLst/>
                            <a:gdLst>
                              <a:gd name="connsiteX0" fmla="*/ 260195 w 260195"/>
                              <a:gd name="connsiteY0" fmla="*/ 0 h 103839"/>
                              <a:gd name="connsiteX1" fmla="*/ 31032 w 260195"/>
                              <a:gd name="connsiteY1" fmla="*/ 103840 h 103839"/>
                              <a:gd name="connsiteX2" fmla="*/ 11936 w 260195"/>
                              <a:gd name="connsiteY2" fmla="*/ 97872 h 103839"/>
                              <a:gd name="connsiteX3" fmla="*/ 10742 w 260195"/>
                              <a:gd name="connsiteY3" fmla="*/ 97872 h 103839"/>
                              <a:gd name="connsiteX4" fmla="*/ 0 w 260195"/>
                              <a:gd name="connsiteY4" fmla="*/ 84743 h 103839"/>
                              <a:gd name="connsiteX5" fmla="*/ 212453 w 260195"/>
                              <a:gd name="connsiteY5" fmla="*/ 3581 h 103839"/>
                              <a:gd name="connsiteX6" fmla="*/ 212453 w 260195"/>
                              <a:gd name="connsiteY6" fmla="*/ 3581 h 103839"/>
                              <a:gd name="connsiteX7" fmla="*/ 260195 w 260195"/>
                              <a:gd name="connsiteY7" fmla="*/ 0 h 10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195" h="103839">
                                <a:moveTo>
                                  <a:pt x="260195" y="0"/>
                                </a:moveTo>
                                <a:cubicBezTo>
                                  <a:pt x="260195" y="0"/>
                                  <a:pt x="192162" y="99065"/>
                                  <a:pt x="31032" y="103840"/>
                                </a:cubicBezTo>
                                <a:cubicBezTo>
                                  <a:pt x="23871" y="103840"/>
                                  <a:pt x="16710" y="101452"/>
                                  <a:pt x="11936" y="97872"/>
                                </a:cubicBezTo>
                                <a:cubicBezTo>
                                  <a:pt x="11936" y="97872"/>
                                  <a:pt x="11936" y="97872"/>
                                  <a:pt x="10742" y="97872"/>
                                </a:cubicBezTo>
                                <a:cubicBezTo>
                                  <a:pt x="5968" y="94291"/>
                                  <a:pt x="2387" y="89517"/>
                                  <a:pt x="0" y="84743"/>
                                </a:cubicBezTo>
                                <a:cubicBezTo>
                                  <a:pt x="119356" y="84743"/>
                                  <a:pt x="190969" y="25065"/>
                                  <a:pt x="212453" y="3581"/>
                                </a:cubicBezTo>
                                <a:lnTo>
                                  <a:pt x="212453" y="3581"/>
                                </a:lnTo>
                                <a:cubicBezTo>
                                  <a:pt x="227969" y="3581"/>
                                  <a:pt x="243486" y="3581"/>
                                  <a:pt x="260195" y="0"/>
                                </a:cubicBezTo>
                                <a:close/>
                              </a:path>
                            </a:pathLst>
                          </a:custGeom>
                          <a:solidFill>
                            <a:srgbClr val="F28552">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896B0D8A-3E64-53DE-BE20-703310CE876B}"/>
                              </a:ext>
                            </a:extLst>
                          </p:cNvPr>
                          <p:cNvSpPr/>
                          <p:nvPr/>
                        </p:nvSpPr>
                        <p:spPr>
                          <a:xfrm>
                            <a:off x="8740921" y="5449691"/>
                            <a:ext cx="122936" cy="93097"/>
                          </a:xfrm>
                          <a:custGeom>
                            <a:avLst/>
                            <a:gdLst>
                              <a:gd name="connsiteX0" fmla="*/ 122937 w 122936"/>
                              <a:gd name="connsiteY0" fmla="*/ 4775 h 93097"/>
                              <a:gd name="connsiteX1" fmla="*/ 0 w 122936"/>
                              <a:gd name="connsiteY1" fmla="*/ 93098 h 93097"/>
                              <a:gd name="connsiteX2" fmla="*/ 13130 w 122936"/>
                              <a:gd name="connsiteY2" fmla="*/ 83549 h 93097"/>
                              <a:gd name="connsiteX3" fmla="*/ 119356 w 122936"/>
                              <a:gd name="connsiteY3" fmla="*/ 0 h 93097"/>
                              <a:gd name="connsiteX4" fmla="*/ 122937 w 122936"/>
                              <a:gd name="connsiteY4" fmla="*/ 4775 h 9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36" h="93097">
                                <a:moveTo>
                                  <a:pt x="122937" y="4775"/>
                                </a:moveTo>
                                <a:cubicBezTo>
                                  <a:pt x="112195" y="28646"/>
                                  <a:pt x="77581" y="83549"/>
                                  <a:pt x="0" y="93098"/>
                                </a:cubicBezTo>
                                <a:cubicBezTo>
                                  <a:pt x="3581" y="89517"/>
                                  <a:pt x="7162" y="85936"/>
                                  <a:pt x="13130" y="83549"/>
                                </a:cubicBezTo>
                                <a:cubicBezTo>
                                  <a:pt x="39388" y="72807"/>
                                  <a:pt x="85936" y="48936"/>
                                  <a:pt x="119356" y="0"/>
                                </a:cubicBezTo>
                                <a:cubicBezTo>
                                  <a:pt x="118162" y="0"/>
                                  <a:pt x="120550" y="2387"/>
                                  <a:pt x="122937" y="4775"/>
                                </a:cubicBezTo>
                                <a:close/>
                              </a:path>
                            </a:pathLst>
                          </a:custGeom>
                          <a:solidFill>
                            <a:srgbClr val="F28552">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grpSp>
            <p:grpSp>
              <p:nvGrpSpPr>
                <p:cNvPr id="431" name="Graphic 261">
                  <a:extLst>
                    <a:ext uri="{FF2B5EF4-FFF2-40B4-BE49-F238E27FC236}">
                      <a16:creationId xmlns:a16="http://schemas.microsoft.com/office/drawing/2014/main" id="{966F6450-7EE8-21F3-4793-87F8A5681214}"/>
                    </a:ext>
                  </a:extLst>
                </p:cNvPr>
                <p:cNvGrpSpPr/>
                <p:nvPr/>
              </p:nvGrpSpPr>
              <p:grpSpPr>
                <a:xfrm>
                  <a:off x="545179" y="994386"/>
                  <a:ext cx="2975537" cy="1782207"/>
                  <a:chOff x="2005679" y="1184886"/>
                  <a:chExt cx="2975537" cy="1782207"/>
                </a:xfrm>
              </p:grpSpPr>
              <p:grpSp>
                <p:nvGrpSpPr>
                  <p:cNvPr id="432" name="Graphic 261">
                    <a:extLst>
                      <a:ext uri="{FF2B5EF4-FFF2-40B4-BE49-F238E27FC236}">
                        <a16:creationId xmlns:a16="http://schemas.microsoft.com/office/drawing/2014/main" id="{4D3A2518-79D3-B313-D99C-6EEF4899CE37}"/>
                      </a:ext>
                    </a:extLst>
                  </p:cNvPr>
                  <p:cNvGrpSpPr/>
                  <p:nvPr/>
                </p:nvGrpSpPr>
                <p:grpSpPr>
                  <a:xfrm>
                    <a:off x="2005679" y="2223507"/>
                    <a:ext cx="2975537" cy="478616"/>
                    <a:chOff x="2005679" y="2223507"/>
                    <a:chExt cx="2975537" cy="478616"/>
                  </a:xfrm>
                  <a:noFill/>
                </p:grpSpPr>
                <p:sp>
                  <p:nvSpPr>
                    <p:cNvPr id="433" name="Freeform: Shape 432">
                      <a:extLst>
                        <a:ext uri="{FF2B5EF4-FFF2-40B4-BE49-F238E27FC236}">
                          <a16:creationId xmlns:a16="http://schemas.microsoft.com/office/drawing/2014/main" id="{157ECA77-4932-51A4-6718-AB0F68132E95}"/>
                        </a:ext>
                      </a:extLst>
                    </p:cNvPr>
                    <p:cNvSpPr/>
                    <p:nvPr/>
                  </p:nvSpPr>
                  <p:spPr>
                    <a:xfrm>
                      <a:off x="2306456" y="2315411"/>
                      <a:ext cx="2387113" cy="292421"/>
                    </a:xfrm>
                    <a:custGeom>
                      <a:avLst/>
                      <a:gdLst>
                        <a:gd name="connsiteX0" fmla="*/ 0 w 2387113"/>
                        <a:gd name="connsiteY0" fmla="*/ 126517 h 292421"/>
                        <a:gd name="connsiteX1" fmla="*/ 1187589 w 2387113"/>
                        <a:gd name="connsiteY1" fmla="*/ 0 h 292421"/>
                        <a:gd name="connsiteX2" fmla="*/ 2387114 w 2387113"/>
                        <a:gd name="connsiteY2" fmla="*/ 148001 h 292421"/>
                        <a:gd name="connsiteX3" fmla="*/ 1477624 w 2387113"/>
                        <a:gd name="connsiteY3" fmla="*/ 292421 h 292421"/>
                      </a:gdLst>
                      <a:ahLst/>
                      <a:cxnLst>
                        <a:cxn ang="0">
                          <a:pos x="connsiteX0" y="connsiteY0"/>
                        </a:cxn>
                        <a:cxn ang="0">
                          <a:pos x="connsiteX1" y="connsiteY1"/>
                        </a:cxn>
                        <a:cxn ang="0">
                          <a:pos x="connsiteX2" y="connsiteY2"/>
                        </a:cxn>
                        <a:cxn ang="0">
                          <a:pos x="connsiteX3" y="connsiteY3"/>
                        </a:cxn>
                      </a:cxnLst>
                      <a:rect l="l" t="t" r="r" b="b"/>
                      <a:pathLst>
                        <a:path w="2387113" h="292421">
                          <a:moveTo>
                            <a:pt x="0" y="126517"/>
                          </a:moveTo>
                          <a:cubicBezTo>
                            <a:pt x="85936" y="54904"/>
                            <a:pt x="584843" y="0"/>
                            <a:pt x="1187589" y="0"/>
                          </a:cubicBezTo>
                          <a:cubicBezTo>
                            <a:pt x="1850013" y="0"/>
                            <a:pt x="2387114" y="66839"/>
                            <a:pt x="2387114" y="148001"/>
                          </a:cubicBezTo>
                          <a:cubicBezTo>
                            <a:pt x="2387114" y="217227"/>
                            <a:pt x="1999208" y="275712"/>
                            <a:pt x="1477624" y="292421"/>
                          </a:cubicBezTo>
                        </a:path>
                      </a:pathLst>
                    </a:custGeom>
                    <a:noFill/>
                    <a:ln w="8622"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464241B-E59F-C8C5-6D2D-8D1BECDB458B}"/>
                        </a:ext>
                      </a:extLst>
                    </p:cNvPr>
                    <p:cNvSpPr/>
                    <p:nvPr/>
                  </p:nvSpPr>
                  <p:spPr>
                    <a:xfrm>
                      <a:off x="2337488" y="2503993"/>
                      <a:ext cx="1099265" cy="108613"/>
                    </a:xfrm>
                    <a:custGeom>
                      <a:avLst/>
                      <a:gdLst>
                        <a:gd name="connsiteX0" fmla="*/ 1099266 w 1099265"/>
                        <a:gd name="connsiteY0" fmla="*/ 108614 h 108613"/>
                        <a:gd name="connsiteX1" fmla="*/ 0 w 1099265"/>
                        <a:gd name="connsiteY1" fmla="*/ 0 h 108613"/>
                      </a:gdLst>
                      <a:ahLst/>
                      <a:cxnLst>
                        <a:cxn ang="0">
                          <a:pos x="connsiteX0" y="connsiteY0"/>
                        </a:cxn>
                        <a:cxn ang="0">
                          <a:pos x="connsiteX1" y="connsiteY1"/>
                        </a:cxn>
                      </a:cxnLst>
                      <a:rect l="l" t="t" r="r" b="b"/>
                      <a:pathLst>
                        <a:path w="1099265" h="108613">
                          <a:moveTo>
                            <a:pt x="1099266" y="108614"/>
                          </a:moveTo>
                          <a:cubicBezTo>
                            <a:pt x="572907" y="105033"/>
                            <a:pt x="134872" y="60871"/>
                            <a:pt x="0" y="0"/>
                          </a:cubicBezTo>
                        </a:path>
                      </a:pathLst>
                    </a:custGeom>
                    <a:noFill/>
                    <a:ln w="8622"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F24E3EDF-3562-56EC-3EBF-C97C2B0B424B}"/>
                        </a:ext>
                      </a:extLst>
                    </p:cNvPr>
                    <p:cNvSpPr/>
                    <p:nvPr/>
                  </p:nvSpPr>
                  <p:spPr>
                    <a:xfrm>
                      <a:off x="3249366" y="2660349"/>
                      <a:ext cx="1086136" cy="41774"/>
                    </a:xfrm>
                    <a:custGeom>
                      <a:avLst/>
                      <a:gdLst>
                        <a:gd name="connsiteX0" fmla="*/ 1086137 w 1086136"/>
                        <a:gd name="connsiteY0" fmla="*/ 0 h 41774"/>
                        <a:gd name="connsiteX1" fmla="*/ 244679 w 1086136"/>
                        <a:gd name="connsiteY1" fmla="*/ 41774 h 41774"/>
                        <a:gd name="connsiteX2" fmla="*/ 0 w 1086136"/>
                        <a:gd name="connsiteY2" fmla="*/ 38194 h 41774"/>
                      </a:gdLst>
                      <a:ahLst/>
                      <a:cxnLst>
                        <a:cxn ang="0">
                          <a:pos x="connsiteX0" y="connsiteY0"/>
                        </a:cxn>
                        <a:cxn ang="0">
                          <a:pos x="connsiteX1" y="connsiteY1"/>
                        </a:cxn>
                        <a:cxn ang="0">
                          <a:pos x="connsiteX2" y="connsiteY2"/>
                        </a:cxn>
                      </a:cxnLst>
                      <a:rect l="l" t="t" r="r" b="b"/>
                      <a:pathLst>
                        <a:path w="1086136" h="41774">
                          <a:moveTo>
                            <a:pt x="1086137" y="0"/>
                          </a:moveTo>
                          <a:cubicBezTo>
                            <a:pt x="846232" y="26258"/>
                            <a:pt x="557391" y="41774"/>
                            <a:pt x="244679" y="41774"/>
                          </a:cubicBezTo>
                          <a:cubicBezTo>
                            <a:pt x="161130" y="41774"/>
                            <a:pt x="78775" y="40581"/>
                            <a:pt x="0" y="38194"/>
                          </a:cubicBezTo>
                        </a:path>
                      </a:pathLst>
                    </a:custGeom>
                    <a:noFill/>
                    <a:ln w="8622"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87E1FD49-D80F-498D-E75E-DB39D39A771F}"/>
                        </a:ext>
                      </a:extLst>
                    </p:cNvPr>
                    <p:cNvSpPr/>
                    <p:nvPr/>
                  </p:nvSpPr>
                  <p:spPr>
                    <a:xfrm>
                      <a:off x="4732957" y="2347637"/>
                      <a:ext cx="248259" cy="247066"/>
                    </a:xfrm>
                    <a:custGeom>
                      <a:avLst/>
                      <a:gdLst>
                        <a:gd name="connsiteX0" fmla="*/ 68033 w 248259"/>
                        <a:gd name="connsiteY0" fmla="*/ 0 h 247066"/>
                        <a:gd name="connsiteX1" fmla="*/ 248260 w 248259"/>
                        <a:gd name="connsiteY1" fmla="*/ 114582 h 247066"/>
                        <a:gd name="connsiteX2" fmla="*/ 0 w 248259"/>
                        <a:gd name="connsiteY2" fmla="*/ 247066 h 247066"/>
                      </a:gdLst>
                      <a:ahLst/>
                      <a:cxnLst>
                        <a:cxn ang="0">
                          <a:pos x="connsiteX0" y="connsiteY0"/>
                        </a:cxn>
                        <a:cxn ang="0">
                          <a:pos x="connsiteX1" y="connsiteY1"/>
                        </a:cxn>
                        <a:cxn ang="0">
                          <a:pos x="connsiteX2" y="connsiteY2"/>
                        </a:cxn>
                      </a:cxnLst>
                      <a:rect l="l" t="t" r="r" b="b"/>
                      <a:pathLst>
                        <a:path w="248259" h="247066">
                          <a:moveTo>
                            <a:pt x="68033" y="0"/>
                          </a:moveTo>
                          <a:cubicBezTo>
                            <a:pt x="182614" y="33420"/>
                            <a:pt x="248260" y="72807"/>
                            <a:pt x="248260" y="114582"/>
                          </a:cubicBezTo>
                          <a:cubicBezTo>
                            <a:pt x="248260" y="163517"/>
                            <a:pt x="156356" y="208872"/>
                            <a:pt x="0" y="247066"/>
                          </a:cubicBezTo>
                        </a:path>
                      </a:pathLst>
                    </a:custGeom>
                    <a:noFill/>
                    <a:ln w="8622"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1308C7FE-441A-515C-6E36-0395F96DCAAB}"/>
                        </a:ext>
                      </a:extLst>
                    </p:cNvPr>
                    <p:cNvSpPr/>
                    <p:nvPr/>
                  </p:nvSpPr>
                  <p:spPr>
                    <a:xfrm>
                      <a:off x="2453263" y="2223507"/>
                      <a:ext cx="2057692" cy="68032"/>
                    </a:xfrm>
                    <a:custGeom>
                      <a:avLst/>
                      <a:gdLst>
                        <a:gd name="connsiteX0" fmla="*/ 0 w 2057692"/>
                        <a:gd name="connsiteY0" fmla="*/ 68033 h 68032"/>
                        <a:gd name="connsiteX1" fmla="*/ 1040782 w 2057692"/>
                        <a:gd name="connsiteY1" fmla="*/ 0 h 68032"/>
                        <a:gd name="connsiteX2" fmla="*/ 2057692 w 2057692"/>
                        <a:gd name="connsiteY2" fmla="*/ 64452 h 68032"/>
                      </a:gdLst>
                      <a:ahLst/>
                      <a:cxnLst>
                        <a:cxn ang="0">
                          <a:pos x="connsiteX0" y="connsiteY0"/>
                        </a:cxn>
                        <a:cxn ang="0">
                          <a:pos x="connsiteX1" y="connsiteY1"/>
                        </a:cxn>
                        <a:cxn ang="0">
                          <a:pos x="connsiteX2" y="connsiteY2"/>
                        </a:cxn>
                      </a:cxnLst>
                      <a:rect l="l" t="t" r="r" b="b"/>
                      <a:pathLst>
                        <a:path w="2057692" h="68032">
                          <a:moveTo>
                            <a:pt x="0" y="68033"/>
                          </a:moveTo>
                          <a:cubicBezTo>
                            <a:pt x="268550" y="26258"/>
                            <a:pt x="636166" y="0"/>
                            <a:pt x="1040782" y="0"/>
                          </a:cubicBezTo>
                          <a:cubicBezTo>
                            <a:pt x="1433462" y="0"/>
                            <a:pt x="1791529" y="25065"/>
                            <a:pt x="2057692" y="64452"/>
                          </a:cubicBezTo>
                        </a:path>
                      </a:pathLst>
                    </a:custGeom>
                    <a:noFill/>
                    <a:ln w="8622"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58CAAB90-9DF5-1B46-F8B4-38D830E7C78D}"/>
                        </a:ext>
                      </a:extLst>
                    </p:cNvPr>
                    <p:cNvSpPr/>
                    <p:nvPr/>
                  </p:nvSpPr>
                  <p:spPr>
                    <a:xfrm>
                      <a:off x="2005679" y="2334508"/>
                      <a:ext cx="392680" cy="290034"/>
                    </a:xfrm>
                    <a:custGeom>
                      <a:avLst/>
                      <a:gdLst>
                        <a:gd name="connsiteX0" fmla="*/ 392680 w 392680"/>
                        <a:gd name="connsiteY0" fmla="*/ 290034 h 290034"/>
                        <a:gd name="connsiteX1" fmla="*/ 0 w 392680"/>
                        <a:gd name="connsiteY1" fmla="*/ 127711 h 290034"/>
                        <a:gd name="connsiteX2" fmla="*/ 229163 w 392680"/>
                        <a:gd name="connsiteY2" fmla="*/ 0 h 290034"/>
                      </a:gdLst>
                      <a:ahLst/>
                      <a:cxnLst>
                        <a:cxn ang="0">
                          <a:pos x="connsiteX0" y="connsiteY0"/>
                        </a:cxn>
                        <a:cxn ang="0">
                          <a:pos x="connsiteX1" y="connsiteY1"/>
                        </a:cxn>
                        <a:cxn ang="0">
                          <a:pos x="connsiteX2" y="connsiteY2"/>
                        </a:cxn>
                      </a:cxnLst>
                      <a:rect l="l" t="t" r="r" b="b"/>
                      <a:pathLst>
                        <a:path w="392680" h="290034">
                          <a:moveTo>
                            <a:pt x="392680" y="290034"/>
                          </a:moveTo>
                          <a:cubicBezTo>
                            <a:pt x="149195" y="247066"/>
                            <a:pt x="0" y="190969"/>
                            <a:pt x="0" y="127711"/>
                          </a:cubicBezTo>
                          <a:cubicBezTo>
                            <a:pt x="0" y="81162"/>
                            <a:pt x="83549" y="37000"/>
                            <a:pt x="229163" y="0"/>
                          </a:cubicBezTo>
                        </a:path>
                      </a:pathLst>
                    </a:custGeom>
                    <a:noFill/>
                    <a:ln w="8622"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8C7D2CBB-0C45-9408-0E92-96D404984733}"/>
                        </a:ext>
                      </a:extLst>
                    </p:cNvPr>
                    <p:cNvSpPr/>
                    <p:nvPr/>
                  </p:nvSpPr>
                  <p:spPr>
                    <a:xfrm>
                      <a:off x="2460425" y="2477735"/>
                      <a:ext cx="1999207" cy="11935"/>
                    </a:xfrm>
                    <a:custGeom>
                      <a:avLst/>
                      <a:gdLst>
                        <a:gd name="connsiteX0" fmla="*/ 0 w 1999207"/>
                        <a:gd name="connsiteY0" fmla="*/ 0 h 11935"/>
                        <a:gd name="connsiteX1" fmla="*/ 1999208 w 1999207"/>
                        <a:gd name="connsiteY1" fmla="*/ 0 h 11935"/>
                      </a:gdLst>
                      <a:ahLst/>
                      <a:cxnLst>
                        <a:cxn ang="0">
                          <a:pos x="connsiteX0" y="connsiteY0"/>
                        </a:cxn>
                        <a:cxn ang="0">
                          <a:pos x="connsiteX1" y="connsiteY1"/>
                        </a:cxn>
                      </a:cxnLst>
                      <a:rect l="l" t="t" r="r" b="b"/>
                      <a:pathLst>
                        <a:path w="1999207" h="11935">
                          <a:moveTo>
                            <a:pt x="0" y="0"/>
                          </a:moveTo>
                          <a:lnTo>
                            <a:pt x="1999208" y="0"/>
                          </a:lnTo>
                        </a:path>
                      </a:pathLst>
                    </a:custGeom>
                    <a:ln w="8622"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0" name="Graphic 261">
                    <a:extLst>
                      <a:ext uri="{FF2B5EF4-FFF2-40B4-BE49-F238E27FC236}">
                        <a16:creationId xmlns:a16="http://schemas.microsoft.com/office/drawing/2014/main" id="{85F19494-6B15-4DFE-56F2-6EA82EBC6C9D}"/>
                      </a:ext>
                    </a:extLst>
                  </p:cNvPr>
                  <p:cNvGrpSpPr/>
                  <p:nvPr/>
                </p:nvGrpSpPr>
                <p:grpSpPr>
                  <a:xfrm>
                    <a:off x="2305262" y="1485889"/>
                    <a:ext cx="790134" cy="478616"/>
                    <a:chOff x="2305262" y="1485889"/>
                    <a:chExt cx="790134" cy="478616"/>
                  </a:xfrm>
                </p:grpSpPr>
                <p:grpSp>
                  <p:nvGrpSpPr>
                    <p:cNvPr id="441" name="Graphic 261">
                      <a:extLst>
                        <a:ext uri="{FF2B5EF4-FFF2-40B4-BE49-F238E27FC236}">
                          <a16:creationId xmlns:a16="http://schemas.microsoft.com/office/drawing/2014/main" id="{87180A23-FFAF-0C98-1D31-FA0DF3119BB3}"/>
                        </a:ext>
                      </a:extLst>
                    </p:cNvPr>
                    <p:cNvGrpSpPr/>
                    <p:nvPr/>
                  </p:nvGrpSpPr>
                  <p:grpSpPr>
                    <a:xfrm>
                      <a:off x="2305262" y="1780697"/>
                      <a:ext cx="790134" cy="183807"/>
                      <a:chOff x="2305262" y="1780697"/>
                      <a:chExt cx="790134" cy="183807"/>
                    </a:xfrm>
                    <a:noFill/>
                  </p:grpSpPr>
                  <p:sp>
                    <p:nvSpPr>
                      <p:cNvPr id="442" name="Freeform: Shape 441">
                        <a:extLst>
                          <a:ext uri="{FF2B5EF4-FFF2-40B4-BE49-F238E27FC236}">
                            <a16:creationId xmlns:a16="http://schemas.microsoft.com/office/drawing/2014/main" id="{4C54C259-1380-5409-6449-5980DF83C91C}"/>
                          </a:ext>
                        </a:extLst>
                      </p:cNvPr>
                      <p:cNvSpPr/>
                      <p:nvPr/>
                    </p:nvSpPr>
                    <p:spPr>
                      <a:xfrm>
                        <a:off x="2477134" y="1873795"/>
                        <a:ext cx="453551" cy="11935"/>
                      </a:xfrm>
                      <a:custGeom>
                        <a:avLst/>
                        <a:gdLst>
                          <a:gd name="connsiteX0" fmla="*/ 453552 w 453551"/>
                          <a:gd name="connsiteY0" fmla="*/ 0 h 11935"/>
                          <a:gd name="connsiteX1" fmla="*/ 0 w 453551"/>
                          <a:gd name="connsiteY1" fmla="*/ 0 h 11935"/>
                        </a:gdLst>
                        <a:ahLst/>
                        <a:cxnLst>
                          <a:cxn ang="0">
                            <a:pos x="connsiteX0" y="connsiteY0"/>
                          </a:cxn>
                          <a:cxn ang="0">
                            <a:pos x="connsiteX1" y="connsiteY1"/>
                          </a:cxn>
                        </a:cxnLst>
                        <a:rect l="l" t="t" r="r" b="b"/>
                        <a:pathLst>
                          <a:path w="453551" h="11935">
                            <a:moveTo>
                              <a:pt x="453552" y="0"/>
                            </a:moveTo>
                            <a:lnTo>
                              <a:pt x="0" y="0"/>
                            </a:lnTo>
                          </a:path>
                        </a:pathLst>
                      </a:custGeom>
                      <a:ln w="4140"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83AFBA44-C7BE-4930-3C44-AF9CAB1EC950}"/>
                          </a:ext>
                        </a:extLst>
                      </p:cNvPr>
                      <p:cNvSpPr/>
                      <p:nvPr/>
                    </p:nvSpPr>
                    <p:spPr>
                      <a:xfrm>
                        <a:off x="2751653" y="1872601"/>
                        <a:ext cx="254227" cy="59677"/>
                      </a:xfrm>
                      <a:custGeom>
                        <a:avLst/>
                        <a:gdLst>
                          <a:gd name="connsiteX0" fmla="*/ 0 w 254227"/>
                          <a:gd name="connsiteY0" fmla="*/ 59678 h 59677"/>
                          <a:gd name="connsiteX1" fmla="*/ 254228 w 254227"/>
                          <a:gd name="connsiteY1" fmla="*/ 3581 h 59677"/>
                          <a:gd name="connsiteX2" fmla="*/ 254228 w 254227"/>
                          <a:gd name="connsiteY2" fmla="*/ 0 h 59677"/>
                        </a:gdLst>
                        <a:ahLst/>
                        <a:cxnLst>
                          <a:cxn ang="0">
                            <a:pos x="connsiteX0" y="connsiteY0"/>
                          </a:cxn>
                          <a:cxn ang="0">
                            <a:pos x="connsiteX1" y="connsiteY1"/>
                          </a:cxn>
                          <a:cxn ang="0">
                            <a:pos x="connsiteX2" y="connsiteY2"/>
                          </a:cxn>
                        </a:cxnLst>
                        <a:rect l="l" t="t" r="r" b="b"/>
                        <a:pathLst>
                          <a:path w="254227" h="59677">
                            <a:moveTo>
                              <a:pt x="0" y="59678"/>
                            </a:moveTo>
                            <a:cubicBezTo>
                              <a:pt x="144420" y="54904"/>
                              <a:pt x="254228" y="31032"/>
                              <a:pt x="254228" y="3581"/>
                            </a:cubicBezTo>
                            <a:cubicBezTo>
                              <a:pt x="254228" y="2387"/>
                              <a:pt x="254228" y="1193"/>
                              <a:pt x="254228" y="0"/>
                            </a:cubicBezTo>
                          </a:path>
                        </a:pathLst>
                      </a:custGeom>
                      <a:noFill/>
                      <a:ln w="4140"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991A2BD5-F1C9-092A-E106-DF835D8CBE58}"/>
                          </a:ext>
                        </a:extLst>
                      </p:cNvPr>
                      <p:cNvSpPr/>
                      <p:nvPr/>
                    </p:nvSpPr>
                    <p:spPr>
                      <a:xfrm>
                        <a:off x="2393585" y="1818891"/>
                        <a:ext cx="562165" cy="113387"/>
                      </a:xfrm>
                      <a:custGeom>
                        <a:avLst/>
                        <a:gdLst>
                          <a:gd name="connsiteX0" fmla="*/ 562165 w 562165"/>
                          <a:gd name="connsiteY0" fmla="*/ 25065 h 113387"/>
                          <a:gd name="connsiteX1" fmla="*/ 306744 w 562165"/>
                          <a:gd name="connsiteY1" fmla="*/ 0 h 113387"/>
                          <a:gd name="connsiteX2" fmla="*/ 0 w 562165"/>
                          <a:gd name="connsiteY2" fmla="*/ 57291 h 113387"/>
                          <a:gd name="connsiteX3" fmla="*/ 255421 w 562165"/>
                          <a:gd name="connsiteY3" fmla="*/ 113388 h 113387"/>
                        </a:gdLst>
                        <a:ahLst/>
                        <a:cxnLst>
                          <a:cxn ang="0">
                            <a:pos x="connsiteX0" y="connsiteY0"/>
                          </a:cxn>
                          <a:cxn ang="0">
                            <a:pos x="connsiteX1" y="connsiteY1"/>
                          </a:cxn>
                          <a:cxn ang="0">
                            <a:pos x="connsiteX2" y="connsiteY2"/>
                          </a:cxn>
                          <a:cxn ang="0">
                            <a:pos x="connsiteX3" y="connsiteY3"/>
                          </a:cxn>
                        </a:cxnLst>
                        <a:rect l="l" t="t" r="r" b="b"/>
                        <a:pathLst>
                          <a:path w="562165" h="113387">
                            <a:moveTo>
                              <a:pt x="562165" y="25065"/>
                            </a:moveTo>
                            <a:cubicBezTo>
                              <a:pt x="507262" y="9548"/>
                              <a:pt x="412971" y="0"/>
                              <a:pt x="306744" y="0"/>
                            </a:cubicBezTo>
                            <a:cubicBezTo>
                              <a:pt x="137259" y="0"/>
                              <a:pt x="0" y="26258"/>
                              <a:pt x="0" y="57291"/>
                            </a:cubicBezTo>
                            <a:cubicBezTo>
                              <a:pt x="0" y="85936"/>
                              <a:pt x="109807" y="108614"/>
                              <a:pt x="255421" y="113388"/>
                            </a:cubicBezTo>
                          </a:path>
                        </a:pathLst>
                      </a:custGeom>
                      <a:noFill/>
                      <a:ln w="4140"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317F85E7-E5A3-7882-E2F1-562A713DE5F5}"/>
                          </a:ext>
                        </a:extLst>
                      </p:cNvPr>
                      <p:cNvSpPr/>
                      <p:nvPr/>
                    </p:nvSpPr>
                    <p:spPr>
                      <a:xfrm>
                        <a:off x="2467586" y="1945408"/>
                        <a:ext cx="472648" cy="19096"/>
                      </a:xfrm>
                      <a:custGeom>
                        <a:avLst/>
                        <a:gdLst>
                          <a:gd name="connsiteX0" fmla="*/ 0 w 472648"/>
                          <a:gd name="connsiteY0" fmla="*/ 1194 h 19096"/>
                          <a:gd name="connsiteX1" fmla="*/ 231550 w 472648"/>
                          <a:gd name="connsiteY1" fmla="*/ 19097 h 19096"/>
                          <a:gd name="connsiteX2" fmla="*/ 472649 w 472648"/>
                          <a:gd name="connsiteY2" fmla="*/ 0 h 19096"/>
                        </a:gdLst>
                        <a:ahLst/>
                        <a:cxnLst>
                          <a:cxn ang="0">
                            <a:pos x="connsiteX0" y="connsiteY0"/>
                          </a:cxn>
                          <a:cxn ang="0">
                            <a:pos x="connsiteX1" y="connsiteY1"/>
                          </a:cxn>
                          <a:cxn ang="0">
                            <a:pos x="connsiteX2" y="connsiteY2"/>
                          </a:cxn>
                        </a:cxnLst>
                        <a:rect l="l" t="t" r="r" b="b"/>
                        <a:pathLst>
                          <a:path w="472648" h="19096">
                            <a:moveTo>
                              <a:pt x="0" y="1194"/>
                            </a:moveTo>
                            <a:cubicBezTo>
                              <a:pt x="65646" y="11936"/>
                              <a:pt x="145614" y="19097"/>
                              <a:pt x="231550" y="19097"/>
                            </a:cubicBezTo>
                            <a:cubicBezTo>
                              <a:pt x="322260" y="19097"/>
                              <a:pt x="405809" y="11936"/>
                              <a:pt x="472649" y="0"/>
                            </a:cubicBezTo>
                          </a:path>
                        </a:pathLst>
                      </a:custGeom>
                      <a:noFill/>
                      <a:ln w="4140"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4389C2D-F874-2126-BA3A-53FC380F3FBE}"/>
                          </a:ext>
                        </a:extLst>
                      </p:cNvPr>
                      <p:cNvSpPr/>
                      <p:nvPr/>
                    </p:nvSpPr>
                    <p:spPr>
                      <a:xfrm>
                        <a:off x="2305262" y="1780697"/>
                        <a:ext cx="790134" cy="142033"/>
                      </a:xfrm>
                      <a:custGeom>
                        <a:avLst/>
                        <a:gdLst>
                          <a:gd name="connsiteX0" fmla="*/ 766264 w 790134"/>
                          <a:gd name="connsiteY0" fmla="*/ 122936 h 142033"/>
                          <a:gd name="connsiteX1" fmla="*/ 790135 w 790134"/>
                          <a:gd name="connsiteY1" fmla="*/ 91904 h 142033"/>
                          <a:gd name="connsiteX2" fmla="*/ 395067 w 790134"/>
                          <a:gd name="connsiteY2" fmla="*/ 0 h 142033"/>
                          <a:gd name="connsiteX3" fmla="*/ 0 w 790134"/>
                          <a:gd name="connsiteY3" fmla="*/ 91904 h 142033"/>
                          <a:gd name="connsiteX4" fmla="*/ 63259 w 790134"/>
                          <a:gd name="connsiteY4" fmla="*/ 142033 h 142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34" h="142033">
                            <a:moveTo>
                              <a:pt x="766264" y="122936"/>
                            </a:moveTo>
                            <a:cubicBezTo>
                              <a:pt x="781780" y="113388"/>
                              <a:pt x="790135" y="102646"/>
                              <a:pt x="790135" y="91904"/>
                            </a:cubicBezTo>
                            <a:cubicBezTo>
                              <a:pt x="790135" y="41774"/>
                              <a:pt x="613488" y="0"/>
                              <a:pt x="395067" y="0"/>
                            </a:cubicBezTo>
                            <a:cubicBezTo>
                              <a:pt x="176646" y="0"/>
                              <a:pt x="0" y="40581"/>
                              <a:pt x="0" y="91904"/>
                            </a:cubicBezTo>
                            <a:cubicBezTo>
                              <a:pt x="0" y="109807"/>
                              <a:pt x="22678" y="127711"/>
                              <a:pt x="63259" y="142033"/>
                            </a:cubicBezTo>
                          </a:path>
                        </a:pathLst>
                      </a:custGeom>
                      <a:noFill/>
                      <a:ln w="4140"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7" name="Graphic 261">
                      <a:extLst>
                        <a:ext uri="{FF2B5EF4-FFF2-40B4-BE49-F238E27FC236}">
                          <a16:creationId xmlns:a16="http://schemas.microsoft.com/office/drawing/2014/main" id="{C27197EE-9D34-25D8-2F2C-71077B8A151D}"/>
                        </a:ext>
                      </a:extLst>
                    </p:cNvPr>
                    <p:cNvGrpSpPr/>
                    <p:nvPr/>
                  </p:nvGrpSpPr>
                  <p:grpSpPr>
                    <a:xfrm>
                      <a:off x="2496092" y="1485889"/>
                      <a:ext cx="489546" cy="387906"/>
                      <a:chOff x="2496092" y="1485889"/>
                      <a:chExt cx="489546" cy="387906"/>
                    </a:xfrm>
                  </p:grpSpPr>
                  <p:grpSp>
                    <p:nvGrpSpPr>
                      <p:cNvPr id="448" name="Graphic 261">
                        <a:extLst>
                          <a:ext uri="{FF2B5EF4-FFF2-40B4-BE49-F238E27FC236}">
                            <a16:creationId xmlns:a16="http://schemas.microsoft.com/office/drawing/2014/main" id="{87E4044C-4B5C-A225-95A3-982DE01A5C3D}"/>
                          </a:ext>
                        </a:extLst>
                      </p:cNvPr>
                      <p:cNvGrpSpPr/>
                      <p:nvPr/>
                    </p:nvGrpSpPr>
                    <p:grpSpPr>
                      <a:xfrm>
                        <a:off x="2496092" y="1485889"/>
                        <a:ext cx="429819" cy="387906"/>
                        <a:chOff x="2496092" y="1485889"/>
                        <a:chExt cx="429819" cy="387906"/>
                      </a:xfrm>
                    </p:grpSpPr>
                    <p:sp>
                      <p:nvSpPr>
                        <p:cNvPr id="449" name="Freeform: Shape 448">
                          <a:extLst>
                            <a:ext uri="{FF2B5EF4-FFF2-40B4-BE49-F238E27FC236}">
                              <a16:creationId xmlns:a16="http://schemas.microsoft.com/office/drawing/2014/main" id="{0DBEE30E-B7CE-9BDA-F545-96483861FA82}"/>
                            </a:ext>
                          </a:extLst>
                        </p:cNvPr>
                        <p:cNvSpPr/>
                        <p:nvPr/>
                      </p:nvSpPr>
                      <p:spPr>
                        <a:xfrm>
                          <a:off x="2496092" y="1485889"/>
                          <a:ext cx="429819" cy="387906"/>
                        </a:xfrm>
                        <a:custGeom>
                          <a:avLst/>
                          <a:gdLst>
                            <a:gd name="connsiteX0" fmla="*/ 28785 w 429819"/>
                            <a:gd name="connsiteY0" fmla="*/ 387906 h 387906"/>
                            <a:gd name="connsiteX1" fmla="*/ 394013 w 429819"/>
                            <a:gd name="connsiteY1" fmla="*/ 387906 h 387906"/>
                            <a:gd name="connsiteX2" fmla="*/ 379690 w 429819"/>
                            <a:gd name="connsiteY2" fmla="*/ 292421 h 387906"/>
                            <a:gd name="connsiteX3" fmla="*/ 360593 w 429819"/>
                            <a:gd name="connsiteY3" fmla="*/ 259002 h 387906"/>
                            <a:gd name="connsiteX4" fmla="*/ 347464 w 429819"/>
                            <a:gd name="connsiteY4" fmla="*/ 222002 h 387906"/>
                            <a:gd name="connsiteX5" fmla="*/ 358206 w 429819"/>
                            <a:gd name="connsiteY5" fmla="*/ 186195 h 387906"/>
                            <a:gd name="connsiteX6" fmla="*/ 384465 w 429819"/>
                            <a:gd name="connsiteY6" fmla="*/ 168292 h 387906"/>
                            <a:gd name="connsiteX7" fmla="*/ 419078 w 429819"/>
                            <a:gd name="connsiteY7" fmla="*/ 144420 h 387906"/>
                            <a:gd name="connsiteX8" fmla="*/ 423852 w 429819"/>
                            <a:gd name="connsiteY8" fmla="*/ 134872 h 387906"/>
                            <a:gd name="connsiteX9" fmla="*/ 428626 w 429819"/>
                            <a:gd name="connsiteY9" fmla="*/ 114582 h 387906"/>
                            <a:gd name="connsiteX10" fmla="*/ 429820 w 429819"/>
                            <a:gd name="connsiteY10" fmla="*/ 105033 h 387906"/>
                            <a:gd name="connsiteX11" fmla="*/ 348658 w 429819"/>
                            <a:gd name="connsiteY11" fmla="*/ 25065 h 387906"/>
                            <a:gd name="connsiteX12" fmla="*/ 366561 w 429819"/>
                            <a:gd name="connsiteY12" fmla="*/ 10742 h 387906"/>
                            <a:gd name="connsiteX13" fmla="*/ 341497 w 429819"/>
                            <a:gd name="connsiteY13" fmla="*/ 15516 h 387906"/>
                            <a:gd name="connsiteX14" fmla="*/ 346271 w 429819"/>
                            <a:gd name="connsiteY14" fmla="*/ 0 h 387906"/>
                            <a:gd name="connsiteX15" fmla="*/ 312851 w 429819"/>
                            <a:gd name="connsiteY15" fmla="*/ 26258 h 387906"/>
                            <a:gd name="connsiteX16" fmla="*/ 260335 w 429819"/>
                            <a:gd name="connsiteY16" fmla="*/ 182614 h 387906"/>
                            <a:gd name="connsiteX17" fmla="*/ 205431 w 429819"/>
                            <a:gd name="connsiteY17" fmla="*/ 256615 h 387906"/>
                            <a:gd name="connsiteX18" fmla="*/ 94430 w 429819"/>
                            <a:gd name="connsiteY18" fmla="*/ 263776 h 387906"/>
                            <a:gd name="connsiteX19" fmla="*/ 59817 w 429819"/>
                            <a:gd name="connsiteY19" fmla="*/ 245873 h 387906"/>
                            <a:gd name="connsiteX20" fmla="*/ 55043 w 429819"/>
                            <a:gd name="connsiteY20" fmla="*/ 230357 h 387906"/>
                            <a:gd name="connsiteX21" fmla="*/ 46688 w 429819"/>
                            <a:gd name="connsiteY21" fmla="*/ 226776 h 387906"/>
                            <a:gd name="connsiteX22" fmla="*/ 28785 w 429819"/>
                            <a:gd name="connsiteY22" fmla="*/ 387906 h 38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819" h="387906">
                              <a:moveTo>
                                <a:pt x="28785" y="387906"/>
                              </a:moveTo>
                              <a:lnTo>
                                <a:pt x="394013" y="387906"/>
                              </a:lnTo>
                              <a:cubicBezTo>
                                <a:pt x="399981" y="355680"/>
                                <a:pt x="394013" y="321067"/>
                                <a:pt x="379690" y="292421"/>
                              </a:cubicBezTo>
                              <a:cubicBezTo>
                                <a:pt x="373723" y="280486"/>
                                <a:pt x="366561" y="269744"/>
                                <a:pt x="360593" y="259002"/>
                              </a:cubicBezTo>
                              <a:cubicBezTo>
                                <a:pt x="354626" y="247066"/>
                                <a:pt x="348658" y="235131"/>
                                <a:pt x="347464" y="222002"/>
                              </a:cubicBezTo>
                              <a:cubicBezTo>
                                <a:pt x="346271" y="208872"/>
                                <a:pt x="349851" y="195743"/>
                                <a:pt x="358206" y="186195"/>
                              </a:cubicBezTo>
                              <a:cubicBezTo>
                                <a:pt x="365368" y="179034"/>
                                <a:pt x="376110" y="174259"/>
                                <a:pt x="384465" y="168292"/>
                              </a:cubicBezTo>
                              <a:cubicBezTo>
                                <a:pt x="390432" y="163517"/>
                                <a:pt x="409529" y="152775"/>
                                <a:pt x="419078" y="144420"/>
                              </a:cubicBezTo>
                              <a:cubicBezTo>
                                <a:pt x="422659" y="140840"/>
                                <a:pt x="423852" y="137259"/>
                                <a:pt x="423852" y="134872"/>
                              </a:cubicBezTo>
                              <a:cubicBezTo>
                                <a:pt x="435788" y="127711"/>
                                <a:pt x="422659" y="126517"/>
                                <a:pt x="428626" y="114582"/>
                              </a:cubicBezTo>
                              <a:lnTo>
                                <a:pt x="429820" y="105033"/>
                              </a:lnTo>
                              <a:cubicBezTo>
                                <a:pt x="429820" y="105033"/>
                                <a:pt x="422659" y="33420"/>
                                <a:pt x="348658" y="25065"/>
                              </a:cubicBezTo>
                              <a:lnTo>
                                <a:pt x="366561" y="10742"/>
                              </a:lnTo>
                              <a:cubicBezTo>
                                <a:pt x="349851" y="13129"/>
                                <a:pt x="341497" y="15516"/>
                                <a:pt x="341497" y="15516"/>
                              </a:cubicBezTo>
                              <a:lnTo>
                                <a:pt x="346271" y="0"/>
                              </a:lnTo>
                              <a:cubicBezTo>
                                <a:pt x="336722" y="4774"/>
                                <a:pt x="320013" y="19097"/>
                                <a:pt x="312851" y="26258"/>
                              </a:cubicBezTo>
                              <a:cubicBezTo>
                                <a:pt x="235270" y="40581"/>
                                <a:pt x="253173" y="146808"/>
                                <a:pt x="260335" y="182614"/>
                              </a:cubicBezTo>
                              <a:cubicBezTo>
                                <a:pt x="268690" y="220808"/>
                                <a:pt x="250786" y="260195"/>
                                <a:pt x="205431" y="256615"/>
                              </a:cubicBezTo>
                              <a:cubicBezTo>
                                <a:pt x="168431" y="253034"/>
                                <a:pt x="124269" y="256615"/>
                                <a:pt x="94430" y="263776"/>
                              </a:cubicBezTo>
                              <a:cubicBezTo>
                                <a:pt x="80108" y="267357"/>
                                <a:pt x="64591" y="259002"/>
                                <a:pt x="59817" y="245873"/>
                              </a:cubicBezTo>
                              <a:cubicBezTo>
                                <a:pt x="58624" y="241098"/>
                                <a:pt x="56236" y="236324"/>
                                <a:pt x="55043" y="230357"/>
                              </a:cubicBezTo>
                              <a:cubicBezTo>
                                <a:pt x="53849" y="226776"/>
                                <a:pt x="50269" y="224389"/>
                                <a:pt x="46688" y="226776"/>
                              </a:cubicBezTo>
                              <a:cubicBezTo>
                                <a:pt x="25204" y="237518"/>
                                <a:pt x="-35667" y="288841"/>
                                <a:pt x="28785" y="387906"/>
                              </a:cubicBezTo>
                              <a:close/>
                            </a:path>
                          </a:pathLst>
                        </a:custGeom>
                        <a:gradFill>
                          <a:gsLst>
                            <a:gs pos="15720">
                              <a:srgbClr val="FEDA68"/>
                            </a:gs>
                            <a:gs pos="76200">
                              <a:srgbClr val="FEC468"/>
                            </a:gs>
                          </a:gsLst>
                          <a:lin ang="6246338"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D84A8BBD-D1E8-E5A6-4B32-998194118709}"/>
                            </a:ext>
                          </a:extLst>
                        </p:cNvPr>
                        <p:cNvSpPr/>
                        <p:nvPr/>
                      </p:nvSpPr>
                      <p:spPr>
                        <a:xfrm>
                          <a:off x="2819533" y="1621726"/>
                          <a:ext cx="95637" cy="252069"/>
                        </a:xfrm>
                        <a:custGeom>
                          <a:avLst/>
                          <a:gdLst>
                            <a:gd name="connsiteX0" fmla="*/ 6120 w 95637"/>
                            <a:gd name="connsiteY0" fmla="*/ 119584 h 252069"/>
                            <a:gd name="connsiteX1" fmla="*/ 28798 w 95637"/>
                            <a:gd name="connsiteY1" fmla="*/ 164939 h 252069"/>
                            <a:gd name="connsiteX2" fmla="*/ 43121 w 95637"/>
                            <a:gd name="connsiteY2" fmla="*/ 213875 h 252069"/>
                            <a:gd name="connsiteX3" fmla="*/ 29992 w 95637"/>
                            <a:gd name="connsiteY3" fmla="*/ 252069 h 252069"/>
                            <a:gd name="connsiteX4" fmla="*/ 70573 w 95637"/>
                            <a:gd name="connsiteY4" fmla="*/ 252069 h 252069"/>
                            <a:gd name="connsiteX5" fmla="*/ 56250 w 95637"/>
                            <a:gd name="connsiteY5" fmla="*/ 156585 h 252069"/>
                            <a:gd name="connsiteX6" fmla="*/ 37153 w 95637"/>
                            <a:gd name="connsiteY6" fmla="*/ 123165 h 252069"/>
                            <a:gd name="connsiteX7" fmla="*/ 24024 w 95637"/>
                            <a:gd name="connsiteY7" fmla="*/ 86165 h 252069"/>
                            <a:gd name="connsiteX8" fmla="*/ 34766 w 95637"/>
                            <a:gd name="connsiteY8" fmla="*/ 50358 h 252069"/>
                            <a:gd name="connsiteX9" fmla="*/ 61024 w 95637"/>
                            <a:gd name="connsiteY9" fmla="*/ 32455 h 252069"/>
                            <a:gd name="connsiteX10" fmla="*/ 95637 w 95637"/>
                            <a:gd name="connsiteY10" fmla="*/ 8584 h 252069"/>
                            <a:gd name="connsiteX11" fmla="*/ 76540 w 95637"/>
                            <a:gd name="connsiteY11" fmla="*/ 229 h 252069"/>
                            <a:gd name="connsiteX12" fmla="*/ 21637 w 95637"/>
                            <a:gd name="connsiteY12" fmla="*/ 36035 h 252069"/>
                            <a:gd name="connsiteX13" fmla="*/ 2540 w 95637"/>
                            <a:gd name="connsiteY13" fmla="*/ 69455 h 252069"/>
                            <a:gd name="connsiteX14" fmla="*/ 6120 w 95637"/>
                            <a:gd name="connsiteY14" fmla="*/ 119584 h 25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637" h="252069">
                              <a:moveTo>
                                <a:pt x="6120" y="119584"/>
                              </a:moveTo>
                              <a:cubicBezTo>
                                <a:pt x="12088" y="135101"/>
                                <a:pt x="21637" y="150617"/>
                                <a:pt x="28798" y="164939"/>
                              </a:cubicBezTo>
                              <a:cubicBezTo>
                                <a:pt x="35959" y="180456"/>
                                <a:pt x="43121" y="195972"/>
                                <a:pt x="43121" y="213875"/>
                              </a:cubicBezTo>
                              <a:cubicBezTo>
                                <a:pt x="43121" y="228198"/>
                                <a:pt x="39540" y="242521"/>
                                <a:pt x="29992" y="252069"/>
                              </a:cubicBezTo>
                              <a:lnTo>
                                <a:pt x="70573" y="252069"/>
                              </a:lnTo>
                              <a:cubicBezTo>
                                <a:pt x="76540" y="219843"/>
                                <a:pt x="70573" y="185230"/>
                                <a:pt x="56250" y="156585"/>
                              </a:cubicBezTo>
                              <a:cubicBezTo>
                                <a:pt x="50282" y="144649"/>
                                <a:pt x="43121" y="133907"/>
                                <a:pt x="37153" y="123165"/>
                              </a:cubicBezTo>
                              <a:cubicBezTo>
                                <a:pt x="31185" y="111229"/>
                                <a:pt x="25217" y="99294"/>
                                <a:pt x="24024" y="86165"/>
                              </a:cubicBezTo>
                              <a:cubicBezTo>
                                <a:pt x="22830" y="73036"/>
                                <a:pt x="26411" y="59907"/>
                                <a:pt x="34766" y="50358"/>
                              </a:cubicBezTo>
                              <a:cubicBezTo>
                                <a:pt x="41927" y="43197"/>
                                <a:pt x="52669" y="38422"/>
                                <a:pt x="61024" y="32455"/>
                              </a:cubicBezTo>
                              <a:cubicBezTo>
                                <a:pt x="66992" y="27680"/>
                                <a:pt x="86089" y="16938"/>
                                <a:pt x="95637" y="8584"/>
                              </a:cubicBezTo>
                              <a:cubicBezTo>
                                <a:pt x="90863" y="2616"/>
                                <a:pt x="83702" y="-965"/>
                                <a:pt x="76540" y="229"/>
                              </a:cubicBezTo>
                              <a:cubicBezTo>
                                <a:pt x="55056" y="3809"/>
                                <a:pt x="35959" y="19326"/>
                                <a:pt x="21637" y="36035"/>
                              </a:cubicBezTo>
                              <a:cubicBezTo>
                                <a:pt x="13282" y="45584"/>
                                <a:pt x="6120" y="56326"/>
                                <a:pt x="2540" y="69455"/>
                              </a:cubicBezTo>
                              <a:cubicBezTo>
                                <a:pt x="-2234" y="86165"/>
                                <a:pt x="153" y="102875"/>
                                <a:pt x="6120" y="119584"/>
                              </a:cubicBezTo>
                              <a:close/>
                            </a:path>
                          </a:pathLst>
                        </a:custGeom>
                        <a:gradFill>
                          <a:gsLst>
                            <a:gs pos="15720">
                              <a:srgbClr val="FEDA68"/>
                            </a:gs>
                            <a:gs pos="76200">
                              <a:srgbClr val="FEC468"/>
                            </a:gs>
                          </a:gsLst>
                          <a:lin ang="6344055"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51" name="Graphic 261">
                          <a:extLst>
                            <a:ext uri="{FF2B5EF4-FFF2-40B4-BE49-F238E27FC236}">
                              <a16:creationId xmlns:a16="http://schemas.microsoft.com/office/drawing/2014/main" id="{AF913C12-5C35-3F17-9654-5251C5C4C005}"/>
                            </a:ext>
                          </a:extLst>
                        </p:cNvPr>
                        <p:cNvGrpSpPr/>
                        <p:nvPr/>
                      </p:nvGrpSpPr>
                      <p:grpSpPr>
                        <a:xfrm>
                          <a:off x="2559022" y="1749665"/>
                          <a:ext cx="204566" cy="113387"/>
                          <a:chOff x="2559022" y="1749665"/>
                          <a:chExt cx="204566" cy="113387"/>
                        </a:xfrm>
                        <a:solidFill>
                          <a:srgbClr val="F28552"/>
                        </a:solidFill>
                      </p:grpSpPr>
                      <p:sp>
                        <p:nvSpPr>
                          <p:cNvPr id="452" name="Freeform: Shape 451">
                            <a:extLst>
                              <a:ext uri="{FF2B5EF4-FFF2-40B4-BE49-F238E27FC236}">
                                <a16:creationId xmlns:a16="http://schemas.microsoft.com/office/drawing/2014/main" id="{9B0DEFE4-B426-4D34-0931-9EA4B9B1FF6A}"/>
                              </a:ext>
                            </a:extLst>
                          </p:cNvPr>
                          <p:cNvSpPr/>
                          <p:nvPr/>
                        </p:nvSpPr>
                        <p:spPr>
                          <a:xfrm>
                            <a:off x="2614825" y="1787859"/>
                            <a:ext cx="148762" cy="75194"/>
                          </a:xfrm>
                          <a:custGeom>
                            <a:avLst/>
                            <a:gdLst>
                              <a:gd name="connsiteX0" fmla="*/ 148763 w 148762"/>
                              <a:gd name="connsiteY0" fmla="*/ 0 h 75194"/>
                              <a:gd name="connsiteX1" fmla="*/ 121311 w 148762"/>
                              <a:gd name="connsiteY1" fmla="*/ 40581 h 75194"/>
                              <a:gd name="connsiteX2" fmla="*/ 79536 w 148762"/>
                              <a:gd name="connsiteY2" fmla="*/ 66839 h 75194"/>
                              <a:gd name="connsiteX3" fmla="*/ 30601 w 148762"/>
                              <a:gd name="connsiteY3" fmla="*/ 75194 h 75194"/>
                              <a:gd name="connsiteX4" fmla="*/ 6729 w 148762"/>
                              <a:gd name="connsiteY4" fmla="*/ 69226 h 75194"/>
                              <a:gd name="connsiteX5" fmla="*/ 1955 w 148762"/>
                              <a:gd name="connsiteY5" fmla="*/ 46549 h 75194"/>
                              <a:gd name="connsiteX6" fmla="*/ 7923 w 148762"/>
                              <a:gd name="connsiteY6" fmla="*/ 68033 h 75194"/>
                              <a:gd name="connsiteX7" fmla="*/ 30601 w 148762"/>
                              <a:gd name="connsiteY7" fmla="*/ 72807 h 75194"/>
                              <a:gd name="connsiteX8" fmla="*/ 78343 w 148762"/>
                              <a:gd name="connsiteY8" fmla="*/ 64452 h 75194"/>
                              <a:gd name="connsiteX9" fmla="*/ 148763 w 148762"/>
                              <a:gd name="connsiteY9" fmla="*/ 0 h 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762" h="75194">
                                <a:moveTo>
                                  <a:pt x="148763" y="0"/>
                                </a:moveTo>
                                <a:cubicBezTo>
                                  <a:pt x="142795" y="15516"/>
                                  <a:pt x="133247" y="29839"/>
                                  <a:pt x="121311" y="40581"/>
                                </a:cubicBezTo>
                                <a:cubicBezTo>
                                  <a:pt x="109375" y="52516"/>
                                  <a:pt x="95053" y="60871"/>
                                  <a:pt x="79536" y="66839"/>
                                </a:cubicBezTo>
                                <a:cubicBezTo>
                                  <a:pt x="64020" y="72807"/>
                                  <a:pt x="47310" y="75194"/>
                                  <a:pt x="30601" y="75194"/>
                                </a:cubicBezTo>
                                <a:cubicBezTo>
                                  <a:pt x="22246" y="75194"/>
                                  <a:pt x="13891" y="74001"/>
                                  <a:pt x="6729" y="69226"/>
                                </a:cubicBezTo>
                                <a:cubicBezTo>
                                  <a:pt x="-432" y="63259"/>
                                  <a:pt x="-1625" y="53710"/>
                                  <a:pt x="1955" y="46549"/>
                                </a:cubicBezTo>
                                <a:cubicBezTo>
                                  <a:pt x="-1625" y="53710"/>
                                  <a:pt x="1955" y="63259"/>
                                  <a:pt x="7923" y="68033"/>
                                </a:cubicBezTo>
                                <a:cubicBezTo>
                                  <a:pt x="13891" y="72807"/>
                                  <a:pt x="23439" y="72807"/>
                                  <a:pt x="30601" y="72807"/>
                                </a:cubicBezTo>
                                <a:cubicBezTo>
                                  <a:pt x="47310" y="72807"/>
                                  <a:pt x="62827" y="70420"/>
                                  <a:pt x="78343" y="64452"/>
                                </a:cubicBezTo>
                                <a:cubicBezTo>
                                  <a:pt x="108182" y="52516"/>
                                  <a:pt x="134440" y="28645"/>
                                  <a:pt x="148763" y="0"/>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2A5AF27B-F32C-8D0A-BD0E-07A1B5B89F4E}"/>
                              </a:ext>
                            </a:extLst>
                          </p:cNvPr>
                          <p:cNvSpPr/>
                          <p:nvPr/>
                        </p:nvSpPr>
                        <p:spPr>
                          <a:xfrm>
                            <a:off x="2575603" y="1800988"/>
                            <a:ext cx="37596" cy="43879"/>
                          </a:xfrm>
                          <a:custGeom>
                            <a:avLst/>
                            <a:gdLst>
                              <a:gd name="connsiteX0" fmla="*/ 37597 w 37596"/>
                              <a:gd name="connsiteY0" fmla="*/ 41774 h 43879"/>
                              <a:gd name="connsiteX1" fmla="*/ 5371 w 37596"/>
                              <a:gd name="connsiteY1" fmla="*/ 33419 h 43879"/>
                              <a:gd name="connsiteX2" fmla="*/ 5371 w 37596"/>
                              <a:gd name="connsiteY2" fmla="*/ 0 h 43879"/>
                              <a:gd name="connsiteX3" fmla="*/ 8952 w 37596"/>
                              <a:gd name="connsiteY3" fmla="*/ 31032 h 43879"/>
                              <a:gd name="connsiteX4" fmla="*/ 37597 w 37596"/>
                              <a:gd name="connsiteY4" fmla="*/ 41774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96" h="43879">
                                <a:moveTo>
                                  <a:pt x="37597" y="41774"/>
                                </a:moveTo>
                                <a:cubicBezTo>
                                  <a:pt x="26855" y="46549"/>
                                  <a:pt x="12532" y="42968"/>
                                  <a:pt x="5371" y="33419"/>
                                </a:cubicBezTo>
                                <a:cubicBezTo>
                                  <a:pt x="-1790" y="23871"/>
                                  <a:pt x="-1790" y="9548"/>
                                  <a:pt x="5371" y="0"/>
                                </a:cubicBezTo>
                                <a:cubicBezTo>
                                  <a:pt x="597" y="10742"/>
                                  <a:pt x="1790" y="22678"/>
                                  <a:pt x="8952" y="31032"/>
                                </a:cubicBezTo>
                                <a:cubicBezTo>
                                  <a:pt x="14919" y="39387"/>
                                  <a:pt x="26855" y="44162"/>
                                  <a:pt x="37597" y="41774"/>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323F9655-51BB-8D97-17B0-4FF677551AE8}"/>
                              </a:ext>
                            </a:extLst>
                          </p:cNvPr>
                          <p:cNvSpPr/>
                          <p:nvPr/>
                        </p:nvSpPr>
                        <p:spPr>
                          <a:xfrm>
                            <a:off x="2559022" y="1749665"/>
                            <a:ext cx="18371" cy="63442"/>
                          </a:xfrm>
                          <a:custGeom>
                            <a:avLst/>
                            <a:gdLst>
                              <a:gd name="connsiteX0" fmla="*/ 18372 w 18371"/>
                              <a:gd name="connsiteY0" fmla="*/ 63259 h 63442"/>
                              <a:gd name="connsiteX1" fmla="*/ 2855 w 18371"/>
                              <a:gd name="connsiteY1" fmla="*/ 53710 h 63442"/>
                              <a:gd name="connsiteX2" fmla="*/ 468 w 18371"/>
                              <a:gd name="connsiteY2" fmla="*/ 34613 h 63442"/>
                              <a:gd name="connsiteX3" fmla="*/ 15985 w 18371"/>
                              <a:gd name="connsiteY3" fmla="*/ 0 h 63442"/>
                              <a:gd name="connsiteX4" fmla="*/ 5242 w 18371"/>
                              <a:gd name="connsiteY4" fmla="*/ 34613 h 63442"/>
                              <a:gd name="connsiteX5" fmla="*/ 6436 w 18371"/>
                              <a:gd name="connsiteY5" fmla="*/ 52516 h 63442"/>
                              <a:gd name="connsiteX6" fmla="*/ 18372 w 18371"/>
                              <a:gd name="connsiteY6" fmla="*/ 63259 h 6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71" h="63442">
                                <a:moveTo>
                                  <a:pt x="18372" y="63259"/>
                                </a:moveTo>
                                <a:cubicBezTo>
                                  <a:pt x="12404" y="64452"/>
                                  <a:pt x="5242" y="59678"/>
                                  <a:pt x="2855" y="53710"/>
                                </a:cubicBezTo>
                                <a:cubicBezTo>
                                  <a:pt x="468" y="47742"/>
                                  <a:pt x="-725" y="40581"/>
                                  <a:pt x="468" y="34613"/>
                                </a:cubicBezTo>
                                <a:cubicBezTo>
                                  <a:pt x="1662" y="21484"/>
                                  <a:pt x="6436" y="9548"/>
                                  <a:pt x="15985" y="0"/>
                                </a:cubicBezTo>
                                <a:cubicBezTo>
                                  <a:pt x="10017" y="10742"/>
                                  <a:pt x="5242" y="22678"/>
                                  <a:pt x="5242" y="34613"/>
                                </a:cubicBezTo>
                                <a:cubicBezTo>
                                  <a:pt x="5242" y="40581"/>
                                  <a:pt x="5242" y="46549"/>
                                  <a:pt x="6436" y="52516"/>
                                </a:cubicBezTo>
                                <a:cubicBezTo>
                                  <a:pt x="7630" y="57291"/>
                                  <a:pt x="12404" y="62065"/>
                                  <a:pt x="18372" y="63259"/>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5" name="Freeform: Shape 454">
                          <a:extLst>
                            <a:ext uri="{FF2B5EF4-FFF2-40B4-BE49-F238E27FC236}">
                              <a16:creationId xmlns:a16="http://schemas.microsoft.com/office/drawing/2014/main" id="{556F20D9-120E-39B5-C2BF-DCBBF6796AFA}"/>
                            </a:ext>
                          </a:extLst>
                        </p:cNvPr>
                        <p:cNvSpPr/>
                        <p:nvPr/>
                      </p:nvSpPr>
                      <p:spPr>
                        <a:xfrm>
                          <a:off x="2579184" y="1747278"/>
                          <a:ext cx="167694" cy="93204"/>
                        </a:xfrm>
                        <a:custGeom>
                          <a:avLst/>
                          <a:gdLst>
                            <a:gd name="connsiteX0" fmla="*/ 1790 w 167694"/>
                            <a:gd name="connsiteY0" fmla="*/ 10742 h 93204"/>
                            <a:gd name="connsiteX1" fmla="*/ 1790 w 167694"/>
                            <a:gd name="connsiteY1" fmla="*/ 29839 h 93204"/>
                            <a:gd name="connsiteX2" fmla="*/ 16113 w 167694"/>
                            <a:gd name="connsiteY2" fmla="*/ 44162 h 93204"/>
                            <a:gd name="connsiteX3" fmla="*/ 26855 w 167694"/>
                            <a:gd name="connsiteY3" fmla="*/ 68033 h 93204"/>
                            <a:gd name="connsiteX4" fmla="*/ 51920 w 167694"/>
                            <a:gd name="connsiteY4" fmla="*/ 75194 h 93204"/>
                            <a:gd name="connsiteX5" fmla="*/ 65049 w 167694"/>
                            <a:gd name="connsiteY5" fmla="*/ 91904 h 93204"/>
                            <a:gd name="connsiteX6" fmla="*/ 87726 w 167694"/>
                            <a:gd name="connsiteY6" fmla="*/ 90710 h 93204"/>
                            <a:gd name="connsiteX7" fmla="*/ 167695 w 167694"/>
                            <a:gd name="connsiteY7" fmla="*/ 28645 h 93204"/>
                            <a:gd name="connsiteX8" fmla="*/ 147404 w 167694"/>
                            <a:gd name="connsiteY8" fmla="*/ 5968 h 93204"/>
                            <a:gd name="connsiteX9" fmla="*/ 116372 w 167694"/>
                            <a:gd name="connsiteY9" fmla="*/ 0 h 93204"/>
                            <a:gd name="connsiteX10" fmla="*/ 71017 w 167694"/>
                            <a:gd name="connsiteY10" fmla="*/ 2387 h 93204"/>
                            <a:gd name="connsiteX11" fmla="*/ 1790 w 167694"/>
                            <a:gd name="connsiteY11" fmla="*/ 10742 h 9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694" h="93204">
                              <a:moveTo>
                                <a:pt x="1790" y="10742"/>
                              </a:moveTo>
                              <a:cubicBezTo>
                                <a:pt x="-597" y="16710"/>
                                <a:pt x="-597" y="23871"/>
                                <a:pt x="1790" y="29839"/>
                              </a:cubicBezTo>
                              <a:cubicBezTo>
                                <a:pt x="4177" y="35807"/>
                                <a:pt x="10145" y="41774"/>
                                <a:pt x="16113" y="44162"/>
                              </a:cubicBezTo>
                              <a:cubicBezTo>
                                <a:pt x="16113" y="52516"/>
                                <a:pt x="19694" y="62065"/>
                                <a:pt x="26855" y="68033"/>
                              </a:cubicBezTo>
                              <a:cubicBezTo>
                                <a:pt x="32823" y="74001"/>
                                <a:pt x="42371" y="76388"/>
                                <a:pt x="51920" y="75194"/>
                              </a:cubicBezTo>
                              <a:cubicBezTo>
                                <a:pt x="51920" y="82355"/>
                                <a:pt x="57887" y="89517"/>
                                <a:pt x="65049" y="91904"/>
                              </a:cubicBezTo>
                              <a:cubicBezTo>
                                <a:pt x="72210" y="94291"/>
                                <a:pt x="80565" y="93097"/>
                                <a:pt x="87726" y="90710"/>
                              </a:cubicBezTo>
                              <a:cubicBezTo>
                                <a:pt x="121146" y="81162"/>
                                <a:pt x="150985" y="58484"/>
                                <a:pt x="167695" y="28645"/>
                              </a:cubicBezTo>
                              <a:cubicBezTo>
                                <a:pt x="164114" y="19097"/>
                                <a:pt x="156953" y="10742"/>
                                <a:pt x="147404" y="5968"/>
                              </a:cubicBezTo>
                              <a:cubicBezTo>
                                <a:pt x="137856" y="1193"/>
                                <a:pt x="127114" y="1193"/>
                                <a:pt x="116372" y="0"/>
                              </a:cubicBezTo>
                              <a:cubicBezTo>
                                <a:pt x="100856" y="0"/>
                                <a:pt x="86533" y="1193"/>
                                <a:pt x="71017" y="2387"/>
                              </a:cubicBezTo>
                              <a:cubicBezTo>
                                <a:pt x="47146" y="4774"/>
                                <a:pt x="24468" y="4774"/>
                                <a:pt x="1790" y="10742"/>
                              </a:cubicBezTo>
                              <a:close/>
                            </a:path>
                          </a:pathLst>
                        </a:custGeom>
                        <a:gradFill>
                          <a:gsLst>
                            <a:gs pos="0">
                              <a:srgbClr val="FEDA68">
                                <a:alpha val="0"/>
                              </a:srgbClr>
                            </a:gs>
                            <a:gs pos="22980">
                              <a:srgbClr val="FECF68">
                                <a:alpha val="49804"/>
                              </a:srgbClr>
                            </a:gs>
                            <a:gs pos="45960">
                              <a:srgbClr val="FEC468"/>
                            </a:gs>
                            <a:gs pos="100000">
                              <a:srgbClr val="FEDA68">
                                <a:alpha val="0"/>
                              </a:srgbClr>
                            </a:gs>
                          </a:gsLst>
                          <a:lin ang="10719736"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6" name="Graphic 261">
                        <a:extLst>
                          <a:ext uri="{FF2B5EF4-FFF2-40B4-BE49-F238E27FC236}">
                            <a16:creationId xmlns:a16="http://schemas.microsoft.com/office/drawing/2014/main" id="{1C0F27AC-A389-07A5-F361-D792388828E4}"/>
                          </a:ext>
                        </a:extLst>
                      </p:cNvPr>
                      <p:cNvGrpSpPr/>
                      <p:nvPr/>
                    </p:nvGrpSpPr>
                    <p:grpSpPr>
                      <a:xfrm>
                        <a:off x="2763588" y="1568244"/>
                        <a:ext cx="222049" cy="90710"/>
                        <a:chOff x="2763588" y="1568244"/>
                        <a:chExt cx="222049" cy="90710"/>
                      </a:xfrm>
                    </p:grpSpPr>
                    <p:grpSp>
                      <p:nvGrpSpPr>
                        <p:cNvPr id="457" name="Graphic 261">
                          <a:extLst>
                            <a:ext uri="{FF2B5EF4-FFF2-40B4-BE49-F238E27FC236}">
                              <a16:creationId xmlns:a16="http://schemas.microsoft.com/office/drawing/2014/main" id="{08EA77FC-8731-ECAB-9721-807C6C63EE7B}"/>
                            </a:ext>
                          </a:extLst>
                        </p:cNvPr>
                        <p:cNvGrpSpPr/>
                        <p:nvPr/>
                      </p:nvGrpSpPr>
                      <p:grpSpPr>
                        <a:xfrm>
                          <a:off x="2763588" y="1568244"/>
                          <a:ext cx="99065" cy="81161"/>
                          <a:chOff x="2763588" y="1568244"/>
                          <a:chExt cx="99065" cy="81161"/>
                        </a:xfrm>
                      </p:grpSpPr>
                      <p:grpSp>
                        <p:nvGrpSpPr>
                          <p:cNvPr id="458" name="Graphic 261">
                            <a:extLst>
                              <a:ext uri="{FF2B5EF4-FFF2-40B4-BE49-F238E27FC236}">
                                <a16:creationId xmlns:a16="http://schemas.microsoft.com/office/drawing/2014/main" id="{8955B772-A13A-2122-E6B0-8FCC2D543B7B}"/>
                              </a:ext>
                            </a:extLst>
                          </p:cNvPr>
                          <p:cNvGrpSpPr/>
                          <p:nvPr/>
                        </p:nvGrpSpPr>
                        <p:grpSpPr>
                          <a:xfrm>
                            <a:off x="2829234" y="1568244"/>
                            <a:ext cx="33419" cy="44609"/>
                            <a:chOff x="2829234" y="1568244"/>
                            <a:chExt cx="33419" cy="44609"/>
                          </a:xfrm>
                          <a:solidFill>
                            <a:srgbClr val="2D1B11"/>
                          </a:solidFill>
                        </p:grpSpPr>
                        <p:sp>
                          <p:nvSpPr>
                            <p:cNvPr id="459" name="Freeform: Shape 458">
                              <a:extLst>
                                <a:ext uri="{FF2B5EF4-FFF2-40B4-BE49-F238E27FC236}">
                                  <a16:creationId xmlns:a16="http://schemas.microsoft.com/office/drawing/2014/main" id="{6E5E93D3-E2A0-D962-EB9D-B7AA201CE6F4}"/>
                                </a:ext>
                              </a:extLst>
                            </p:cNvPr>
                            <p:cNvSpPr/>
                            <p:nvPr/>
                          </p:nvSpPr>
                          <p:spPr>
                            <a:xfrm>
                              <a:off x="2843556" y="1568244"/>
                              <a:ext cx="19096" cy="19096"/>
                            </a:xfrm>
                            <a:custGeom>
                              <a:avLst/>
                              <a:gdLst>
                                <a:gd name="connsiteX0" fmla="*/ 0 w 19096"/>
                                <a:gd name="connsiteY0" fmla="*/ 9548 h 19096"/>
                                <a:gd name="connsiteX1" fmla="*/ 9548 w 19096"/>
                                <a:gd name="connsiteY1" fmla="*/ 19097 h 19096"/>
                                <a:gd name="connsiteX2" fmla="*/ 19097 w 19096"/>
                                <a:gd name="connsiteY2" fmla="*/ 9548 h 19096"/>
                                <a:gd name="connsiteX3" fmla="*/ 9548 w 19096"/>
                                <a:gd name="connsiteY3" fmla="*/ 0 h 19096"/>
                                <a:gd name="connsiteX4" fmla="*/ 0 w 19096"/>
                                <a:gd name="connsiteY4" fmla="*/ 9548 h 1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96" h="19096">
                                  <a:moveTo>
                                    <a:pt x="0" y="9548"/>
                                  </a:moveTo>
                                  <a:cubicBezTo>
                                    <a:pt x="0" y="14323"/>
                                    <a:pt x="4774" y="19097"/>
                                    <a:pt x="9548" y="19097"/>
                                  </a:cubicBezTo>
                                  <a:cubicBezTo>
                                    <a:pt x="14323" y="19097"/>
                                    <a:pt x="19097" y="14323"/>
                                    <a:pt x="19097" y="9548"/>
                                  </a:cubicBezTo>
                                  <a:cubicBezTo>
                                    <a:pt x="19097" y="4774"/>
                                    <a:pt x="14323" y="0"/>
                                    <a:pt x="9548" y="0"/>
                                  </a:cubicBezTo>
                                  <a:cubicBezTo>
                                    <a:pt x="3581" y="0"/>
                                    <a:pt x="0" y="4774"/>
                                    <a:pt x="0" y="9548"/>
                                  </a:cubicBezTo>
                                  <a:close/>
                                </a:path>
                              </a:pathLst>
                            </a:custGeom>
                            <a:solidFill>
                              <a:srgbClr val="2D1B1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B9CD0465-1B83-DA5E-85F5-6B6CE802C76E}"/>
                                </a:ext>
                              </a:extLst>
                            </p:cNvPr>
                            <p:cNvSpPr/>
                            <p:nvPr/>
                          </p:nvSpPr>
                          <p:spPr>
                            <a:xfrm>
                              <a:off x="2829234" y="1593309"/>
                              <a:ext cx="23871" cy="19544"/>
                            </a:xfrm>
                            <a:custGeom>
                              <a:avLst/>
                              <a:gdLst>
                                <a:gd name="connsiteX0" fmla="*/ 23871 w 23871"/>
                                <a:gd name="connsiteY0" fmla="*/ 19097 h 19544"/>
                                <a:gd name="connsiteX1" fmla="*/ 15516 w 23871"/>
                                <a:gd name="connsiteY1" fmla="*/ 16710 h 19544"/>
                                <a:gd name="connsiteX2" fmla="*/ 8355 w 23871"/>
                                <a:gd name="connsiteY2" fmla="*/ 13129 h 19544"/>
                                <a:gd name="connsiteX3" fmla="*/ 3581 w 23871"/>
                                <a:gd name="connsiteY3" fmla="*/ 7161 h 19544"/>
                                <a:gd name="connsiteX4" fmla="*/ 0 w 23871"/>
                                <a:gd name="connsiteY4" fmla="*/ 0 h 19544"/>
                                <a:gd name="connsiteX5" fmla="*/ 1194 w 23871"/>
                                <a:gd name="connsiteY5" fmla="*/ 8355 h 19544"/>
                                <a:gd name="connsiteX6" fmla="*/ 7161 w 23871"/>
                                <a:gd name="connsiteY6" fmla="*/ 15516 h 19544"/>
                                <a:gd name="connsiteX7" fmla="*/ 23871 w 23871"/>
                                <a:gd name="connsiteY7" fmla="*/ 19097 h 1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71" h="19544">
                                  <a:moveTo>
                                    <a:pt x="23871" y="19097"/>
                                  </a:moveTo>
                                  <a:cubicBezTo>
                                    <a:pt x="21484" y="17903"/>
                                    <a:pt x="17903" y="17903"/>
                                    <a:pt x="15516" y="16710"/>
                                  </a:cubicBezTo>
                                  <a:cubicBezTo>
                                    <a:pt x="13129" y="15516"/>
                                    <a:pt x="10742" y="14323"/>
                                    <a:pt x="8355" y="13129"/>
                                  </a:cubicBezTo>
                                  <a:cubicBezTo>
                                    <a:pt x="5968" y="11936"/>
                                    <a:pt x="4774" y="9548"/>
                                    <a:pt x="3581" y="7161"/>
                                  </a:cubicBezTo>
                                  <a:cubicBezTo>
                                    <a:pt x="2387" y="4774"/>
                                    <a:pt x="1194" y="2387"/>
                                    <a:pt x="0" y="0"/>
                                  </a:cubicBezTo>
                                  <a:cubicBezTo>
                                    <a:pt x="0" y="2387"/>
                                    <a:pt x="0" y="5968"/>
                                    <a:pt x="1194" y="8355"/>
                                  </a:cubicBezTo>
                                  <a:cubicBezTo>
                                    <a:pt x="2387" y="10742"/>
                                    <a:pt x="4774" y="14323"/>
                                    <a:pt x="7161" y="15516"/>
                                  </a:cubicBezTo>
                                  <a:cubicBezTo>
                                    <a:pt x="11936" y="19097"/>
                                    <a:pt x="17903" y="20290"/>
                                    <a:pt x="23871" y="19097"/>
                                  </a:cubicBezTo>
                                  <a:close/>
                                </a:path>
                              </a:pathLst>
                            </a:custGeom>
                            <a:solidFill>
                              <a:srgbClr val="2D1B1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1" name="Freeform: Shape 460">
                            <a:extLst>
                              <a:ext uri="{FF2B5EF4-FFF2-40B4-BE49-F238E27FC236}">
                                <a16:creationId xmlns:a16="http://schemas.microsoft.com/office/drawing/2014/main" id="{1069BCE4-C76E-5051-74AD-CA8B63C8A1C2}"/>
                              </a:ext>
                            </a:extLst>
                          </p:cNvPr>
                          <p:cNvSpPr/>
                          <p:nvPr/>
                        </p:nvSpPr>
                        <p:spPr>
                          <a:xfrm>
                            <a:off x="2763588" y="1589728"/>
                            <a:ext cx="59677" cy="59677"/>
                          </a:xfrm>
                          <a:custGeom>
                            <a:avLst/>
                            <a:gdLst>
                              <a:gd name="connsiteX0" fmla="*/ 59678 w 59677"/>
                              <a:gd name="connsiteY0" fmla="*/ 29839 h 59677"/>
                              <a:gd name="connsiteX1" fmla="*/ 29839 w 59677"/>
                              <a:gd name="connsiteY1" fmla="*/ 59678 h 59677"/>
                              <a:gd name="connsiteX2" fmla="*/ 0 w 59677"/>
                              <a:gd name="connsiteY2" fmla="*/ 29839 h 59677"/>
                              <a:gd name="connsiteX3" fmla="*/ 29839 w 59677"/>
                              <a:gd name="connsiteY3" fmla="*/ 0 h 59677"/>
                              <a:gd name="connsiteX4" fmla="*/ 59678 w 59677"/>
                              <a:gd name="connsiteY4" fmla="*/ 29839 h 59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7" h="59677">
                                <a:moveTo>
                                  <a:pt x="59678" y="29839"/>
                                </a:moveTo>
                                <a:cubicBezTo>
                                  <a:pt x="59678" y="46318"/>
                                  <a:pt x="46319" y="59678"/>
                                  <a:pt x="29839" y="59678"/>
                                </a:cubicBezTo>
                                <a:cubicBezTo>
                                  <a:pt x="13359" y="59678"/>
                                  <a:pt x="0" y="46318"/>
                                  <a:pt x="0" y="29839"/>
                                </a:cubicBezTo>
                                <a:cubicBezTo>
                                  <a:pt x="0" y="13359"/>
                                  <a:pt x="13359" y="0"/>
                                  <a:pt x="29839" y="0"/>
                                </a:cubicBezTo>
                                <a:cubicBezTo>
                                  <a:pt x="46319" y="0"/>
                                  <a:pt x="59678" y="13359"/>
                                  <a:pt x="59678" y="29839"/>
                                </a:cubicBezTo>
                                <a:close/>
                              </a:path>
                            </a:pathLst>
                          </a:custGeom>
                          <a:solidFill>
                            <a:srgbClr val="FEB35E"/>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2" name="Graphic 261">
                          <a:extLst>
                            <a:ext uri="{FF2B5EF4-FFF2-40B4-BE49-F238E27FC236}">
                              <a16:creationId xmlns:a16="http://schemas.microsoft.com/office/drawing/2014/main" id="{07A1C048-4D95-8C83-BFA2-2243F0D0B631}"/>
                            </a:ext>
                          </a:extLst>
                        </p:cNvPr>
                        <p:cNvGrpSpPr/>
                        <p:nvPr/>
                      </p:nvGrpSpPr>
                      <p:grpSpPr>
                        <a:xfrm>
                          <a:off x="2862653" y="1589728"/>
                          <a:ext cx="122984" cy="69226"/>
                          <a:chOff x="2862653" y="1589728"/>
                          <a:chExt cx="122984" cy="69226"/>
                        </a:xfrm>
                      </p:grpSpPr>
                      <p:sp>
                        <p:nvSpPr>
                          <p:cNvPr id="463" name="Freeform: Shape 462">
                            <a:extLst>
                              <a:ext uri="{FF2B5EF4-FFF2-40B4-BE49-F238E27FC236}">
                                <a16:creationId xmlns:a16="http://schemas.microsoft.com/office/drawing/2014/main" id="{9A7C6FF2-A90B-26CA-0E0D-BE2D79B46E64}"/>
                              </a:ext>
                            </a:extLst>
                          </p:cNvPr>
                          <p:cNvSpPr/>
                          <p:nvPr/>
                        </p:nvSpPr>
                        <p:spPr>
                          <a:xfrm>
                            <a:off x="2862653" y="1590922"/>
                            <a:ext cx="122984" cy="68032"/>
                          </a:xfrm>
                          <a:custGeom>
                            <a:avLst/>
                            <a:gdLst>
                              <a:gd name="connsiteX0" fmla="*/ 0 w 122984"/>
                              <a:gd name="connsiteY0" fmla="*/ 19097 h 68032"/>
                              <a:gd name="connsiteX1" fmla="*/ 107420 w 122984"/>
                              <a:gd name="connsiteY1" fmla="*/ 68033 h 68032"/>
                              <a:gd name="connsiteX2" fmla="*/ 116969 w 122984"/>
                              <a:gd name="connsiteY2" fmla="*/ 65646 h 68032"/>
                              <a:gd name="connsiteX3" fmla="*/ 116969 w 122984"/>
                              <a:gd name="connsiteY3" fmla="*/ 65646 h 68032"/>
                              <a:gd name="connsiteX4" fmla="*/ 121743 w 122984"/>
                              <a:gd name="connsiteY4" fmla="*/ 59678 h 68032"/>
                              <a:gd name="connsiteX5" fmla="*/ 119356 w 122984"/>
                              <a:gd name="connsiteY5" fmla="*/ 44162 h 68032"/>
                              <a:gd name="connsiteX6" fmla="*/ 113388 w 122984"/>
                              <a:gd name="connsiteY6" fmla="*/ 39387 h 68032"/>
                              <a:gd name="connsiteX7" fmla="*/ 63259 w 122984"/>
                              <a:gd name="connsiteY7" fmla="*/ 0 h 68032"/>
                              <a:gd name="connsiteX8" fmla="*/ 60871 w 122984"/>
                              <a:gd name="connsiteY8" fmla="*/ 2387 h 68032"/>
                              <a:gd name="connsiteX9" fmla="*/ 21484 w 122984"/>
                              <a:gd name="connsiteY9" fmla="*/ 21484 h 68032"/>
                              <a:gd name="connsiteX10" fmla="*/ 21484 w 122984"/>
                              <a:gd name="connsiteY10" fmla="*/ 21484 h 68032"/>
                              <a:gd name="connsiteX11" fmla="*/ 0 w 122984"/>
                              <a:gd name="connsiteY11" fmla="*/ 19097 h 6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984" h="68032">
                                <a:moveTo>
                                  <a:pt x="0" y="19097"/>
                                </a:moveTo>
                                <a:cubicBezTo>
                                  <a:pt x="0" y="19097"/>
                                  <a:pt x="32226" y="65646"/>
                                  <a:pt x="107420" y="68033"/>
                                </a:cubicBezTo>
                                <a:cubicBezTo>
                                  <a:pt x="111001" y="68033"/>
                                  <a:pt x="113388" y="66839"/>
                                  <a:pt x="116969" y="65646"/>
                                </a:cubicBezTo>
                                <a:cubicBezTo>
                                  <a:pt x="116969" y="65646"/>
                                  <a:pt x="116969" y="65646"/>
                                  <a:pt x="116969" y="65646"/>
                                </a:cubicBezTo>
                                <a:cubicBezTo>
                                  <a:pt x="119356" y="64452"/>
                                  <a:pt x="120549" y="62065"/>
                                  <a:pt x="121743" y="59678"/>
                                </a:cubicBezTo>
                                <a:cubicBezTo>
                                  <a:pt x="124130" y="54904"/>
                                  <a:pt x="122936" y="48936"/>
                                  <a:pt x="119356" y="44162"/>
                                </a:cubicBezTo>
                                <a:cubicBezTo>
                                  <a:pt x="118162" y="41774"/>
                                  <a:pt x="115775" y="40581"/>
                                  <a:pt x="113388" y="39387"/>
                                </a:cubicBezTo>
                                <a:cubicBezTo>
                                  <a:pt x="101452" y="34613"/>
                                  <a:pt x="78775" y="22678"/>
                                  <a:pt x="63259" y="0"/>
                                </a:cubicBezTo>
                                <a:cubicBezTo>
                                  <a:pt x="63259" y="0"/>
                                  <a:pt x="62065" y="1194"/>
                                  <a:pt x="60871" y="2387"/>
                                </a:cubicBezTo>
                                <a:cubicBezTo>
                                  <a:pt x="56097" y="7161"/>
                                  <a:pt x="42968" y="19097"/>
                                  <a:pt x="21484" y="21484"/>
                                </a:cubicBezTo>
                                <a:lnTo>
                                  <a:pt x="21484" y="21484"/>
                                </a:lnTo>
                                <a:cubicBezTo>
                                  <a:pt x="15516" y="20290"/>
                                  <a:pt x="7161" y="20290"/>
                                  <a:pt x="0" y="19097"/>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64" name="Graphic 261">
                            <a:extLst>
                              <a:ext uri="{FF2B5EF4-FFF2-40B4-BE49-F238E27FC236}">
                                <a16:creationId xmlns:a16="http://schemas.microsoft.com/office/drawing/2014/main" id="{D0A55D8A-8CBC-9031-66BF-C0D3A75B7549}"/>
                              </a:ext>
                            </a:extLst>
                          </p:cNvPr>
                          <p:cNvGrpSpPr/>
                          <p:nvPr/>
                        </p:nvGrpSpPr>
                        <p:grpSpPr>
                          <a:xfrm>
                            <a:off x="2862653" y="1589728"/>
                            <a:ext cx="121742" cy="69226"/>
                            <a:chOff x="2862653" y="1589728"/>
                            <a:chExt cx="121742" cy="69226"/>
                          </a:xfrm>
                          <a:solidFill>
                            <a:srgbClr val="F28552">
                              <a:alpha val="50000"/>
                            </a:srgbClr>
                          </a:solidFill>
                        </p:grpSpPr>
                        <p:sp>
                          <p:nvSpPr>
                            <p:cNvPr id="465" name="Freeform: Shape 464">
                              <a:extLst>
                                <a:ext uri="{FF2B5EF4-FFF2-40B4-BE49-F238E27FC236}">
                                  <a16:creationId xmlns:a16="http://schemas.microsoft.com/office/drawing/2014/main" id="{42D9252D-ADD2-AA8A-9EE0-C69D15862A2A}"/>
                                </a:ext>
                              </a:extLst>
                            </p:cNvPr>
                            <p:cNvSpPr/>
                            <p:nvPr/>
                          </p:nvSpPr>
                          <p:spPr>
                            <a:xfrm>
                              <a:off x="2862653" y="1610019"/>
                              <a:ext cx="121742" cy="48935"/>
                            </a:xfrm>
                            <a:custGeom>
                              <a:avLst/>
                              <a:gdLst>
                                <a:gd name="connsiteX0" fmla="*/ 0 w 121742"/>
                                <a:gd name="connsiteY0" fmla="*/ 0 h 48935"/>
                                <a:gd name="connsiteX1" fmla="*/ 107420 w 121742"/>
                                <a:gd name="connsiteY1" fmla="*/ 48936 h 48935"/>
                                <a:gd name="connsiteX2" fmla="*/ 116969 w 121742"/>
                                <a:gd name="connsiteY2" fmla="*/ 46549 h 48935"/>
                                <a:gd name="connsiteX3" fmla="*/ 116969 w 121742"/>
                                <a:gd name="connsiteY3" fmla="*/ 46549 h 48935"/>
                                <a:gd name="connsiteX4" fmla="*/ 121743 w 121742"/>
                                <a:gd name="connsiteY4" fmla="*/ 40581 h 48935"/>
                                <a:gd name="connsiteX5" fmla="*/ 22678 w 121742"/>
                                <a:gd name="connsiteY5" fmla="*/ 2387 h 48935"/>
                                <a:gd name="connsiteX6" fmla="*/ 22678 w 121742"/>
                                <a:gd name="connsiteY6" fmla="*/ 2387 h 48935"/>
                                <a:gd name="connsiteX7" fmla="*/ 0 w 121742"/>
                                <a:gd name="connsiteY7" fmla="*/ 0 h 4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42" h="48935">
                                  <a:moveTo>
                                    <a:pt x="0" y="0"/>
                                  </a:moveTo>
                                  <a:cubicBezTo>
                                    <a:pt x="0" y="0"/>
                                    <a:pt x="32226" y="46549"/>
                                    <a:pt x="107420" y="48936"/>
                                  </a:cubicBezTo>
                                  <a:cubicBezTo>
                                    <a:pt x="111001" y="48936"/>
                                    <a:pt x="113388" y="47742"/>
                                    <a:pt x="116969" y="46549"/>
                                  </a:cubicBezTo>
                                  <a:cubicBezTo>
                                    <a:pt x="116969" y="46549"/>
                                    <a:pt x="116969" y="46549"/>
                                    <a:pt x="116969" y="46549"/>
                                  </a:cubicBezTo>
                                  <a:cubicBezTo>
                                    <a:pt x="119356" y="45355"/>
                                    <a:pt x="120549" y="42968"/>
                                    <a:pt x="121743" y="40581"/>
                                  </a:cubicBezTo>
                                  <a:cubicBezTo>
                                    <a:pt x="65646" y="40581"/>
                                    <a:pt x="32226" y="13129"/>
                                    <a:pt x="22678" y="2387"/>
                                  </a:cubicBezTo>
                                  <a:lnTo>
                                    <a:pt x="22678" y="2387"/>
                                  </a:lnTo>
                                  <a:cubicBezTo>
                                    <a:pt x="15516" y="1193"/>
                                    <a:pt x="7161" y="1193"/>
                                    <a:pt x="0" y="0"/>
                                  </a:cubicBezTo>
                                  <a:close/>
                                </a:path>
                              </a:pathLst>
                            </a:custGeom>
                            <a:solidFill>
                              <a:srgbClr val="F28552">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2641FB42-3402-0A45-0BA9-3BEE16AF74C8}"/>
                                </a:ext>
                              </a:extLst>
                            </p:cNvPr>
                            <p:cNvSpPr/>
                            <p:nvPr/>
                          </p:nvSpPr>
                          <p:spPr>
                            <a:xfrm>
                              <a:off x="2923525" y="1589728"/>
                              <a:ext cx="57290" cy="44161"/>
                            </a:xfrm>
                            <a:custGeom>
                              <a:avLst/>
                              <a:gdLst>
                                <a:gd name="connsiteX0" fmla="*/ 0 w 57290"/>
                                <a:gd name="connsiteY0" fmla="*/ 2387 h 44161"/>
                                <a:gd name="connsiteX1" fmla="*/ 57291 w 57290"/>
                                <a:gd name="connsiteY1" fmla="*/ 44162 h 44161"/>
                                <a:gd name="connsiteX2" fmla="*/ 51323 w 57290"/>
                                <a:gd name="connsiteY2" fmla="*/ 39387 h 44161"/>
                                <a:gd name="connsiteX3" fmla="*/ 1194 w 57290"/>
                                <a:gd name="connsiteY3" fmla="*/ 0 h 44161"/>
                                <a:gd name="connsiteX4" fmla="*/ 0 w 57290"/>
                                <a:gd name="connsiteY4" fmla="*/ 2387 h 44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90" h="44161">
                                  <a:moveTo>
                                    <a:pt x="0" y="2387"/>
                                  </a:moveTo>
                                  <a:cubicBezTo>
                                    <a:pt x="4774" y="13129"/>
                                    <a:pt x="21484" y="39387"/>
                                    <a:pt x="57291" y="44162"/>
                                  </a:cubicBezTo>
                                  <a:cubicBezTo>
                                    <a:pt x="56097" y="41774"/>
                                    <a:pt x="53710" y="40581"/>
                                    <a:pt x="51323" y="39387"/>
                                  </a:cubicBezTo>
                                  <a:cubicBezTo>
                                    <a:pt x="39387" y="34613"/>
                                    <a:pt x="16710" y="22678"/>
                                    <a:pt x="1194" y="0"/>
                                  </a:cubicBezTo>
                                  <a:cubicBezTo>
                                    <a:pt x="2387" y="0"/>
                                    <a:pt x="1194" y="1194"/>
                                    <a:pt x="0" y="2387"/>
                                  </a:cubicBezTo>
                                  <a:close/>
                                </a:path>
                              </a:pathLst>
                            </a:custGeom>
                            <a:solidFill>
                              <a:srgbClr val="F28552">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grpSp>
              <p:grpSp>
                <p:nvGrpSpPr>
                  <p:cNvPr id="467" name="Graphic 261">
                    <a:extLst>
                      <a:ext uri="{FF2B5EF4-FFF2-40B4-BE49-F238E27FC236}">
                        <a16:creationId xmlns:a16="http://schemas.microsoft.com/office/drawing/2014/main" id="{1CFD4043-0D6E-CF47-82E9-2402B003653F}"/>
                      </a:ext>
                    </a:extLst>
                  </p:cNvPr>
                  <p:cNvGrpSpPr/>
                  <p:nvPr/>
                </p:nvGrpSpPr>
                <p:grpSpPr>
                  <a:xfrm>
                    <a:off x="2461355" y="1184886"/>
                    <a:ext cx="2187155" cy="1292848"/>
                    <a:chOff x="2461355" y="1184886"/>
                    <a:chExt cx="2187155" cy="1292848"/>
                  </a:xfrm>
                </p:grpSpPr>
                <p:sp>
                  <p:nvSpPr>
                    <p:cNvPr id="468" name="Freeform: Shape 467">
                      <a:extLst>
                        <a:ext uri="{FF2B5EF4-FFF2-40B4-BE49-F238E27FC236}">
                          <a16:creationId xmlns:a16="http://schemas.microsoft.com/office/drawing/2014/main" id="{07A716F6-A9A8-7ADB-E311-8C1436A7DF13}"/>
                        </a:ext>
                      </a:extLst>
                    </p:cNvPr>
                    <p:cNvSpPr/>
                    <p:nvPr/>
                  </p:nvSpPr>
                  <p:spPr>
                    <a:xfrm>
                      <a:off x="2461355" y="1184886"/>
                      <a:ext cx="2022149" cy="1291655"/>
                    </a:xfrm>
                    <a:custGeom>
                      <a:avLst/>
                      <a:gdLst>
                        <a:gd name="connsiteX0" fmla="*/ 2022149 w 2022149"/>
                        <a:gd name="connsiteY0" fmla="*/ 209099 h 1291655"/>
                        <a:gd name="connsiteX1" fmla="*/ 1950536 w 2022149"/>
                        <a:gd name="connsiteY1" fmla="*/ 308164 h 1291655"/>
                        <a:gd name="connsiteX2" fmla="*/ 1892051 w 2022149"/>
                        <a:gd name="connsiteY2" fmla="*/ 333229 h 1291655"/>
                        <a:gd name="connsiteX3" fmla="*/ 1761954 w 2022149"/>
                        <a:gd name="connsiteY3" fmla="*/ 273551 h 1291655"/>
                        <a:gd name="connsiteX4" fmla="*/ 1747631 w 2022149"/>
                        <a:gd name="connsiteY4" fmla="*/ 284293 h 1291655"/>
                        <a:gd name="connsiteX5" fmla="*/ 1715405 w 2022149"/>
                        <a:gd name="connsiteY5" fmla="*/ 376197 h 1291655"/>
                        <a:gd name="connsiteX6" fmla="*/ 1792986 w 2022149"/>
                        <a:gd name="connsiteY6" fmla="*/ 688909 h 1291655"/>
                        <a:gd name="connsiteX7" fmla="*/ 1900406 w 2022149"/>
                        <a:gd name="connsiteY7" fmla="*/ 994460 h 1291655"/>
                        <a:gd name="connsiteX8" fmla="*/ 1820438 w 2022149"/>
                        <a:gd name="connsiteY8" fmla="*/ 1291655 h 1291655"/>
                        <a:gd name="connsiteX9" fmla="*/ 117232 w 2022149"/>
                        <a:gd name="connsiteY9" fmla="*/ 1291655 h 1291655"/>
                        <a:gd name="connsiteX10" fmla="*/ 3844 w 2022149"/>
                        <a:gd name="connsiteY10" fmla="*/ 1100686 h 1291655"/>
                        <a:gd name="connsiteX11" fmla="*/ 28909 w 2022149"/>
                        <a:gd name="connsiteY11" fmla="*/ 1091138 h 1291655"/>
                        <a:gd name="connsiteX12" fmla="*/ 163781 w 2022149"/>
                        <a:gd name="connsiteY12" fmla="*/ 1131719 h 1291655"/>
                        <a:gd name="connsiteX13" fmla="*/ 222265 w 2022149"/>
                        <a:gd name="connsiteY13" fmla="*/ 982524 h 1291655"/>
                        <a:gd name="connsiteX14" fmla="*/ 271201 w 2022149"/>
                        <a:gd name="connsiteY14" fmla="*/ 916878 h 1291655"/>
                        <a:gd name="connsiteX15" fmla="*/ 274782 w 2022149"/>
                        <a:gd name="connsiteY15" fmla="*/ 912104 h 1291655"/>
                        <a:gd name="connsiteX16" fmla="*/ 698494 w 2022149"/>
                        <a:gd name="connsiteY16" fmla="*/ 625650 h 1291655"/>
                        <a:gd name="connsiteX17" fmla="*/ 1332273 w 2022149"/>
                        <a:gd name="connsiteY17" fmla="*/ 845265 h 1291655"/>
                        <a:gd name="connsiteX18" fmla="*/ 1454016 w 2022149"/>
                        <a:gd name="connsiteY18" fmla="*/ 1044589 h 1291655"/>
                        <a:gd name="connsiteX19" fmla="*/ 1452822 w 2022149"/>
                        <a:gd name="connsiteY19" fmla="*/ 1055331 h 1291655"/>
                        <a:gd name="connsiteX20" fmla="*/ 1561436 w 2022149"/>
                        <a:gd name="connsiteY20" fmla="*/ 1066073 h 1291655"/>
                        <a:gd name="connsiteX21" fmla="*/ 1612759 w 2022149"/>
                        <a:gd name="connsiteY21" fmla="*/ 941943 h 1291655"/>
                        <a:gd name="connsiteX22" fmla="*/ 1501758 w 2022149"/>
                        <a:gd name="connsiteY22" fmla="*/ 674586 h 1291655"/>
                        <a:gd name="connsiteX23" fmla="*/ 1474307 w 2022149"/>
                        <a:gd name="connsiteY23" fmla="*/ 388133 h 1291655"/>
                        <a:gd name="connsiteX24" fmla="*/ 1511307 w 2022149"/>
                        <a:gd name="connsiteY24" fmla="*/ 201938 h 1291655"/>
                        <a:gd name="connsiteX25" fmla="*/ 1619920 w 2022149"/>
                        <a:gd name="connsiteY25" fmla="*/ 49162 h 1291655"/>
                        <a:gd name="connsiteX26" fmla="*/ 1852664 w 2022149"/>
                        <a:gd name="connsiteY26" fmla="*/ 12162 h 1291655"/>
                        <a:gd name="connsiteX27" fmla="*/ 2022149 w 2022149"/>
                        <a:gd name="connsiteY27" fmla="*/ 209099 h 129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22149" h="1291655">
                          <a:moveTo>
                            <a:pt x="2022149" y="209099"/>
                          </a:moveTo>
                          <a:cubicBezTo>
                            <a:pt x="2004246" y="254454"/>
                            <a:pt x="1989923" y="275938"/>
                            <a:pt x="1950536" y="308164"/>
                          </a:cubicBezTo>
                          <a:cubicBezTo>
                            <a:pt x="1933826" y="321293"/>
                            <a:pt x="1913535" y="330842"/>
                            <a:pt x="1892051" y="333229"/>
                          </a:cubicBezTo>
                          <a:cubicBezTo>
                            <a:pt x="1840728" y="338003"/>
                            <a:pt x="1797761" y="308164"/>
                            <a:pt x="1761954" y="273551"/>
                          </a:cubicBezTo>
                          <a:cubicBezTo>
                            <a:pt x="1757179" y="275938"/>
                            <a:pt x="1752405" y="279519"/>
                            <a:pt x="1747631" y="284293"/>
                          </a:cubicBezTo>
                          <a:cubicBezTo>
                            <a:pt x="1724953" y="305777"/>
                            <a:pt x="1716599" y="342777"/>
                            <a:pt x="1715405" y="376197"/>
                          </a:cubicBezTo>
                          <a:cubicBezTo>
                            <a:pt x="1710631" y="484811"/>
                            <a:pt x="1750018" y="589844"/>
                            <a:pt x="1792986" y="688909"/>
                          </a:cubicBezTo>
                          <a:cubicBezTo>
                            <a:pt x="1835954" y="787974"/>
                            <a:pt x="1884890" y="888233"/>
                            <a:pt x="1900406" y="994460"/>
                          </a:cubicBezTo>
                          <a:cubicBezTo>
                            <a:pt x="1917116" y="1101880"/>
                            <a:pt x="1899213" y="1216461"/>
                            <a:pt x="1820438" y="1291655"/>
                          </a:cubicBezTo>
                          <a:lnTo>
                            <a:pt x="117232" y="1291655"/>
                          </a:lnTo>
                          <a:cubicBezTo>
                            <a:pt x="-6898" y="1234365"/>
                            <a:pt x="-5704" y="1146041"/>
                            <a:pt x="3844" y="1100686"/>
                          </a:cubicBezTo>
                          <a:cubicBezTo>
                            <a:pt x="6231" y="1088751"/>
                            <a:pt x="20554" y="1083977"/>
                            <a:pt x="28909" y="1091138"/>
                          </a:cubicBezTo>
                          <a:cubicBezTo>
                            <a:pt x="74264" y="1129332"/>
                            <a:pt x="163781" y="1131719"/>
                            <a:pt x="163781" y="1131719"/>
                          </a:cubicBezTo>
                          <a:cubicBezTo>
                            <a:pt x="163781" y="1131719"/>
                            <a:pt x="170942" y="1064880"/>
                            <a:pt x="222265" y="982524"/>
                          </a:cubicBezTo>
                          <a:cubicBezTo>
                            <a:pt x="235394" y="961040"/>
                            <a:pt x="250911" y="939556"/>
                            <a:pt x="271201" y="916878"/>
                          </a:cubicBezTo>
                          <a:cubicBezTo>
                            <a:pt x="272395" y="915685"/>
                            <a:pt x="273588" y="914491"/>
                            <a:pt x="274782" y="912104"/>
                          </a:cubicBezTo>
                          <a:cubicBezTo>
                            <a:pt x="314169" y="721135"/>
                            <a:pt x="521848" y="642360"/>
                            <a:pt x="698494" y="625650"/>
                          </a:cubicBezTo>
                          <a:cubicBezTo>
                            <a:pt x="930044" y="602973"/>
                            <a:pt x="1163982" y="684135"/>
                            <a:pt x="1332273" y="845265"/>
                          </a:cubicBezTo>
                          <a:cubicBezTo>
                            <a:pt x="1362112" y="873910"/>
                            <a:pt x="1452822" y="995653"/>
                            <a:pt x="1454016" y="1044589"/>
                          </a:cubicBezTo>
                          <a:cubicBezTo>
                            <a:pt x="1454016" y="1048170"/>
                            <a:pt x="1454016" y="1051751"/>
                            <a:pt x="1452822" y="1055331"/>
                          </a:cubicBezTo>
                          <a:cubicBezTo>
                            <a:pt x="1477887" y="1083977"/>
                            <a:pt x="1529210" y="1088751"/>
                            <a:pt x="1561436" y="1066073"/>
                          </a:cubicBezTo>
                          <a:cubicBezTo>
                            <a:pt x="1599630" y="1039815"/>
                            <a:pt x="1615146" y="988492"/>
                            <a:pt x="1612759" y="941943"/>
                          </a:cubicBezTo>
                          <a:cubicBezTo>
                            <a:pt x="1606791" y="845265"/>
                            <a:pt x="1537565" y="765297"/>
                            <a:pt x="1501758" y="674586"/>
                          </a:cubicBezTo>
                          <a:cubicBezTo>
                            <a:pt x="1467145" y="585070"/>
                            <a:pt x="1465952" y="484811"/>
                            <a:pt x="1474307" y="388133"/>
                          </a:cubicBezTo>
                          <a:cubicBezTo>
                            <a:pt x="1479081" y="324874"/>
                            <a:pt x="1488629" y="261616"/>
                            <a:pt x="1511307" y="201938"/>
                          </a:cubicBezTo>
                          <a:cubicBezTo>
                            <a:pt x="1532791" y="142260"/>
                            <a:pt x="1569791" y="87356"/>
                            <a:pt x="1619920" y="49162"/>
                          </a:cubicBezTo>
                          <a:cubicBezTo>
                            <a:pt x="1685566" y="1420"/>
                            <a:pt x="1775083" y="-12902"/>
                            <a:pt x="1852664" y="12162"/>
                          </a:cubicBezTo>
                          <a:cubicBezTo>
                            <a:pt x="1930245" y="40808"/>
                            <a:pt x="1997084" y="131518"/>
                            <a:pt x="2022149" y="209099"/>
                          </a:cubicBezTo>
                          <a:close/>
                        </a:path>
                      </a:pathLst>
                    </a:custGeom>
                    <a:gradFill>
                      <a:gsLst>
                        <a:gs pos="0">
                          <a:srgbClr val="FFFFFF"/>
                        </a:gs>
                        <a:gs pos="63830">
                          <a:srgbClr val="FDF8DB"/>
                        </a:gs>
                      </a:gsLst>
                      <a:lin ang="3036338"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69" name="Graphic 261">
                      <a:extLst>
                        <a:ext uri="{FF2B5EF4-FFF2-40B4-BE49-F238E27FC236}">
                          <a16:creationId xmlns:a16="http://schemas.microsoft.com/office/drawing/2014/main" id="{630F8644-73A5-645C-EF8C-66EEF4AA6AC2}"/>
                        </a:ext>
                      </a:extLst>
                    </p:cNvPr>
                    <p:cNvGrpSpPr/>
                    <p:nvPr/>
                  </p:nvGrpSpPr>
                  <p:grpSpPr>
                    <a:xfrm>
                      <a:off x="4372503" y="1373960"/>
                      <a:ext cx="276007" cy="194900"/>
                      <a:chOff x="4372503" y="1373960"/>
                      <a:chExt cx="276007" cy="194900"/>
                    </a:xfrm>
                  </p:grpSpPr>
                  <p:sp>
                    <p:nvSpPr>
                      <p:cNvPr id="470" name="Freeform: Shape 469">
                        <a:extLst>
                          <a:ext uri="{FF2B5EF4-FFF2-40B4-BE49-F238E27FC236}">
                            <a16:creationId xmlns:a16="http://schemas.microsoft.com/office/drawing/2014/main" id="{A84A29DF-A4E8-F05F-E934-34906E2ECB41}"/>
                          </a:ext>
                        </a:extLst>
                      </p:cNvPr>
                      <p:cNvSpPr/>
                      <p:nvPr/>
                    </p:nvSpPr>
                    <p:spPr>
                      <a:xfrm>
                        <a:off x="4372503" y="1373960"/>
                        <a:ext cx="276007" cy="194900"/>
                      </a:xfrm>
                      <a:custGeom>
                        <a:avLst/>
                        <a:gdLst>
                          <a:gd name="connsiteX0" fmla="*/ 275712 w 276007"/>
                          <a:gd name="connsiteY0" fmla="*/ 162058 h 194900"/>
                          <a:gd name="connsiteX1" fmla="*/ 272131 w 276007"/>
                          <a:gd name="connsiteY1" fmla="*/ 173994 h 194900"/>
                          <a:gd name="connsiteX2" fmla="*/ 269744 w 276007"/>
                          <a:gd name="connsiteY2" fmla="*/ 178768 h 194900"/>
                          <a:gd name="connsiteX3" fmla="*/ 182614 w 276007"/>
                          <a:gd name="connsiteY3" fmla="*/ 189510 h 194900"/>
                          <a:gd name="connsiteX4" fmla="*/ 155162 w 276007"/>
                          <a:gd name="connsiteY4" fmla="*/ 184736 h 194900"/>
                          <a:gd name="connsiteX5" fmla="*/ 2387 w 276007"/>
                          <a:gd name="connsiteY5" fmla="*/ 142962 h 194900"/>
                          <a:gd name="connsiteX6" fmla="*/ 0 w 276007"/>
                          <a:gd name="connsiteY6" fmla="*/ 141768 h 194900"/>
                          <a:gd name="connsiteX7" fmla="*/ 4774 w 276007"/>
                          <a:gd name="connsiteY7" fmla="*/ 42703 h 194900"/>
                          <a:gd name="connsiteX8" fmla="*/ 48936 w 276007"/>
                          <a:gd name="connsiteY8" fmla="*/ 2122 h 194900"/>
                          <a:gd name="connsiteX9" fmla="*/ 88323 w 276007"/>
                          <a:gd name="connsiteY9" fmla="*/ 2122 h 194900"/>
                          <a:gd name="connsiteX10" fmla="*/ 121743 w 276007"/>
                          <a:gd name="connsiteY10" fmla="*/ 23606 h 194900"/>
                          <a:gd name="connsiteX11" fmla="*/ 235131 w 276007"/>
                          <a:gd name="connsiteY11" fmla="*/ 132219 h 194900"/>
                          <a:gd name="connsiteX12" fmla="*/ 275712 w 276007"/>
                          <a:gd name="connsiteY12" fmla="*/ 162058 h 19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007" h="194900">
                            <a:moveTo>
                              <a:pt x="275712" y="162058"/>
                            </a:moveTo>
                            <a:cubicBezTo>
                              <a:pt x="274518" y="165639"/>
                              <a:pt x="274518" y="169220"/>
                              <a:pt x="272131" y="173994"/>
                            </a:cubicBezTo>
                            <a:cubicBezTo>
                              <a:pt x="270937" y="175188"/>
                              <a:pt x="270937" y="176381"/>
                              <a:pt x="269744" y="178768"/>
                            </a:cubicBezTo>
                            <a:cubicBezTo>
                              <a:pt x="253034" y="202639"/>
                              <a:pt x="204098" y="194285"/>
                              <a:pt x="182614" y="189510"/>
                            </a:cubicBezTo>
                            <a:cubicBezTo>
                              <a:pt x="173066" y="187123"/>
                              <a:pt x="164711" y="185930"/>
                              <a:pt x="155162" y="184736"/>
                            </a:cubicBezTo>
                            <a:cubicBezTo>
                              <a:pt x="71613" y="173994"/>
                              <a:pt x="13129" y="147736"/>
                              <a:pt x="2387" y="142962"/>
                            </a:cubicBezTo>
                            <a:cubicBezTo>
                              <a:pt x="1193" y="141768"/>
                              <a:pt x="0" y="141768"/>
                              <a:pt x="0" y="141768"/>
                            </a:cubicBezTo>
                            <a:lnTo>
                              <a:pt x="4774" y="42703"/>
                            </a:lnTo>
                            <a:lnTo>
                              <a:pt x="48936" y="2122"/>
                            </a:lnTo>
                            <a:cubicBezTo>
                              <a:pt x="48936" y="2122"/>
                              <a:pt x="68033" y="-2652"/>
                              <a:pt x="88323" y="2122"/>
                            </a:cubicBezTo>
                            <a:cubicBezTo>
                              <a:pt x="100259" y="4509"/>
                              <a:pt x="113388" y="11670"/>
                              <a:pt x="121743" y="23606"/>
                            </a:cubicBezTo>
                            <a:cubicBezTo>
                              <a:pt x="138452" y="48670"/>
                              <a:pt x="217227" y="132219"/>
                              <a:pt x="235131" y="132219"/>
                            </a:cubicBezTo>
                            <a:cubicBezTo>
                              <a:pt x="249453" y="134607"/>
                              <a:pt x="279292" y="136994"/>
                              <a:pt x="275712" y="162058"/>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551B8968-7239-CB39-4963-E1A4AA2D3758}"/>
                          </a:ext>
                        </a:extLst>
                      </p:cNvPr>
                      <p:cNvSpPr/>
                      <p:nvPr/>
                    </p:nvSpPr>
                    <p:spPr>
                      <a:xfrm>
                        <a:off x="4373696" y="1438146"/>
                        <a:ext cx="267356" cy="130713"/>
                      </a:xfrm>
                      <a:custGeom>
                        <a:avLst/>
                        <a:gdLst>
                          <a:gd name="connsiteX0" fmla="*/ 267357 w 267356"/>
                          <a:gd name="connsiteY0" fmla="*/ 114582 h 130713"/>
                          <a:gd name="connsiteX1" fmla="*/ 180227 w 267356"/>
                          <a:gd name="connsiteY1" fmla="*/ 125323 h 130713"/>
                          <a:gd name="connsiteX2" fmla="*/ 152775 w 267356"/>
                          <a:gd name="connsiteY2" fmla="*/ 120549 h 130713"/>
                          <a:gd name="connsiteX3" fmla="*/ 0 w 267356"/>
                          <a:gd name="connsiteY3" fmla="*/ 78775 h 130713"/>
                          <a:gd name="connsiteX4" fmla="*/ 65646 w 267356"/>
                          <a:gd name="connsiteY4" fmla="*/ 70420 h 130713"/>
                          <a:gd name="connsiteX5" fmla="*/ 39387 w 267356"/>
                          <a:gd name="connsiteY5" fmla="*/ 0 h 130713"/>
                          <a:gd name="connsiteX6" fmla="*/ 267357 w 267356"/>
                          <a:gd name="connsiteY6" fmla="*/ 114582 h 1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356" h="130713">
                            <a:moveTo>
                              <a:pt x="267357" y="114582"/>
                            </a:moveTo>
                            <a:cubicBezTo>
                              <a:pt x="250647" y="138453"/>
                              <a:pt x="201711" y="130098"/>
                              <a:pt x="180227" y="125323"/>
                            </a:cubicBezTo>
                            <a:cubicBezTo>
                              <a:pt x="170679" y="122936"/>
                              <a:pt x="162324" y="121743"/>
                              <a:pt x="152775" y="120549"/>
                            </a:cubicBezTo>
                            <a:cubicBezTo>
                              <a:pt x="69226" y="109807"/>
                              <a:pt x="10742" y="83549"/>
                              <a:pt x="0" y="78775"/>
                            </a:cubicBezTo>
                            <a:cubicBezTo>
                              <a:pt x="15516" y="78775"/>
                              <a:pt x="50129" y="79968"/>
                              <a:pt x="65646" y="70420"/>
                            </a:cubicBezTo>
                            <a:cubicBezTo>
                              <a:pt x="84743" y="59678"/>
                              <a:pt x="42968" y="4774"/>
                              <a:pt x="39387" y="0"/>
                            </a:cubicBezTo>
                            <a:cubicBezTo>
                              <a:pt x="99065" y="66839"/>
                              <a:pt x="227969" y="103839"/>
                              <a:pt x="267357" y="114582"/>
                            </a:cubicBezTo>
                            <a:close/>
                          </a:path>
                        </a:pathLst>
                      </a:custGeom>
                      <a:solidFill>
                        <a:srgbClr val="F28552">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190C7A6A-84AC-810D-A7EC-62885CE2A68D}"/>
                          </a:ext>
                        </a:extLst>
                      </p:cNvPr>
                      <p:cNvSpPr/>
                      <p:nvPr/>
                    </p:nvSpPr>
                    <p:spPr>
                      <a:xfrm>
                        <a:off x="4459632" y="1376081"/>
                        <a:ext cx="188877" cy="159936"/>
                      </a:xfrm>
                      <a:custGeom>
                        <a:avLst/>
                        <a:gdLst>
                          <a:gd name="connsiteX0" fmla="*/ 188582 w 188877"/>
                          <a:gd name="connsiteY0" fmla="*/ 159937 h 159936"/>
                          <a:gd name="connsiteX1" fmla="*/ 175453 w 188877"/>
                          <a:gd name="connsiteY1" fmla="*/ 150388 h 159936"/>
                          <a:gd name="connsiteX2" fmla="*/ 144420 w 188877"/>
                          <a:gd name="connsiteY2" fmla="*/ 137259 h 159936"/>
                          <a:gd name="connsiteX3" fmla="*/ 57291 w 188877"/>
                          <a:gd name="connsiteY3" fmla="*/ 68033 h 159936"/>
                          <a:gd name="connsiteX4" fmla="*/ 0 w 188877"/>
                          <a:gd name="connsiteY4" fmla="*/ 0 h 159936"/>
                          <a:gd name="connsiteX5" fmla="*/ 33420 w 188877"/>
                          <a:gd name="connsiteY5" fmla="*/ 21484 h 159936"/>
                          <a:gd name="connsiteX6" fmla="*/ 146808 w 188877"/>
                          <a:gd name="connsiteY6" fmla="*/ 130098 h 159936"/>
                          <a:gd name="connsiteX7" fmla="*/ 188582 w 188877"/>
                          <a:gd name="connsiteY7" fmla="*/ 159937 h 1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877" h="159936">
                            <a:moveTo>
                              <a:pt x="188582" y="159937"/>
                            </a:moveTo>
                            <a:cubicBezTo>
                              <a:pt x="185001" y="156356"/>
                              <a:pt x="180227" y="152775"/>
                              <a:pt x="175453" y="150388"/>
                            </a:cubicBezTo>
                            <a:cubicBezTo>
                              <a:pt x="165905" y="145614"/>
                              <a:pt x="155162" y="142033"/>
                              <a:pt x="144420" y="137259"/>
                            </a:cubicBezTo>
                            <a:cubicBezTo>
                              <a:pt x="109807" y="122936"/>
                              <a:pt x="82356" y="96678"/>
                              <a:pt x="57291" y="68033"/>
                            </a:cubicBezTo>
                            <a:cubicBezTo>
                              <a:pt x="38194" y="45355"/>
                              <a:pt x="20291" y="21484"/>
                              <a:pt x="0" y="0"/>
                            </a:cubicBezTo>
                            <a:cubicBezTo>
                              <a:pt x="11936" y="2387"/>
                              <a:pt x="25065" y="9548"/>
                              <a:pt x="33420" y="21484"/>
                            </a:cubicBezTo>
                            <a:cubicBezTo>
                              <a:pt x="50130" y="46549"/>
                              <a:pt x="128904" y="130098"/>
                              <a:pt x="146808" y="130098"/>
                            </a:cubicBezTo>
                            <a:cubicBezTo>
                              <a:pt x="162324" y="132485"/>
                              <a:pt x="192163" y="134872"/>
                              <a:pt x="188582" y="159937"/>
                            </a:cubicBezTo>
                            <a:close/>
                          </a:path>
                        </a:pathLst>
                      </a:custGeom>
                      <a:solidFill>
                        <a:srgbClr val="F2BA52">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73" name="Graphic 261">
                      <a:extLst>
                        <a:ext uri="{FF2B5EF4-FFF2-40B4-BE49-F238E27FC236}">
                          <a16:creationId xmlns:a16="http://schemas.microsoft.com/office/drawing/2014/main" id="{145786CA-20D5-C5B8-0C11-BE5E8C72BA32}"/>
                        </a:ext>
                      </a:extLst>
                    </p:cNvPr>
                    <p:cNvGrpSpPr/>
                    <p:nvPr/>
                  </p:nvGrpSpPr>
                  <p:grpSpPr>
                    <a:xfrm>
                      <a:off x="2684813" y="1286565"/>
                      <a:ext cx="1682048" cy="1191169"/>
                      <a:chOff x="2684813" y="1286565"/>
                      <a:chExt cx="1682048" cy="1191169"/>
                    </a:xfrm>
                  </p:grpSpPr>
                  <p:grpSp>
                    <p:nvGrpSpPr>
                      <p:cNvPr id="474" name="Graphic 261">
                        <a:extLst>
                          <a:ext uri="{FF2B5EF4-FFF2-40B4-BE49-F238E27FC236}">
                            <a16:creationId xmlns:a16="http://schemas.microsoft.com/office/drawing/2014/main" id="{FB4568DC-550C-E714-7A9E-0D7333959C7F}"/>
                          </a:ext>
                        </a:extLst>
                      </p:cNvPr>
                      <p:cNvGrpSpPr/>
                      <p:nvPr/>
                    </p:nvGrpSpPr>
                    <p:grpSpPr>
                      <a:xfrm>
                        <a:off x="4080081" y="1286565"/>
                        <a:ext cx="262582" cy="140839"/>
                        <a:chOff x="4080081" y="1286565"/>
                        <a:chExt cx="262582" cy="140839"/>
                      </a:xfrm>
                    </p:grpSpPr>
                    <p:sp>
                      <p:nvSpPr>
                        <p:cNvPr id="475" name="Freeform: Shape 474">
                          <a:extLst>
                            <a:ext uri="{FF2B5EF4-FFF2-40B4-BE49-F238E27FC236}">
                              <a16:creationId xmlns:a16="http://schemas.microsoft.com/office/drawing/2014/main" id="{884AA260-F966-75BE-662D-D6D5D9955839}"/>
                            </a:ext>
                          </a:extLst>
                        </p:cNvPr>
                        <p:cNvSpPr/>
                        <p:nvPr/>
                      </p:nvSpPr>
                      <p:spPr>
                        <a:xfrm>
                          <a:off x="4080081" y="1286565"/>
                          <a:ext cx="140839" cy="140839"/>
                        </a:xfrm>
                        <a:custGeom>
                          <a:avLst/>
                          <a:gdLst>
                            <a:gd name="connsiteX0" fmla="*/ 140840 w 140839"/>
                            <a:gd name="connsiteY0" fmla="*/ 70420 h 140839"/>
                            <a:gd name="connsiteX1" fmla="*/ 70420 w 140839"/>
                            <a:gd name="connsiteY1" fmla="*/ 140840 h 140839"/>
                            <a:gd name="connsiteX2" fmla="*/ 0 w 140839"/>
                            <a:gd name="connsiteY2" fmla="*/ 70420 h 140839"/>
                            <a:gd name="connsiteX3" fmla="*/ 70420 w 140839"/>
                            <a:gd name="connsiteY3" fmla="*/ 0 h 140839"/>
                            <a:gd name="connsiteX4" fmla="*/ 140840 w 140839"/>
                            <a:gd name="connsiteY4" fmla="*/ 70420 h 140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39" h="140839">
                              <a:moveTo>
                                <a:pt x="140840" y="70420"/>
                              </a:moveTo>
                              <a:cubicBezTo>
                                <a:pt x="140840" y="109312"/>
                                <a:pt x="109312" y="140840"/>
                                <a:pt x="70420" y="140840"/>
                              </a:cubicBezTo>
                              <a:cubicBezTo>
                                <a:pt x="31528" y="140840"/>
                                <a:pt x="0" y="109311"/>
                                <a:pt x="0" y="70420"/>
                              </a:cubicBezTo>
                              <a:cubicBezTo>
                                <a:pt x="0" y="31528"/>
                                <a:pt x="31528" y="0"/>
                                <a:pt x="70420" y="0"/>
                              </a:cubicBezTo>
                              <a:cubicBezTo>
                                <a:pt x="109312" y="0"/>
                                <a:pt x="140840" y="31528"/>
                                <a:pt x="140840" y="70420"/>
                              </a:cubicBezTo>
                              <a:close/>
                            </a:path>
                          </a:pathLst>
                        </a:custGeom>
                        <a:solidFill>
                          <a:srgbClr val="FDE7C8"/>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76" name="Graphic 261">
                          <a:extLst>
                            <a:ext uri="{FF2B5EF4-FFF2-40B4-BE49-F238E27FC236}">
                              <a16:creationId xmlns:a16="http://schemas.microsoft.com/office/drawing/2014/main" id="{EA3D9A71-BAB6-FCDD-50F0-2BDF16421AA7}"/>
                            </a:ext>
                          </a:extLst>
                        </p:cNvPr>
                        <p:cNvGrpSpPr/>
                        <p:nvPr/>
                      </p:nvGrpSpPr>
                      <p:grpSpPr>
                        <a:xfrm>
                          <a:off x="4262696" y="1297307"/>
                          <a:ext cx="79968" cy="107654"/>
                          <a:chOff x="4262696" y="1297307"/>
                          <a:chExt cx="79968" cy="107654"/>
                        </a:xfrm>
                        <a:solidFill>
                          <a:srgbClr val="2D1B11"/>
                        </a:solidFill>
                      </p:grpSpPr>
                      <p:sp>
                        <p:nvSpPr>
                          <p:cNvPr id="477" name="Freeform: Shape 476">
                            <a:extLst>
                              <a:ext uri="{FF2B5EF4-FFF2-40B4-BE49-F238E27FC236}">
                                <a16:creationId xmlns:a16="http://schemas.microsoft.com/office/drawing/2014/main" id="{F66A4A17-3E23-4C57-76B5-7FDFB5411E28}"/>
                              </a:ext>
                            </a:extLst>
                          </p:cNvPr>
                          <p:cNvSpPr/>
                          <p:nvPr/>
                        </p:nvSpPr>
                        <p:spPr>
                          <a:xfrm>
                            <a:off x="4299696" y="1297307"/>
                            <a:ext cx="42968" cy="42968"/>
                          </a:xfrm>
                          <a:custGeom>
                            <a:avLst/>
                            <a:gdLst>
                              <a:gd name="connsiteX0" fmla="*/ 42968 w 42968"/>
                              <a:gd name="connsiteY0" fmla="*/ 21484 h 42968"/>
                              <a:gd name="connsiteX1" fmla="*/ 21484 w 42968"/>
                              <a:gd name="connsiteY1" fmla="*/ 42968 h 42968"/>
                              <a:gd name="connsiteX2" fmla="*/ 0 w 42968"/>
                              <a:gd name="connsiteY2" fmla="*/ 21484 h 42968"/>
                              <a:gd name="connsiteX3" fmla="*/ 21484 w 42968"/>
                              <a:gd name="connsiteY3" fmla="*/ 0 h 42968"/>
                              <a:gd name="connsiteX4" fmla="*/ 42968 w 42968"/>
                              <a:gd name="connsiteY4" fmla="*/ 21484 h 4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8" h="42968">
                                <a:moveTo>
                                  <a:pt x="42968" y="21484"/>
                                </a:moveTo>
                                <a:cubicBezTo>
                                  <a:pt x="42968" y="33420"/>
                                  <a:pt x="33420" y="42968"/>
                                  <a:pt x="21484" y="42968"/>
                                </a:cubicBezTo>
                                <a:cubicBezTo>
                                  <a:pt x="9548" y="42968"/>
                                  <a:pt x="0" y="33420"/>
                                  <a:pt x="0" y="21484"/>
                                </a:cubicBezTo>
                                <a:cubicBezTo>
                                  <a:pt x="0" y="9548"/>
                                  <a:pt x="9548" y="0"/>
                                  <a:pt x="21484" y="0"/>
                                </a:cubicBezTo>
                                <a:cubicBezTo>
                                  <a:pt x="33420" y="0"/>
                                  <a:pt x="42968" y="9548"/>
                                  <a:pt x="42968" y="21484"/>
                                </a:cubicBezTo>
                                <a:close/>
                              </a:path>
                            </a:pathLst>
                          </a:custGeom>
                          <a:solidFill>
                            <a:srgbClr val="2D1B1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30E0A7C9-3D08-DCEB-1C98-A290E1F2F232}"/>
                              </a:ext>
                            </a:extLst>
                          </p:cNvPr>
                          <p:cNvSpPr/>
                          <p:nvPr/>
                        </p:nvSpPr>
                        <p:spPr>
                          <a:xfrm>
                            <a:off x="4262696" y="1356985"/>
                            <a:ext cx="71613" cy="47976"/>
                          </a:xfrm>
                          <a:custGeom>
                            <a:avLst/>
                            <a:gdLst>
                              <a:gd name="connsiteX0" fmla="*/ 0 w 71613"/>
                              <a:gd name="connsiteY0" fmla="*/ 0 h 47976"/>
                              <a:gd name="connsiteX1" fmla="*/ 31033 w 71613"/>
                              <a:gd name="connsiteY1" fmla="*/ 31033 h 47976"/>
                              <a:gd name="connsiteX2" fmla="*/ 50130 w 71613"/>
                              <a:gd name="connsiteY2" fmla="*/ 39387 h 47976"/>
                              <a:gd name="connsiteX3" fmla="*/ 71613 w 71613"/>
                              <a:gd name="connsiteY3" fmla="*/ 41774 h 47976"/>
                              <a:gd name="connsiteX4" fmla="*/ 48936 w 71613"/>
                              <a:gd name="connsiteY4" fmla="*/ 47742 h 47976"/>
                              <a:gd name="connsiteX5" fmla="*/ 25065 w 71613"/>
                              <a:gd name="connsiteY5" fmla="*/ 39387 h 47976"/>
                              <a:gd name="connsiteX6" fmla="*/ 8355 w 71613"/>
                              <a:gd name="connsiteY6" fmla="*/ 21484 h 47976"/>
                              <a:gd name="connsiteX7" fmla="*/ 0 w 71613"/>
                              <a:gd name="connsiteY7" fmla="*/ 0 h 4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13" h="47976">
                                <a:moveTo>
                                  <a:pt x="0" y="0"/>
                                </a:moveTo>
                                <a:cubicBezTo>
                                  <a:pt x="9548" y="11936"/>
                                  <a:pt x="19097" y="22678"/>
                                  <a:pt x="31033" y="31033"/>
                                </a:cubicBezTo>
                                <a:cubicBezTo>
                                  <a:pt x="37000" y="34613"/>
                                  <a:pt x="42968" y="38194"/>
                                  <a:pt x="50130" y="39387"/>
                                </a:cubicBezTo>
                                <a:cubicBezTo>
                                  <a:pt x="57291" y="41774"/>
                                  <a:pt x="64452" y="41774"/>
                                  <a:pt x="71613" y="41774"/>
                                </a:cubicBezTo>
                                <a:cubicBezTo>
                                  <a:pt x="64452" y="45355"/>
                                  <a:pt x="57291" y="48936"/>
                                  <a:pt x="48936" y="47742"/>
                                </a:cubicBezTo>
                                <a:cubicBezTo>
                                  <a:pt x="40581" y="47742"/>
                                  <a:pt x="32226" y="44162"/>
                                  <a:pt x="25065" y="39387"/>
                                </a:cubicBezTo>
                                <a:cubicBezTo>
                                  <a:pt x="17903" y="34613"/>
                                  <a:pt x="13129" y="28645"/>
                                  <a:pt x="8355" y="21484"/>
                                </a:cubicBezTo>
                                <a:cubicBezTo>
                                  <a:pt x="4774" y="15516"/>
                                  <a:pt x="1194" y="8355"/>
                                  <a:pt x="0" y="0"/>
                                </a:cubicBezTo>
                                <a:close/>
                              </a:path>
                            </a:pathLst>
                          </a:custGeom>
                          <a:solidFill>
                            <a:srgbClr val="2D1B1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79" name="Freeform: Shape 478">
                        <a:extLst>
                          <a:ext uri="{FF2B5EF4-FFF2-40B4-BE49-F238E27FC236}">
                            <a16:creationId xmlns:a16="http://schemas.microsoft.com/office/drawing/2014/main" id="{DC014A71-E533-1A5B-7D22-822A16938920}"/>
                          </a:ext>
                        </a:extLst>
                      </p:cNvPr>
                      <p:cNvSpPr/>
                      <p:nvPr/>
                    </p:nvSpPr>
                    <p:spPr>
                      <a:xfrm>
                        <a:off x="2684813" y="2102958"/>
                        <a:ext cx="888006" cy="326230"/>
                      </a:xfrm>
                      <a:custGeom>
                        <a:avLst/>
                        <a:gdLst>
                          <a:gd name="connsiteX0" fmla="*/ 888006 w 888006"/>
                          <a:gd name="connsiteY0" fmla="*/ 237518 h 326230"/>
                          <a:gd name="connsiteX1" fmla="*/ 242292 w 888006"/>
                          <a:gd name="connsiteY1" fmla="*/ 323454 h 326230"/>
                          <a:gd name="connsiteX2" fmla="*/ 193356 w 888006"/>
                          <a:gd name="connsiteY2" fmla="*/ 267357 h 326230"/>
                          <a:gd name="connsiteX3" fmla="*/ 138453 w 888006"/>
                          <a:gd name="connsiteY3" fmla="*/ 288841 h 326230"/>
                          <a:gd name="connsiteX4" fmla="*/ 83549 w 888006"/>
                          <a:gd name="connsiteY4" fmla="*/ 269744 h 326230"/>
                          <a:gd name="connsiteX5" fmla="*/ 70420 w 888006"/>
                          <a:gd name="connsiteY5" fmla="*/ 213647 h 326230"/>
                          <a:gd name="connsiteX6" fmla="*/ 34613 w 888006"/>
                          <a:gd name="connsiteY6" fmla="*/ 194550 h 326230"/>
                          <a:gd name="connsiteX7" fmla="*/ 25065 w 888006"/>
                          <a:gd name="connsiteY7" fmla="*/ 153969 h 326230"/>
                          <a:gd name="connsiteX8" fmla="*/ 32226 w 888006"/>
                          <a:gd name="connsiteY8" fmla="*/ 108614 h 326230"/>
                          <a:gd name="connsiteX9" fmla="*/ 0 w 888006"/>
                          <a:gd name="connsiteY9" fmla="*/ 65646 h 326230"/>
                          <a:gd name="connsiteX10" fmla="*/ 48936 w 888006"/>
                          <a:gd name="connsiteY10" fmla="*/ 0 h 326230"/>
                          <a:gd name="connsiteX11" fmla="*/ 37000 w 888006"/>
                          <a:gd name="connsiteY11" fmla="*/ 66839 h 326230"/>
                          <a:gd name="connsiteX12" fmla="*/ 69226 w 888006"/>
                          <a:gd name="connsiteY12" fmla="*/ 85936 h 326230"/>
                          <a:gd name="connsiteX13" fmla="*/ 72807 w 888006"/>
                          <a:gd name="connsiteY13" fmla="*/ 88323 h 326230"/>
                          <a:gd name="connsiteX14" fmla="*/ 62065 w 888006"/>
                          <a:gd name="connsiteY14" fmla="*/ 157550 h 326230"/>
                          <a:gd name="connsiteX15" fmla="*/ 132485 w 888006"/>
                          <a:gd name="connsiteY15" fmla="*/ 156356 h 326230"/>
                          <a:gd name="connsiteX16" fmla="*/ 138453 w 888006"/>
                          <a:gd name="connsiteY16" fmla="*/ 157550 h 326230"/>
                          <a:gd name="connsiteX17" fmla="*/ 109807 w 888006"/>
                          <a:gd name="connsiteY17" fmla="*/ 216034 h 326230"/>
                          <a:gd name="connsiteX18" fmla="*/ 152775 w 888006"/>
                          <a:gd name="connsiteY18" fmla="*/ 245873 h 326230"/>
                          <a:gd name="connsiteX19" fmla="*/ 212453 w 888006"/>
                          <a:gd name="connsiteY19" fmla="*/ 224389 h 326230"/>
                          <a:gd name="connsiteX20" fmla="*/ 214840 w 888006"/>
                          <a:gd name="connsiteY20" fmla="*/ 224389 h 326230"/>
                          <a:gd name="connsiteX21" fmla="*/ 208872 w 888006"/>
                          <a:gd name="connsiteY21" fmla="*/ 244679 h 326230"/>
                          <a:gd name="connsiteX22" fmla="*/ 236324 w 888006"/>
                          <a:gd name="connsiteY22" fmla="*/ 275712 h 326230"/>
                          <a:gd name="connsiteX23" fmla="*/ 409390 w 888006"/>
                          <a:gd name="connsiteY23" fmla="*/ 294809 h 326230"/>
                          <a:gd name="connsiteX24" fmla="*/ 888006 w 888006"/>
                          <a:gd name="connsiteY24" fmla="*/ 237518 h 3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8006" h="326230">
                            <a:moveTo>
                              <a:pt x="888006" y="237518"/>
                            </a:moveTo>
                            <a:cubicBezTo>
                              <a:pt x="681521" y="321067"/>
                              <a:pt x="290034" y="333003"/>
                              <a:pt x="242292" y="323454"/>
                            </a:cubicBezTo>
                            <a:cubicBezTo>
                              <a:pt x="194550" y="313906"/>
                              <a:pt x="193356" y="267357"/>
                              <a:pt x="193356" y="267357"/>
                            </a:cubicBezTo>
                            <a:cubicBezTo>
                              <a:pt x="177840" y="279292"/>
                              <a:pt x="158743" y="287647"/>
                              <a:pt x="138453" y="288841"/>
                            </a:cubicBezTo>
                            <a:cubicBezTo>
                              <a:pt x="118162" y="290034"/>
                              <a:pt x="97872" y="284067"/>
                              <a:pt x="83549" y="269744"/>
                            </a:cubicBezTo>
                            <a:cubicBezTo>
                              <a:pt x="69226" y="255421"/>
                              <a:pt x="64452" y="232744"/>
                              <a:pt x="70420" y="213647"/>
                            </a:cubicBezTo>
                            <a:cubicBezTo>
                              <a:pt x="56097" y="214840"/>
                              <a:pt x="41774" y="206485"/>
                              <a:pt x="34613" y="194550"/>
                            </a:cubicBezTo>
                            <a:cubicBezTo>
                              <a:pt x="26258" y="182614"/>
                              <a:pt x="23871" y="168292"/>
                              <a:pt x="25065" y="153969"/>
                            </a:cubicBezTo>
                            <a:cubicBezTo>
                              <a:pt x="26258" y="139646"/>
                              <a:pt x="28645" y="121743"/>
                              <a:pt x="32226" y="108614"/>
                            </a:cubicBezTo>
                            <a:cubicBezTo>
                              <a:pt x="15516" y="101452"/>
                              <a:pt x="4774" y="83549"/>
                              <a:pt x="0" y="65646"/>
                            </a:cubicBezTo>
                            <a:cubicBezTo>
                              <a:pt x="13129" y="44162"/>
                              <a:pt x="28645" y="22678"/>
                              <a:pt x="48936" y="0"/>
                            </a:cubicBezTo>
                            <a:cubicBezTo>
                              <a:pt x="44162" y="13129"/>
                              <a:pt x="29839" y="52517"/>
                              <a:pt x="37000" y="66839"/>
                            </a:cubicBezTo>
                            <a:cubicBezTo>
                              <a:pt x="45355" y="84743"/>
                              <a:pt x="69226" y="85936"/>
                              <a:pt x="69226" y="85936"/>
                            </a:cubicBezTo>
                            <a:lnTo>
                              <a:pt x="72807" y="88323"/>
                            </a:lnTo>
                            <a:cubicBezTo>
                              <a:pt x="65646" y="93097"/>
                              <a:pt x="41774" y="139646"/>
                              <a:pt x="62065" y="157550"/>
                            </a:cubicBezTo>
                            <a:cubicBezTo>
                              <a:pt x="82355" y="175453"/>
                              <a:pt x="132485" y="156356"/>
                              <a:pt x="132485" y="156356"/>
                            </a:cubicBezTo>
                            <a:lnTo>
                              <a:pt x="138453" y="157550"/>
                            </a:lnTo>
                            <a:cubicBezTo>
                              <a:pt x="138453" y="157550"/>
                              <a:pt x="106227" y="187389"/>
                              <a:pt x="109807" y="216034"/>
                            </a:cubicBezTo>
                            <a:cubicBezTo>
                              <a:pt x="113388" y="243486"/>
                              <a:pt x="152775" y="245873"/>
                              <a:pt x="152775" y="245873"/>
                            </a:cubicBezTo>
                            <a:cubicBezTo>
                              <a:pt x="182614" y="250647"/>
                              <a:pt x="212453" y="224389"/>
                              <a:pt x="212453" y="224389"/>
                            </a:cubicBezTo>
                            <a:lnTo>
                              <a:pt x="214840" y="224389"/>
                            </a:lnTo>
                            <a:cubicBezTo>
                              <a:pt x="207679" y="231550"/>
                              <a:pt x="208872" y="244679"/>
                              <a:pt x="208872" y="244679"/>
                            </a:cubicBezTo>
                            <a:cubicBezTo>
                              <a:pt x="211260" y="263776"/>
                              <a:pt x="236324" y="275712"/>
                              <a:pt x="236324" y="275712"/>
                            </a:cubicBezTo>
                            <a:cubicBezTo>
                              <a:pt x="297196" y="297196"/>
                              <a:pt x="409390" y="294809"/>
                              <a:pt x="409390" y="294809"/>
                            </a:cubicBezTo>
                            <a:cubicBezTo>
                              <a:pt x="619456" y="309131"/>
                              <a:pt x="873684" y="242292"/>
                              <a:pt x="888006" y="237518"/>
                            </a:cubicBezTo>
                            <a:close/>
                          </a:path>
                        </a:pathLst>
                      </a:custGeom>
                      <a:gradFill>
                        <a:gsLst>
                          <a:gs pos="0">
                            <a:srgbClr val="FFFFFF"/>
                          </a:gs>
                          <a:gs pos="63830">
                            <a:srgbClr val="FDF8DB"/>
                          </a:gs>
                        </a:gsLst>
                        <a:lin ang="2394576"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0" name="Graphic 261">
                        <a:extLst>
                          <a:ext uri="{FF2B5EF4-FFF2-40B4-BE49-F238E27FC236}">
                            <a16:creationId xmlns:a16="http://schemas.microsoft.com/office/drawing/2014/main" id="{D2FA491E-03BF-B8F2-9DAF-A1029C04CD1D}"/>
                          </a:ext>
                        </a:extLst>
                      </p:cNvPr>
                      <p:cNvGrpSpPr/>
                      <p:nvPr/>
                    </p:nvGrpSpPr>
                    <p:grpSpPr>
                      <a:xfrm>
                        <a:off x="2709544" y="2099377"/>
                        <a:ext cx="1025599" cy="303722"/>
                        <a:chOff x="2709544" y="2099377"/>
                        <a:chExt cx="1025599" cy="303722"/>
                      </a:xfrm>
                      <a:solidFill>
                        <a:srgbClr val="FDE7C8"/>
                      </a:solidFill>
                    </p:grpSpPr>
                    <p:sp>
                      <p:nvSpPr>
                        <p:cNvPr id="481" name="Freeform: Shape 480">
                          <a:extLst>
                            <a:ext uri="{FF2B5EF4-FFF2-40B4-BE49-F238E27FC236}">
                              <a16:creationId xmlns:a16="http://schemas.microsoft.com/office/drawing/2014/main" id="{8661CB83-DC92-C5FF-F84D-422BCB8CBBEB}"/>
                            </a:ext>
                          </a:extLst>
                        </p:cNvPr>
                        <p:cNvSpPr/>
                        <p:nvPr/>
                      </p:nvSpPr>
                      <p:spPr>
                        <a:xfrm>
                          <a:off x="2890804" y="2278411"/>
                          <a:ext cx="844339" cy="124688"/>
                        </a:xfrm>
                        <a:custGeom>
                          <a:avLst/>
                          <a:gdLst>
                            <a:gd name="connsiteX0" fmla="*/ 844339 w 844339"/>
                            <a:gd name="connsiteY0" fmla="*/ 0 h 124688"/>
                            <a:gd name="connsiteX1" fmla="*/ 734532 w 844339"/>
                            <a:gd name="connsiteY1" fmla="*/ 46549 h 124688"/>
                            <a:gd name="connsiteX2" fmla="*/ 678435 w 844339"/>
                            <a:gd name="connsiteY2" fmla="*/ 64452 h 124688"/>
                            <a:gd name="connsiteX3" fmla="*/ 621144 w 844339"/>
                            <a:gd name="connsiteY3" fmla="*/ 79968 h 124688"/>
                            <a:gd name="connsiteX4" fmla="*/ 387207 w 844339"/>
                            <a:gd name="connsiteY4" fmla="*/ 119356 h 124688"/>
                            <a:gd name="connsiteX5" fmla="*/ 149689 w 844339"/>
                            <a:gd name="connsiteY5" fmla="*/ 121743 h 124688"/>
                            <a:gd name="connsiteX6" fmla="*/ 90011 w 844339"/>
                            <a:gd name="connsiteY6" fmla="*/ 115775 h 124688"/>
                            <a:gd name="connsiteX7" fmla="*/ 60172 w 844339"/>
                            <a:gd name="connsiteY7" fmla="*/ 113388 h 124688"/>
                            <a:gd name="connsiteX8" fmla="*/ 31527 w 844339"/>
                            <a:gd name="connsiteY8" fmla="*/ 105033 h 124688"/>
                            <a:gd name="connsiteX9" fmla="*/ 7656 w 844339"/>
                            <a:gd name="connsiteY9" fmla="*/ 87130 h 124688"/>
                            <a:gd name="connsiteX10" fmla="*/ 494 w 844339"/>
                            <a:gd name="connsiteY10" fmla="*/ 72807 h 124688"/>
                            <a:gd name="connsiteX11" fmla="*/ 1688 w 844339"/>
                            <a:gd name="connsiteY11" fmla="*/ 57291 h 124688"/>
                            <a:gd name="connsiteX12" fmla="*/ 21978 w 844339"/>
                            <a:gd name="connsiteY12" fmla="*/ 34613 h 124688"/>
                            <a:gd name="connsiteX13" fmla="*/ 47043 w 844339"/>
                            <a:gd name="connsiteY13" fmla="*/ 19097 h 124688"/>
                            <a:gd name="connsiteX14" fmla="*/ 21978 w 844339"/>
                            <a:gd name="connsiteY14" fmla="*/ 35807 h 124688"/>
                            <a:gd name="connsiteX15" fmla="*/ 4075 w 844339"/>
                            <a:gd name="connsiteY15" fmla="*/ 58484 h 124688"/>
                            <a:gd name="connsiteX16" fmla="*/ 10043 w 844339"/>
                            <a:gd name="connsiteY16" fmla="*/ 83549 h 124688"/>
                            <a:gd name="connsiteX17" fmla="*/ 33914 w 844339"/>
                            <a:gd name="connsiteY17" fmla="*/ 100259 h 124688"/>
                            <a:gd name="connsiteX18" fmla="*/ 61366 w 844339"/>
                            <a:gd name="connsiteY18" fmla="*/ 107420 h 124688"/>
                            <a:gd name="connsiteX19" fmla="*/ 91205 w 844339"/>
                            <a:gd name="connsiteY19" fmla="*/ 109807 h 124688"/>
                            <a:gd name="connsiteX20" fmla="*/ 149689 w 844339"/>
                            <a:gd name="connsiteY20" fmla="*/ 114581 h 124688"/>
                            <a:gd name="connsiteX21" fmla="*/ 386013 w 844339"/>
                            <a:gd name="connsiteY21" fmla="*/ 109807 h 124688"/>
                            <a:gd name="connsiteX22" fmla="*/ 619950 w 844339"/>
                            <a:gd name="connsiteY22" fmla="*/ 72807 h 124688"/>
                            <a:gd name="connsiteX23" fmla="*/ 677241 w 844339"/>
                            <a:gd name="connsiteY23" fmla="*/ 58484 h 124688"/>
                            <a:gd name="connsiteX24" fmla="*/ 734532 w 844339"/>
                            <a:gd name="connsiteY24" fmla="*/ 41774 h 124688"/>
                            <a:gd name="connsiteX25" fmla="*/ 844339 w 844339"/>
                            <a:gd name="connsiteY25" fmla="*/ 0 h 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4339" h="124688">
                              <a:moveTo>
                                <a:pt x="844339" y="0"/>
                              </a:moveTo>
                              <a:cubicBezTo>
                                <a:pt x="809726" y="17903"/>
                                <a:pt x="772726" y="33419"/>
                                <a:pt x="734532" y="46549"/>
                              </a:cubicBezTo>
                              <a:cubicBezTo>
                                <a:pt x="715435" y="53710"/>
                                <a:pt x="696338" y="58484"/>
                                <a:pt x="678435" y="64452"/>
                              </a:cubicBezTo>
                              <a:cubicBezTo>
                                <a:pt x="659338" y="69226"/>
                                <a:pt x="640241" y="75194"/>
                                <a:pt x="621144" y="79968"/>
                              </a:cubicBezTo>
                              <a:cubicBezTo>
                                <a:pt x="544756" y="99065"/>
                                <a:pt x="465982" y="112194"/>
                                <a:pt x="387207" y="119356"/>
                              </a:cubicBezTo>
                              <a:cubicBezTo>
                                <a:pt x="308432" y="125323"/>
                                <a:pt x="228464" y="126517"/>
                                <a:pt x="149689" y="121743"/>
                              </a:cubicBezTo>
                              <a:lnTo>
                                <a:pt x="90011" y="115775"/>
                              </a:lnTo>
                              <a:cubicBezTo>
                                <a:pt x="80463" y="114581"/>
                                <a:pt x="70914" y="114581"/>
                                <a:pt x="60172" y="113388"/>
                              </a:cubicBezTo>
                              <a:cubicBezTo>
                                <a:pt x="50624" y="112194"/>
                                <a:pt x="39882" y="108614"/>
                                <a:pt x="31527" y="105033"/>
                              </a:cubicBezTo>
                              <a:cubicBezTo>
                                <a:pt x="21978" y="100259"/>
                                <a:pt x="13623" y="94291"/>
                                <a:pt x="7656" y="87130"/>
                              </a:cubicBezTo>
                              <a:cubicBezTo>
                                <a:pt x="4075" y="83549"/>
                                <a:pt x="1688" y="78775"/>
                                <a:pt x="494" y="72807"/>
                              </a:cubicBezTo>
                              <a:cubicBezTo>
                                <a:pt x="-699" y="68033"/>
                                <a:pt x="494" y="62065"/>
                                <a:pt x="1688" y="57291"/>
                              </a:cubicBezTo>
                              <a:cubicBezTo>
                                <a:pt x="5269" y="47742"/>
                                <a:pt x="13623" y="40581"/>
                                <a:pt x="21978" y="34613"/>
                              </a:cubicBezTo>
                              <a:cubicBezTo>
                                <a:pt x="30333" y="28645"/>
                                <a:pt x="38688" y="23871"/>
                                <a:pt x="47043" y="19097"/>
                              </a:cubicBezTo>
                              <a:cubicBezTo>
                                <a:pt x="38688" y="23871"/>
                                <a:pt x="30333" y="28645"/>
                                <a:pt x="21978" y="35807"/>
                              </a:cubicBezTo>
                              <a:cubicBezTo>
                                <a:pt x="14817" y="41774"/>
                                <a:pt x="7656" y="48936"/>
                                <a:pt x="4075" y="58484"/>
                              </a:cubicBezTo>
                              <a:cubicBezTo>
                                <a:pt x="494" y="66839"/>
                                <a:pt x="4075" y="77581"/>
                                <a:pt x="10043" y="83549"/>
                              </a:cubicBezTo>
                              <a:cubicBezTo>
                                <a:pt x="16011" y="90710"/>
                                <a:pt x="24366" y="95485"/>
                                <a:pt x="33914" y="100259"/>
                              </a:cubicBezTo>
                              <a:cubicBezTo>
                                <a:pt x="42269" y="103839"/>
                                <a:pt x="51817" y="106227"/>
                                <a:pt x="61366" y="107420"/>
                              </a:cubicBezTo>
                              <a:lnTo>
                                <a:pt x="91205" y="109807"/>
                              </a:lnTo>
                              <a:lnTo>
                                <a:pt x="149689" y="114581"/>
                              </a:lnTo>
                              <a:cubicBezTo>
                                <a:pt x="228464" y="116968"/>
                                <a:pt x="307238" y="116968"/>
                                <a:pt x="386013" y="109807"/>
                              </a:cubicBezTo>
                              <a:cubicBezTo>
                                <a:pt x="464788" y="103839"/>
                                <a:pt x="542369" y="90710"/>
                                <a:pt x="619950" y="72807"/>
                              </a:cubicBezTo>
                              <a:cubicBezTo>
                                <a:pt x="639047" y="68033"/>
                                <a:pt x="658144" y="63258"/>
                                <a:pt x="677241" y="58484"/>
                              </a:cubicBezTo>
                              <a:cubicBezTo>
                                <a:pt x="696338" y="52516"/>
                                <a:pt x="715435" y="47742"/>
                                <a:pt x="734532" y="41774"/>
                              </a:cubicBezTo>
                              <a:cubicBezTo>
                                <a:pt x="771532" y="29839"/>
                                <a:pt x="808532" y="15516"/>
                                <a:pt x="844339" y="0"/>
                              </a:cubicBezTo>
                              <a:close/>
                            </a:path>
                          </a:pathLst>
                        </a:custGeom>
                        <a:solidFill>
                          <a:srgbClr val="FDE7C8"/>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2AEFBCC9-593F-5314-7A7D-2EE7AB7C90B1}"/>
                            </a:ext>
                          </a:extLst>
                        </p:cNvPr>
                        <p:cNvSpPr/>
                        <p:nvPr/>
                      </p:nvSpPr>
                      <p:spPr>
                        <a:xfrm>
                          <a:off x="2788205" y="2206797"/>
                          <a:ext cx="137706" cy="147068"/>
                        </a:xfrm>
                        <a:custGeom>
                          <a:avLst/>
                          <a:gdLst>
                            <a:gd name="connsiteX0" fmla="*/ 112642 w 137706"/>
                            <a:gd name="connsiteY0" fmla="*/ 116968 h 147068"/>
                            <a:gd name="connsiteX1" fmla="*/ 39835 w 137706"/>
                            <a:gd name="connsiteY1" fmla="*/ 146807 h 147068"/>
                            <a:gd name="connsiteX2" fmla="*/ 4028 w 137706"/>
                            <a:gd name="connsiteY2" fmla="*/ 125323 h 147068"/>
                            <a:gd name="connsiteX3" fmla="*/ 448 w 137706"/>
                            <a:gd name="connsiteY3" fmla="*/ 103839 h 147068"/>
                            <a:gd name="connsiteX4" fmla="*/ 1641 w 137706"/>
                            <a:gd name="connsiteY4" fmla="*/ 97872 h 147068"/>
                            <a:gd name="connsiteX5" fmla="*/ 2835 w 137706"/>
                            <a:gd name="connsiteY5" fmla="*/ 93097 h 147068"/>
                            <a:gd name="connsiteX6" fmla="*/ 4028 w 137706"/>
                            <a:gd name="connsiteY6" fmla="*/ 88323 h 147068"/>
                            <a:gd name="connsiteX7" fmla="*/ 6415 w 137706"/>
                            <a:gd name="connsiteY7" fmla="*/ 83549 h 147068"/>
                            <a:gd name="connsiteX8" fmla="*/ 32674 w 137706"/>
                            <a:gd name="connsiteY8" fmla="*/ 52516 h 147068"/>
                            <a:gd name="connsiteX9" fmla="*/ 48190 w 137706"/>
                            <a:gd name="connsiteY9" fmla="*/ 40581 h 147068"/>
                            <a:gd name="connsiteX10" fmla="*/ 64900 w 137706"/>
                            <a:gd name="connsiteY10" fmla="*/ 29839 h 147068"/>
                            <a:gd name="connsiteX11" fmla="*/ 137707 w 137706"/>
                            <a:gd name="connsiteY11" fmla="*/ 0 h 147068"/>
                            <a:gd name="connsiteX12" fmla="*/ 101900 w 137706"/>
                            <a:gd name="connsiteY12" fmla="*/ 16710 h 147068"/>
                            <a:gd name="connsiteX13" fmla="*/ 85190 w 137706"/>
                            <a:gd name="connsiteY13" fmla="*/ 26258 h 147068"/>
                            <a:gd name="connsiteX14" fmla="*/ 68480 w 137706"/>
                            <a:gd name="connsiteY14" fmla="*/ 35807 h 147068"/>
                            <a:gd name="connsiteX15" fmla="*/ 37448 w 137706"/>
                            <a:gd name="connsiteY15" fmla="*/ 58484 h 147068"/>
                            <a:gd name="connsiteX16" fmla="*/ 13577 w 137706"/>
                            <a:gd name="connsiteY16" fmla="*/ 87130 h 147068"/>
                            <a:gd name="connsiteX17" fmla="*/ 11190 w 137706"/>
                            <a:gd name="connsiteY17" fmla="*/ 119356 h 147068"/>
                            <a:gd name="connsiteX18" fmla="*/ 39835 w 137706"/>
                            <a:gd name="connsiteY18" fmla="*/ 137259 h 147068"/>
                            <a:gd name="connsiteX19" fmla="*/ 76835 w 137706"/>
                            <a:gd name="connsiteY19" fmla="*/ 132485 h 147068"/>
                            <a:gd name="connsiteX20" fmla="*/ 112642 w 137706"/>
                            <a:gd name="connsiteY20" fmla="*/ 116968 h 14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706" h="147068">
                              <a:moveTo>
                                <a:pt x="112642" y="116968"/>
                              </a:moveTo>
                              <a:cubicBezTo>
                                <a:pt x="93545" y="134872"/>
                                <a:pt x="68480" y="149195"/>
                                <a:pt x="39835" y="146807"/>
                              </a:cubicBezTo>
                              <a:cubicBezTo>
                                <a:pt x="26706" y="145614"/>
                                <a:pt x="11190" y="139646"/>
                                <a:pt x="4028" y="125323"/>
                              </a:cubicBezTo>
                              <a:cubicBezTo>
                                <a:pt x="448" y="118162"/>
                                <a:pt x="-746" y="111001"/>
                                <a:pt x="448" y="103839"/>
                              </a:cubicBezTo>
                              <a:lnTo>
                                <a:pt x="1641" y="97872"/>
                              </a:lnTo>
                              <a:cubicBezTo>
                                <a:pt x="1641" y="96678"/>
                                <a:pt x="2835" y="94291"/>
                                <a:pt x="2835" y="93097"/>
                              </a:cubicBezTo>
                              <a:lnTo>
                                <a:pt x="4028" y="88323"/>
                              </a:lnTo>
                              <a:lnTo>
                                <a:pt x="6415" y="83549"/>
                              </a:lnTo>
                              <a:cubicBezTo>
                                <a:pt x="13577" y="71613"/>
                                <a:pt x="21932" y="60871"/>
                                <a:pt x="32674" y="52516"/>
                              </a:cubicBezTo>
                              <a:cubicBezTo>
                                <a:pt x="37448" y="47742"/>
                                <a:pt x="43416" y="44162"/>
                                <a:pt x="48190" y="40581"/>
                              </a:cubicBezTo>
                              <a:cubicBezTo>
                                <a:pt x="52964" y="37000"/>
                                <a:pt x="58932" y="33419"/>
                                <a:pt x="64900" y="29839"/>
                              </a:cubicBezTo>
                              <a:cubicBezTo>
                                <a:pt x="87577" y="16710"/>
                                <a:pt x="112642" y="7161"/>
                                <a:pt x="137707" y="0"/>
                              </a:cubicBezTo>
                              <a:cubicBezTo>
                                <a:pt x="125771" y="5968"/>
                                <a:pt x="113835" y="10742"/>
                                <a:pt x="101900" y="16710"/>
                              </a:cubicBezTo>
                              <a:cubicBezTo>
                                <a:pt x="95932" y="19097"/>
                                <a:pt x="89964" y="22678"/>
                                <a:pt x="85190" y="26258"/>
                              </a:cubicBezTo>
                              <a:cubicBezTo>
                                <a:pt x="79222" y="29839"/>
                                <a:pt x="73255" y="32226"/>
                                <a:pt x="68480" y="35807"/>
                              </a:cubicBezTo>
                              <a:cubicBezTo>
                                <a:pt x="57738" y="42968"/>
                                <a:pt x="46996" y="50129"/>
                                <a:pt x="37448" y="58484"/>
                              </a:cubicBezTo>
                              <a:cubicBezTo>
                                <a:pt x="27899" y="66839"/>
                                <a:pt x="19544" y="76388"/>
                                <a:pt x="13577" y="87130"/>
                              </a:cubicBezTo>
                              <a:cubicBezTo>
                                <a:pt x="7609" y="97872"/>
                                <a:pt x="5222" y="109807"/>
                                <a:pt x="11190" y="119356"/>
                              </a:cubicBezTo>
                              <a:cubicBezTo>
                                <a:pt x="15964" y="128904"/>
                                <a:pt x="27899" y="134872"/>
                                <a:pt x="39835" y="137259"/>
                              </a:cubicBezTo>
                              <a:cubicBezTo>
                                <a:pt x="51770" y="139646"/>
                                <a:pt x="64900" y="137259"/>
                                <a:pt x="76835" y="132485"/>
                              </a:cubicBezTo>
                              <a:cubicBezTo>
                                <a:pt x="89964" y="130098"/>
                                <a:pt x="101900" y="124130"/>
                                <a:pt x="112642" y="116968"/>
                              </a:cubicBezTo>
                              <a:close/>
                            </a:path>
                          </a:pathLst>
                        </a:custGeom>
                        <a:solidFill>
                          <a:srgbClr val="FDE7C8"/>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7A2A5630-DDF7-9B1E-6AB7-8C59612BAE07}"/>
                            </a:ext>
                          </a:extLst>
                        </p:cNvPr>
                        <p:cNvSpPr/>
                        <p:nvPr/>
                      </p:nvSpPr>
                      <p:spPr>
                        <a:xfrm>
                          <a:off x="2731362" y="2130409"/>
                          <a:ext cx="100258" cy="143226"/>
                        </a:xfrm>
                        <a:custGeom>
                          <a:avLst/>
                          <a:gdLst>
                            <a:gd name="connsiteX0" fmla="*/ 100259 w 100258"/>
                            <a:gd name="connsiteY0" fmla="*/ 125323 h 143226"/>
                            <a:gd name="connsiteX1" fmla="*/ 38194 w 100258"/>
                            <a:gd name="connsiteY1" fmla="*/ 143227 h 143226"/>
                            <a:gd name="connsiteX2" fmla="*/ 21484 w 100258"/>
                            <a:gd name="connsiteY2" fmla="*/ 140840 h 143226"/>
                            <a:gd name="connsiteX3" fmla="*/ 5968 w 100258"/>
                            <a:gd name="connsiteY3" fmla="*/ 130098 h 143226"/>
                            <a:gd name="connsiteX4" fmla="*/ 0 w 100258"/>
                            <a:gd name="connsiteY4" fmla="*/ 112194 h 143226"/>
                            <a:gd name="connsiteX5" fmla="*/ 0 w 100258"/>
                            <a:gd name="connsiteY5" fmla="*/ 103839 h 143226"/>
                            <a:gd name="connsiteX6" fmla="*/ 2387 w 100258"/>
                            <a:gd name="connsiteY6" fmla="*/ 95485 h 143226"/>
                            <a:gd name="connsiteX7" fmla="*/ 38194 w 100258"/>
                            <a:gd name="connsiteY7" fmla="*/ 41774 h 143226"/>
                            <a:gd name="connsiteX8" fmla="*/ 85936 w 100258"/>
                            <a:gd name="connsiteY8" fmla="*/ 0 h 143226"/>
                            <a:gd name="connsiteX9" fmla="*/ 44162 w 100258"/>
                            <a:gd name="connsiteY9" fmla="*/ 47742 h 143226"/>
                            <a:gd name="connsiteX10" fmla="*/ 11936 w 100258"/>
                            <a:gd name="connsiteY10" fmla="*/ 100259 h 143226"/>
                            <a:gd name="connsiteX11" fmla="*/ 13129 w 100258"/>
                            <a:gd name="connsiteY11" fmla="*/ 126517 h 143226"/>
                            <a:gd name="connsiteX12" fmla="*/ 37000 w 100258"/>
                            <a:gd name="connsiteY12" fmla="*/ 137259 h 143226"/>
                            <a:gd name="connsiteX13" fmla="*/ 100259 w 100258"/>
                            <a:gd name="connsiteY13" fmla="*/ 125323 h 14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258" h="143226">
                              <a:moveTo>
                                <a:pt x="100259" y="125323"/>
                              </a:moveTo>
                              <a:cubicBezTo>
                                <a:pt x="81162" y="134872"/>
                                <a:pt x="60871" y="142033"/>
                                <a:pt x="38194" y="143227"/>
                              </a:cubicBezTo>
                              <a:cubicBezTo>
                                <a:pt x="32226" y="143227"/>
                                <a:pt x="27452" y="143227"/>
                                <a:pt x="21484" y="140840"/>
                              </a:cubicBezTo>
                              <a:cubicBezTo>
                                <a:pt x="15516" y="139646"/>
                                <a:pt x="9548" y="136066"/>
                                <a:pt x="5968" y="130098"/>
                              </a:cubicBezTo>
                              <a:cubicBezTo>
                                <a:pt x="2387" y="125323"/>
                                <a:pt x="0" y="118162"/>
                                <a:pt x="0" y="112194"/>
                              </a:cubicBezTo>
                              <a:cubicBezTo>
                                <a:pt x="0" y="108614"/>
                                <a:pt x="0" y="106227"/>
                                <a:pt x="0" y="103839"/>
                              </a:cubicBezTo>
                              <a:cubicBezTo>
                                <a:pt x="0" y="101452"/>
                                <a:pt x="1194" y="97872"/>
                                <a:pt x="2387" y="95485"/>
                              </a:cubicBezTo>
                              <a:cubicBezTo>
                                <a:pt x="9548" y="74001"/>
                                <a:pt x="23871" y="57291"/>
                                <a:pt x="38194" y="41774"/>
                              </a:cubicBezTo>
                              <a:cubicBezTo>
                                <a:pt x="52517" y="26258"/>
                                <a:pt x="69226" y="11936"/>
                                <a:pt x="85936" y="0"/>
                              </a:cubicBezTo>
                              <a:cubicBezTo>
                                <a:pt x="71613" y="15516"/>
                                <a:pt x="57291" y="31033"/>
                                <a:pt x="44162" y="47742"/>
                              </a:cubicBezTo>
                              <a:cubicBezTo>
                                <a:pt x="31032" y="64452"/>
                                <a:pt x="17903" y="81162"/>
                                <a:pt x="11936" y="100259"/>
                              </a:cubicBezTo>
                              <a:cubicBezTo>
                                <a:pt x="9548" y="109807"/>
                                <a:pt x="8355" y="119356"/>
                                <a:pt x="13129" y="126517"/>
                              </a:cubicBezTo>
                              <a:cubicBezTo>
                                <a:pt x="17903" y="133678"/>
                                <a:pt x="27452" y="136066"/>
                                <a:pt x="37000" y="137259"/>
                              </a:cubicBezTo>
                              <a:cubicBezTo>
                                <a:pt x="58484" y="134872"/>
                                <a:pt x="79968" y="131291"/>
                                <a:pt x="100259" y="125323"/>
                              </a:cubicBezTo>
                              <a:close/>
                            </a:path>
                          </a:pathLst>
                        </a:custGeom>
                        <a:solidFill>
                          <a:srgbClr val="FDE7C8"/>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883B34B3-50E6-142D-0D05-CE66EA29C0F7}"/>
                            </a:ext>
                          </a:extLst>
                        </p:cNvPr>
                        <p:cNvSpPr/>
                        <p:nvPr/>
                      </p:nvSpPr>
                      <p:spPr>
                        <a:xfrm>
                          <a:off x="2709544" y="2099377"/>
                          <a:ext cx="49270" cy="92319"/>
                        </a:xfrm>
                        <a:custGeom>
                          <a:avLst/>
                          <a:gdLst>
                            <a:gd name="connsiteX0" fmla="*/ 49270 w 49270"/>
                            <a:gd name="connsiteY0" fmla="*/ 91904 h 92319"/>
                            <a:gd name="connsiteX1" fmla="*/ 18238 w 49270"/>
                            <a:gd name="connsiteY1" fmla="*/ 85936 h 92319"/>
                            <a:gd name="connsiteX2" fmla="*/ 11076 w 49270"/>
                            <a:gd name="connsiteY2" fmla="*/ 81162 h 92319"/>
                            <a:gd name="connsiteX3" fmla="*/ 5108 w 49270"/>
                            <a:gd name="connsiteY3" fmla="*/ 74001 h 92319"/>
                            <a:gd name="connsiteX4" fmla="*/ 2721 w 49270"/>
                            <a:gd name="connsiteY4" fmla="*/ 70420 h 92319"/>
                            <a:gd name="connsiteX5" fmla="*/ 1528 w 49270"/>
                            <a:gd name="connsiteY5" fmla="*/ 65646 h 92319"/>
                            <a:gd name="connsiteX6" fmla="*/ 334 w 49270"/>
                            <a:gd name="connsiteY6" fmla="*/ 60871 h 92319"/>
                            <a:gd name="connsiteX7" fmla="*/ 334 w 49270"/>
                            <a:gd name="connsiteY7" fmla="*/ 56097 h 92319"/>
                            <a:gd name="connsiteX8" fmla="*/ 1528 w 49270"/>
                            <a:gd name="connsiteY8" fmla="*/ 39387 h 92319"/>
                            <a:gd name="connsiteX9" fmla="*/ 7496 w 49270"/>
                            <a:gd name="connsiteY9" fmla="*/ 25065 h 92319"/>
                            <a:gd name="connsiteX10" fmla="*/ 15850 w 49270"/>
                            <a:gd name="connsiteY10" fmla="*/ 11936 h 92319"/>
                            <a:gd name="connsiteX11" fmla="*/ 25399 w 49270"/>
                            <a:gd name="connsiteY11" fmla="*/ 0 h 92319"/>
                            <a:gd name="connsiteX12" fmla="*/ 19431 w 49270"/>
                            <a:gd name="connsiteY12" fmla="*/ 14323 h 92319"/>
                            <a:gd name="connsiteX13" fmla="*/ 14657 w 49270"/>
                            <a:gd name="connsiteY13" fmla="*/ 28645 h 92319"/>
                            <a:gd name="connsiteX14" fmla="*/ 11076 w 49270"/>
                            <a:gd name="connsiteY14" fmla="*/ 42968 h 92319"/>
                            <a:gd name="connsiteX15" fmla="*/ 9883 w 49270"/>
                            <a:gd name="connsiteY15" fmla="*/ 56097 h 92319"/>
                            <a:gd name="connsiteX16" fmla="*/ 21818 w 49270"/>
                            <a:gd name="connsiteY16" fmla="*/ 78775 h 92319"/>
                            <a:gd name="connsiteX17" fmla="*/ 49270 w 49270"/>
                            <a:gd name="connsiteY17" fmla="*/ 91904 h 9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270" h="92319">
                              <a:moveTo>
                                <a:pt x="49270" y="91904"/>
                              </a:moveTo>
                              <a:cubicBezTo>
                                <a:pt x="38528" y="93097"/>
                                <a:pt x="27786" y="91904"/>
                                <a:pt x="18238" y="85936"/>
                              </a:cubicBezTo>
                              <a:cubicBezTo>
                                <a:pt x="15850" y="84742"/>
                                <a:pt x="13463" y="83549"/>
                                <a:pt x="11076" y="81162"/>
                              </a:cubicBezTo>
                              <a:cubicBezTo>
                                <a:pt x="8689" y="78775"/>
                                <a:pt x="7496" y="76388"/>
                                <a:pt x="5108" y="74001"/>
                              </a:cubicBezTo>
                              <a:cubicBezTo>
                                <a:pt x="3915" y="72807"/>
                                <a:pt x="3915" y="71613"/>
                                <a:pt x="2721" y="70420"/>
                              </a:cubicBezTo>
                              <a:lnTo>
                                <a:pt x="1528" y="65646"/>
                              </a:lnTo>
                              <a:cubicBezTo>
                                <a:pt x="1528" y="64452"/>
                                <a:pt x="334" y="63258"/>
                                <a:pt x="334" y="60871"/>
                              </a:cubicBezTo>
                              <a:lnTo>
                                <a:pt x="334" y="56097"/>
                              </a:lnTo>
                              <a:cubicBezTo>
                                <a:pt x="-859" y="50129"/>
                                <a:pt x="1528" y="45355"/>
                                <a:pt x="1528" y="39387"/>
                              </a:cubicBezTo>
                              <a:cubicBezTo>
                                <a:pt x="3915" y="34613"/>
                                <a:pt x="5108" y="28645"/>
                                <a:pt x="7496" y="25065"/>
                              </a:cubicBezTo>
                              <a:cubicBezTo>
                                <a:pt x="9883" y="20290"/>
                                <a:pt x="12270" y="15516"/>
                                <a:pt x="15850" y="11936"/>
                              </a:cubicBezTo>
                              <a:cubicBezTo>
                                <a:pt x="19431" y="8355"/>
                                <a:pt x="21818" y="3581"/>
                                <a:pt x="25399" y="0"/>
                              </a:cubicBezTo>
                              <a:cubicBezTo>
                                <a:pt x="24205" y="4774"/>
                                <a:pt x="21818" y="9548"/>
                                <a:pt x="19431" y="14323"/>
                              </a:cubicBezTo>
                              <a:cubicBezTo>
                                <a:pt x="17044" y="19097"/>
                                <a:pt x="15850" y="23871"/>
                                <a:pt x="14657" y="28645"/>
                              </a:cubicBezTo>
                              <a:cubicBezTo>
                                <a:pt x="13463" y="33419"/>
                                <a:pt x="12270" y="38194"/>
                                <a:pt x="11076" y="42968"/>
                              </a:cubicBezTo>
                              <a:cubicBezTo>
                                <a:pt x="11076" y="47742"/>
                                <a:pt x="9883" y="52516"/>
                                <a:pt x="9883" y="56097"/>
                              </a:cubicBezTo>
                              <a:cubicBezTo>
                                <a:pt x="9883" y="64452"/>
                                <a:pt x="14657" y="72807"/>
                                <a:pt x="21818" y="78775"/>
                              </a:cubicBezTo>
                              <a:cubicBezTo>
                                <a:pt x="30173" y="84742"/>
                                <a:pt x="39722" y="88323"/>
                                <a:pt x="49270" y="91904"/>
                              </a:cubicBezTo>
                              <a:close/>
                            </a:path>
                          </a:pathLst>
                        </a:custGeom>
                        <a:solidFill>
                          <a:srgbClr val="FDE7C8"/>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85" name="Freeform: Shape 484">
                        <a:extLst>
                          <a:ext uri="{FF2B5EF4-FFF2-40B4-BE49-F238E27FC236}">
                            <a16:creationId xmlns:a16="http://schemas.microsoft.com/office/drawing/2014/main" id="{DFB8C13B-BD89-B267-2958-FADF617C8A11}"/>
                          </a:ext>
                        </a:extLst>
                      </p:cNvPr>
                      <p:cNvSpPr/>
                      <p:nvPr/>
                    </p:nvSpPr>
                    <p:spPr>
                      <a:xfrm>
                        <a:off x="4139985" y="1466792"/>
                        <a:ext cx="226876" cy="1010942"/>
                      </a:xfrm>
                      <a:custGeom>
                        <a:avLst/>
                        <a:gdLst>
                          <a:gd name="connsiteX0" fmla="*/ 140614 w 226876"/>
                          <a:gd name="connsiteY0" fmla="*/ 1010943 h 1010942"/>
                          <a:gd name="connsiteX1" fmla="*/ 66613 w 226876"/>
                          <a:gd name="connsiteY1" fmla="*/ 1010943 h 1010942"/>
                          <a:gd name="connsiteX2" fmla="*/ 133453 w 226876"/>
                          <a:gd name="connsiteY2" fmla="*/ 904716 h 1010942"/>
                          <a:gd name="connsiteX3" fmla="*/ 131065 w 226876"/>
                          <a:gd name="connsiteY3" fmla="*/ 694650 h 1010942"/>
                          <a:gd name="connsiteX4" fmla="*/ 59452 w 226876"/>
                          <a:gd name="connsiteY4" fmla="*/ 494133 h 1010942"/>
                          <a:gd name="connsiteX5" fmla="*/ 12903 w 226876"/>
                          <a:gd name="connsiteY5" fmla="*/ 66839 h 1010942"/>
                          <a:gd name="connsiteX6" fmla="*/ 36774 w 226876"/>
                          <a:gd name="connsiteY6" fmla="*/ 14323 h 1010942"/>
                          <a:gd name="connsiteX7" fmla="*/ 69000 w 226876"/>
                          <a:gd name="connsiteY7" fmla="*/ 0 h 1010942"/>
                          <a:gd name="connsiteX8" fmla="*/ 36774 w 226876"/>
                          <a:gd name="connsiteY8" fmla="*/ 91904 h 1010942"/>
                          <a:gd name="connsiteX9" fmla="*/ 114356 w 226876"/>
                          <a:gd name="connsiteY9" fmla="*/ 404616 h 1010942"/>
                          <a:gd name="connsiteX10" fmla="*/ 221776 w 226876"/>
                          <a:gd name="connsiteY10" fmla="*/ 710166 h 1010942"/>
                          <a:gd name="connsiteX11" fmla="*/ 140614 w 226876"/>
                          <a:gd name="connsiteY11" fmla="*/ 1010943 h 101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876" h="1010942">
                            <a:moveTo>
                              <a:pt x="140614" y="1010943"/>
                            </a:moveTo>
                            <a:lnTo>
                              <a:pt x="66613" y="1010943"/>
                            </a:lnTo>
                            <a:cubicBezTo>
                              <a:pt x="96452" y="981104"/>
                              <a:pt x="120323" y="945297"/>
                              <a:pt x="133453" y="904716"/>
                            </a:cubicBezTo>
                            <a:cubicBezTo>
                              <a:pt x="154937" y="837877"/>
                              <a:pt x="148969" y="763876"/>
                              <a:pt x="131065" y="694650"/>
                            </a:cubicBezTo>
                            <a:cubicBezTo>
                              <a:pt x="113162" y="626617"/>
                              <a:pt x="83323" y="560972"/>
                              <a:pt x="59452" y="494133"/>
                            </a:cubicBezTo>
                            <a:cubicBezTo>
                              <a:pt x="10516" y="358067"/>
                              <a:pt x="-18129" y="208872"/>
                              <a:pt x="12903" y="66839"/>
                            </a:cubicBezTo>
                            <a:cubicBezTo>
                              <a:pt x="17678" y="47742"/>
                              <a:pt x="22452" y="28645"/>
                              <a:pt x="36774" y="14323"/>
                            </a:cubicBezTo>
                            <a:cubicBezTo>
                              <a:pt x="45129" y="5968"/>
                              <a:pt x="57065" y="1193"/>
                              <a:pt x="69000" y="0"/>
                            </a:cubicBezTo>
                            <a:cubicBezTo>
                              <a:pt x="46323" y="21484"/>
                              <a:pt x="37968" y="58484"/>
                              <a:pt x="36774" y="91904"/>
                            </a:cubicBezTo>
                            <a:cubicBezTo>
                              <a:pt x="32000" y="200517"/>
                              <a:pt x="71388" y="305550"/>
                              <a:pt x="114356" y="404616"/>
                            </a:cubicBezTo>
                            <a:cubicBezTo>
                              <a:pt x="157324" y="503681"/>
                              <a:pt x="206259" y="603940"/>
                              <a:pt x="221776" y="710166"/>
                            </a:cubicBezTo>
                            <a:cubicBezTo>
                              <a:pt x="237292" y="821167"/>
                              <a:pt x="219389" y="935749"/>
                              <a:pt x="140614" y="1010943"/>
                            </a:cubicBezTo>
                            <a:close/>
                          </a:path>
                        </a:pathLst>
                      </a:custGeom>
                      <a:gradFill>
                        <a:gsLst>
                          <a:gs pos="0">
                            <a:srgbClr val="FFFFFF"/>
                          </a:gs>
                          <a:gs pos="63830">
                            <a:srgbClr val="FDF8DB"/>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87492866-0127-9F34-A1E9-86474798E5A1}"/>
                          </a:ext>
                        </a:extLst>
                      </p:cNvPr>
                      <p:cNvSpPr/>
                      <p:nvPr/>
                    </p:nvSpPr>
                    <p:spPr>
                      <a:xfrm>
                        <a:off x="2789982" y="1862337"/>
                        <a:ext cx="916192" cy="504546"/>
                      </a:xfrm>
                      <a:custGeom>
                        <a:avLst/>
                        <a:gdLst>
                          <a:gd name="connsiteX0" fmla="*/ 805516 w 916192"/>
                          <a:gd name="connsiteY0" fmla="*/ 80684 h 504546"/>
                          <a:gd name="connsiteX1" fmla="*/ 842516 w 916192"/>
                          <a:gd name="connsiteY1" fmla="*/ 396977 h 504546"/>
                          <a:gd name="connsiteX2" fmla="*/ 840129 w 916192"/>
                          <a:gd name="connsiteY2" fmla="*/ 398171 h 504546"/>
                          <a:gd name="connsiteX3" fmla="*/ 533385 w 916192"/>
                          <a:gd name="connsiteY3" fmla="*/ 497236 h 504546"/>
                          <a:gd name="connsiteX4" fmla="*/ 307802 w 916192"/>
                          <a:gd name="connsiteY4" fmla="*/ 500817 h 504546"/>
                          <a:gd name="connsiteX5" fmla="*/ 238576 w 916192"/>
                          <a:gd name="connsiteY5" fmla="*/ 485300 h 504546"/>
                          <a:gd name="connsiteX6" fmla="*/ 206350 w 916192"/>
                          <a:gd name="connsiteY6" fmla="*/ 431590 h 504546"/>
                          <a:gd name="connsiteX7" fmla="*/ 165769 w 916192"/>
                          <a:gd name="connsiteY7" fmla="*/ 404139 h 504546"/>
                          <a:gd name="connsiteX8" fmla="*/ 156221 w 916192"/>
                          <a:gd name="connsiteY8" fmla="*/ 356396 h 504546"/>
                          <a:gd name="connsiteX9" fmla="*/ 176511 w 916192"/>
                          <a:gd name="connsiteY9" fmla="*/ 317009 h 504546"/>
                          <a:gd name="connsiteX10" fmla="*/ 90575 w 916192"/>
                          <a:gd name="connsiteY10" fmla="*/ 306267 h 504546"/>
                          <a:gd name="connsiteX11" fmla="*/ 59542 w 916192"/>
                          <a:gd name="connsiteY11" fmla="*/ 229879 h 504546"/>
                          <a:gd name="connsiteX12" fmla="*/ 9413 w 916192"/>
                          <a:gd name="connsiteY12" fmla="*/ 214363 h 504546"/>
                          <a:gd name="connsiteX13" fmla="*/ 1058 w 916192"/>
                          <a:gd name="connsiteY13" fmla="*/ 176169 h 504546"/>
                          <a:gd name="connsiteX14" fmla="*/ 21349 w 916192"/>
                          <a:gd name="connsiteY14" fmla="*/ 140362 h 504546"/>
                          <a:gd name="connsiteX15" fmla="*/ 174124 w 916192"/>
                          <a:gd name="connsiteY15" fmla="*/ 36523 h 504546"/>
                          <a:gd name="connsiteX16" fmla="*/ 350770 w 916192"/>
                          <a:gd name="connsiteY16" fmla="*/ 1910 h 504546"/>
                          <a:gd name="connsiteX17" fmla="*/ 805516 w 916192"/>
                          <a:gd name="connsiteY17" fmla="*/ 80684 h 50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6192" h="504546">
                            <a:moveTo>
                              <a:pt x="805516" y="80684"/>
                            </a:moveTo>
                            <a:cubicBezTo>
                              <a:pt x="934420" y="136782"/>
                              <a:pt x="955904" y="313428"/>
                              <a:pt x="842516" y="396977"/>
                            </a:cubicBezTo>
                            <a:cubicBezTo>
                              <a:pt x="841322" y="396977"/>
                              <a:pt x="841322" y="398171"/>
                              <a:pt x="840129" y="398171"/>
                            </a:cubicBezTo>
                            <a:cubicBezTo>
                              <a:pt x="751806" y="462623"/>
                              <a:pt x="639611" y="485300"/>
                              <a:pt x="533385" y="497236"/>
                            </a:cubicBezTo>
                            <a:cubicBezTo>
                              <a:pt x="458191" y="505591"/>
                              <a:pt x="382996" y="506784"/>
                              <a:pt x="307802" y="500817"/>
                            </a:cubicBezTo>
                            <a:cubicBezTo>
                              <a:pt x="283931" y="499623"/>
                              <a:pt x="258866" y="496042"/>
                              <a:pt x="238576" y="485300"/>
                            </a:cubicBezTo>
                            <a:cubicBezTo>
                              <a:pt x="218286" y="474558"/>
                              <a:pt x="205156" y="454268"/>
                              <a:pt x="206350" y="431590"/>
                            </a:cubicBezTo>
                            <a:cubicBezTo>
                              <a:pt x="189640" y="428010"/>
                              <a:pt x="175317" y="418461"/>
                              <a:pt x="165769" y="404139"/>
                            </a:cubicBezTo>
                            <a:cubicBezTo>
                              <a:pt x="156221" y="389816"/>
                              <a:pt x="153834" y="373106"/>
                              <a:pt x="156221" y="356396"/>
                            </a:cubicBezTo>
                            <a:cubicBezTo>
                              <a:pt x="158608" y="342073"/>
                              <a:pt x="169350" y="328944"/>
                              <a:pt x="176511" y="317009"/>
                            </a:cubicBezTo>
                            <a:cubicBezTo>
                              <a:pt x="149059" y="328944"/>
                              <a:pt x="114446" y="324170"/>
                              <a:pt x="90575" y="306267"/>
                            </a:cubicBezTo>
                            <a:cubicBezTo>
                              <a:pt x="66704" y="287170"/>
                              <a:pt x="54768" y="259718"/>
                              <a:pt x="59542" y="229879"/>
                            </a:cubicBezTo>
                            <a:cubicBezTo>
                              <a:pt x="41639" y="228685"/>
                              <a:pt x="21349" y="227492"/>
                              <a:pt x="9413" y="214363"/>
                            </a:cubicBezTo>
                            <a:cubicBezTo>
                              <a:pt x="-135" y="203621"/>
                              <a:pt x="-1329" y="189298"/>
                              <a:pt x="1058" y="176169"/>
                            </a:cubicBezTo>
                            <a:cubicBezTo>
                              <a:pt x="4639" y="163040"/>
                              <a:pt x="11800" y="151104"/>
                              <a:pt x="21349" y="140362"/>
                            </a:cubicBezTo>
                            <a:cubicBezTo>
                              <a:pt x="60736" y="95007"/>
                              <a:pt x="118027" y="58007"/>
                              <a:pt x="174124" y="36523"/>
                            </a:cubicBezTo>
                            <a:cubicBezTo>
                              <a:pt x="230221" y="15039"/>
                              <a:pt x="289899" y="5490"/>
                              <a:pt x="350770" y="1910"/>
                            </a:cubicBezTo>
                            <a:cubicBezTo>
                              <a:pt x="505933" y="-7639"/>
                              <a:pt x="663482" y="18620"/>
                              <a:pt x="805516" y="80684"/>
                            </a:cubicBezTo>
                            <a:close/>
                          </a:path>
                        </a:pathLst>
                      </a:custGeom>
                      <a:gradFill>
                        <a:gsLst>
                          <a:gs pos="0">
                            <a:srgbClr val="FFFFFF"/>
                          </a:gs>
                          <a:gs pos="63830">
                            <a:srgbClr val="FDF8DB"/>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87" name="Graphic 261">
                    <a:extLst>
                      <a:ext uri="{FF2B5EF4-FFF2-40B4-BE49-F238E27FC236}">
                        <a16:creationId xmlns:a16="http://schemas.microsoft.com/office/drawing/2014/main" id="{FD9130A2-027D-D96C-537B-334107FCE52D}"/>
                      </a:ext>
                    </a:extLst>
                  </p:cNvPr>
                  <p:cNvGrpSpPr/>
                  <p:nvPr/>
                </p:nvGrpSpPr>
                <p:grpSpPr>
                  <a:xfrm>
                    <a:off x="3949984" y="2353605"/>
                    <a:ext cx="1009749" cy="613488"/>
                    <a:chOff x="3949984" y="2353605"/>
                    <a:chExt cx="1009749" cy="613488"/>
                  </a:xfrm>
                </p:grpSpPr>
                <p:grpSp>
                  <p:nvGrpSpPr>
                    <p:cNvPr id="488" name="Graphic 261">
                      <a:extLst>
                        <a:ext uri="{FF2B5EF4-FFF2-40B4-BE49-F238E27FC236}">
                          <a16:creationId xmlns:a16="http://schemas.microsoft.com/office/drawing/2014/main" id="{5E111FB0-DFDB-52D9-5467-99DC817AAEBD}"/>
                        </a:ext>
                      </a:extLst>
                    </p:cNvPr>
                    <p:cNvGrpSpPr/>
                    <p:nvPr/>
                  </p:nvGrpSpPr>
                  <p:grpSpPr>
                    <a:xfrm>
                      <a:off x="3949984" y="2731962"/>
                      <a:ext cx="1009749" cy="235130"/>
                      <a:chOff x="3949984" y="2731962"/>
                      <a:chExt cx="1009749" cy="235130"/>
                    </a:xfrm>
                    <a:noFill/>
                  </p:grpSpPr>
                  <p:sp>
                    <p:nvSpPr>
                      <p:cNvPr id="489" name="Freeform: Shape 488">
                        <a:extLst>
                          <a:ext uri="{FF2B5EF4-FFF2-40B4-BE49-F238E27FC236}">
                            <a16:creationId xmlns:a16="http://schemas.microsoft.com/office/drawing/2014/main" id="{A342ECDC-AF3C-951B-1F64-89460FB7F7C3}"/>
                          </a:ext>
                        </a:extLst>
                      </p:cNvPr>
                      <p:cNvSpPr/>
                      <p:nvPr/>
                    </p:nvSpPr>
                    <p:spPr>
                      <a:xfrm>
                        <a:off x="4169598" y="2851318"/>
                        <a:ext cx="578875" cy="11935"/>
                      </a:xfrm>
                      <a:custGeom>
                        <a:avLst/>
                        <a:gdLst>
                          <a:gd name="connsiteX0" fmla="*/ 578875 w 578875"/>
                          <a:gd name="connsiteY0" fmla="*/ 0 h 11935"/>
                          <a:gd name="connsiteX1" fmla="*/ 0 w 578875"/>
                          <a:gd name="connsiteY1" fmla="*/ 0 h 11935"/>
                        </a:gdLst>
                        <a:ahLst/>
                        <a:cxnLst>
                          <a:cxn ang="0">
                            <a:pos x="connsiteX0" y="connsiteY0"/>
                          </a:cxn>
                          <a:cxn ang="0">
                            <a:pos x="connsiteX1" y="connsiteY1"/>
                          </a:cxn>
                        </a:cxnLst>
                        <a:rect l="l" t="t" r="r" b="b"/>
                        <a:pathLst>
                          <a:path w="578875" h="11935">
                            <a:moveTo>
                              <a:pt x="578875" y="0"/>
                            </a:moveTo>
                            <a:lnTo>
                              <a:pt x="0" y="0"/>
                            </a:lnTo>
                          </a:path>
                        </a:pathLst>
                      </a:custGeom>
                      <a:ln w="5291"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299AF4A5-BEA8-AE1D-D073-956F1159B5AA}"/>
                          </a:ext>
                        </a:extLst>
                      </p:cNvPr>
                      <p:cNvSpPr/>
                      <p:nvPr/>
                    </p:nvSpPr>
                    <p:spPr>
                      <a:xfrm>
                        <a:off x="4520504" y="2848931"/>
                        <a:ext cx="325840" cy="76387"/>
                      </a:xfrm>
                      <a:custGeom>
                        <a:avLst/>
                        <a:gdLst>
                          <a:gd name="connsiteX0" fmla="*/ 0 w 325840"/>
                          <a:gd name="connsiteY0" fmla="*/ 76388 h 76387"/>
                          <a:gd name="connsiteX1" fmla="*/ 325841 w 325840"/>
                          <a:gd name="connsiteY1" fmla="*/ 4774 h 76387"/>
                          <a:gd name="connsiteX2" fmla="*/ 324648 w 325840"/>
                          <a:gd name="connsiteY2" fmla="*/ 0 h 76387"/>
                        </a:gdLst>
                        <a:ahLst/>
                        <a:cxnLst>
                          <a:cxn ang="0">
                            <a:pos x="connsiteX0" y="connsiteY0"/>
                          </a:cxn>
                          <a:cxn ang="0">
                            <a:pos x="connsiteX1" y="connsiteY1"/>
                          </a:cxn>
                          <a:cxn ang="0">
                            <a:pos x="connsiteX2" y="connsiteY2"/>
                          </a:cxn>
                        </a:cxnLst>
                        <a:rect l="l" t="t" r="r" b="b"/>
                        <a:pathLst>
                          <a:path w="325840" h="76387">
                            <a:moveTo>
                              <a:pt x="0" y="76388"/>
                            </a:moveTo>
                            <a:cubicBezTo>
                              <a:pt x="185001" y="70420"/>
                              <a:pt x="325841" y="40581"/>
                              <a:pt x="325841" y="4774"/>
                            </a:cubicBezTo>
                            <a:cubicBezTo>
                              <a:pt x="325841" y="3581"/>
                              <a:pt x="325841" y="2387"/>
                              <a:pt x="324648" y="0"/>
                            </a:cubicBezTo>
                          </a:path>
                        </a:pathLst>
                      </a:custGeom>
                      <a:noFill/>
                      <a:ln w="5291"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2752A112-177C-7167-14CE-4ED5EE619C98}"/>
                          </a:ext>
                        </a:extLst>
                      </p:cNvPr>
                      <p:cNvSpPr/>
                      <p:nvPr/>
                    </p:nvSpPr>
                    <p:spPr>
                      <a:xfrm>
                        <a:off x="4060984" y="2779705"/>
                        <a:ext cx="719714" cy="144420"/>
                      </a:xfrm>
                      <a:custGeom>
                        <a:avLst/>
                        <a:gdLst>
                          <a:gd name="connsiteX0" fmla="*/ 719715 w 719714"/>
                          <a:gd name="connsiteY0" fmla="*/ 32226 h 144420"/>
                          <a:gd name="connsiteX1" fmla="*/ 392680 w 719714"/>
                          <a:gd name="connsiteY1" fmla="*/ 0 h 144420"/>
                          <a:gd name="connsiteX2" fmla="*/ 0 w 719714"/>
                          <a:gd name="connsiteY2" fmla="*/ 72807 h 144420"/>
                          <a:gd name="connsiteX3" fmla="*/ 325841 w 719714"/>
                          <a:gd name="connsiteY3" fmla="*/ 144420 h 144420"/>
                        </a:gdLst>
                        <a:ahLst/>
                        <a:cxnLst>
                          <a:cxn ang="0">
                            <a:pos x="connsiteX0" y="connsiteY0"/>
                          </a:cxn>
                          <a:cxn ang="0">
                            <a:pos x="connsiteX1" y="connsiteY1"/>
                          </a:cxn>
                          <a:cxn ang="0">
                            <a:pos x="connsiteX2" y="connsiteY2"/>
                          </a:cxn>
                          <a:cxn ang="0">
                            <a:pos x="connsiteX3" y="connsiteY3"/>
                          </a:cxn>
                        </a:cxnLst>
                        <a:rect l="l" t="t" r="r" b="b"/>
                        <a:pathLst>
                          <a:path w="719714" h="144420">
                            <a:moveTo>
                              <a:pt x="719715" y="32226"/>
                            </a:moveTo>
                            <a:cubicBezTo>
                              <a:pt x="649295" y="13129"/>
                              <a:pt x="529939" y="0"/>
                              <a:pt x="392680" y="0"/>
                            </a:cubicBezTo>
                            <a:cubicBezTo>
                              <a:pt x="175453" y="0"/>
                              <a:pt x="0" y="32226"/>
                              <a:pt x="0" y="72807"/>
                            </a:cubicBezTo>
                            <a:cubicBezTo>
                              <a:pt x="0" y="108614"/>
                              <a:pt x="140840" y="139646"/>
                              <a:pt x="325841" y="144420"/>
                            </a:cubicBezTo>
                          </a:path>
                        </a:pathLst>
                      </a:custGeom>
                      <a:noFill/>
                      <a:ln w="5291"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766A6B7F-19F7-A833-3EAE-792DAD531530}"/>
                          </a:ext>
                        </a:extLst>
                      </p:cNvPr>
                      <p:cNvSpPr/>
                      <p:nvPr/>
                    </p:nvSpPr>
                    <p:spPr>
                      <a:xfrm>
                        <a:off x="4157663" y="2943222"/>
                        <a:ext cx="603939" cy="23871"/>
                      </a:xfrm>
                      <a:custGeom>
                        <a:avLst/>
                        <a:gdLst>
                          <a:gd name="connsiteX0" fmla="*/ 0 w 603939"/>
                          <a:gd name="connsiteY0" fmla="*/ 1194 h 23871"/>
                          <a:gd name="connsiteX1" fmla="*/ 296002 w 603939"/>
                          <a:gd name="connsiteY1" fmla="*/ 23871 h 23871"/>
                          <a:gd name="connsiteX2" fmla="*/ 603940 w 603939"/>
                          <a:gd name="connsiteY2" fmla="*/ 0 h 23871"/>
                        </a:gdLst>
                        <a:ahLst/>
                        <a:cxnLst>
                          <a:cxn ang="0">
                            <a:pos x="connsiteX0" y="connsiteY0"/>
                          </a:cxn>
                          <a:cxn ang="0">
                            <a:pos x="connsiteX1" y="connsiteY1"/>
                          </a:cxn>
                          <a:cxn ang="0">
                            <a:pos x="connsiteX2" y="connsiteY2"/>
                          </a:cxn>
                        </a:cxnLst>
                        <a:rect l="l" t="t" r="r" b="b"/>
                        <a:pathLst>
                          <a:path w="603939" h="23871">
                            <a:moveTo>
                              <a:pt x="0" y="1194"/>
                            </a:moveTo>
                            <a:cubicBezTo>
                              <a:pt x="83549" y="15516"/>
                              <a:pt x="186195" y="23871"/>
                              <a:pt x="296002" y="23871"/>
                            </a:cubicBezTo>
                            <a:cubicBezTo>
                              <a:pt x="411777" y="23871"/>
                              <a:pt x="519197" y="14323"/>
                              <a:pt x="603940" y="0"/>
                            </a:cubicBezTo>
                          </a:path>
                        </a:pathLst>
                      </a:custGeom>
                      <a:noFill/>
                      <a:ln w="5291"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BD8484A2-30CA-D125-2FE1-ACB401F5CC77}"/>
                          </a:ext>
                        </a:extLst>
                      </p:cNvPr>
                      <p:cNvSpPr/>
                      <p:nvPr/>
                    </p:nvSpPr>
                    <p:spPr>
                      <a:xfrm>
                        <a:off x="3949984" y="2731962"/>
                        <a:ext cx="1009749" cy="180227"/>
                      </a:xfrm>
                      <a:custGeom>
                        <a:avLst/>
                        <a:gdLst>
                          <a:gd name="connsiteX0" fmla="*/ 978717 w 1009749"/>
                          <a:gd name="connsiteY0" fmla="*/ 157549 h 180227"/>
                          <a:gd name="connsiteX1" fmla="*/ 1009749 w 1009749"/>
                          <a:gd name="connsiteY1" fmla="*/ 116968 h 180227"/>
                          <a:gd name="connsiteX2" fmla="*/ 504875 w 1009749"/>
                          <a:gd name="connsiteY2" fmla="*/ 0 h 180227"/>
                          <a:gd name="connsiteX3" fmla="*/ 0 w 1009749"/>
                          <a:gd name="connsiteY3" fmla="*/ 116968 h 180227"/>
                          <a:gd name="connsiteX4" fmla="*/ 79968 w 1009749"/>
                          <a:gd name="connsiteY4" fmla="*/ 180227 h 180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749" h="180227">
                            <a:moveTo>
                              <a:pt x="978717" y="157549"/>
                            </a:moveTo>
                            <a:cubicBezTo>
                              <a:pt x="999007" y="144420"/>
                              <a:pt x="1009749" y="131291"/>
                              <a:pt x="1009749" y="116968"/>
                            </a:cubicBezTo>
                            <a:cubicBezTo>
                              <a:pt x="1009749" y="52516"/>
                              <a:pt x="784167" y="0"/>
                              <a:pt x="504875" y="0"/>
                            </a:cubicBezTo>
                            <a:cubicBezTo>
                              <a:pt x="225582" y="0"/>
                              <a:pt x="0" y="52516"/>
                              <a:pt x="0" y="116968"/>
                            </a:cubicBezTo>
                            <a:cubicBezTo>
                              <a:pt x="0" y="140840"/>
                              <a:pt x="29839" y="162324"/>
                              <a:pt x="79968" y="180227"/>
                            </a:cubicBezTo>
                          </a:path>
                        </a:pathLst>
                      </a:custGeom>
                      <a:noFill/>
                      <a:ln w="5291"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4" name="Graphic 261">
                      <a:extLst>
                        <a:ext uri="{FF2B5EF4-FFF2-40B4-BE49-F238E27FC236}">
                          <a16:creationId xmlns:a16="http://schemas.microsoft.com/office/drawing/2014/main" id="{283CF511-5838-B94D-672E-B35A18CE9486}"/>
                        </a:ext>
                      </a:extLst>
                    </p:cNvPr>
                    <p:cNvGrpSpPr/>
                    <p:nvPr/>
                  </p:nvGrpSpPr>
                  <p:grpSpPr>
                    <a:xfrm>
                      <a:off x="4193855" y="2353605"/>
                      <a:ext cx="623844" cy="497713"/>
                      <a:chOff x="4193855" y="2353605"/>
                      <a:chExt cx="623844" cy="497713"/>
                    </a:xfrm>
                  </p:grpSpPr>
                  <p:grpSp>
                    <p:nvGrpSpPr>
                      <p:cNvPr id="495" name="Graphic 261">
                        <a:extLst>
                          <a:ext uri="{FF2B5EF4-FFF2-40B4-BE49-F238E27FC236}">
                            <a16:creationId xmlns:a16="http://schemas.microsoft.com/office/drawing/2014/main" id="{E4095540-299D-2A95-798F-A593CD9C50A0}"/>
                          </a:ext>
                        </a:extLst>
                      </p:cNvPr>
                      <p:cNvGrpSpPr/>
                      <p:nvPr/>
                    </p:nvGrpSpPr>
                    <p:grpSpPr>
                      <a:xfrm>
                        <a:off x="4193855" y="2353605"/>
                        <a:ext cx="547456" cy="497713"/>
                        <a:chOff x="4193855" y="2353605"/>
                        <a:chExt cx="547456" cy="497713"/>
                      </a:xfrm>
                    </p:grpSpPr>
                    <p:sp>
                      <p:nvSpPr>
                        <p:cNvPr id="496" name="Freeform: Shape 495">
                          <a:extLst>
                            <a:ext uri="{FF2B5EF4-FFF2-40B4-BE49-F238E27FC236}">
                              <a16:creationId xmlns:a16="http://schemas.microsoft.com/office/drawing/2014/main" id="{466D3534-7968-B000-D1DC-74B013C0D890}"/>
                            </a:ext>
                          </a:extLst>
                        </p:cNvPr>
                        <p:cNvSpPr/>
                        <p:nvPr/>
                      </p:nvSpPr>
                      <p:spPr>
                        <a:xfrm>
                          <a:off x="4193855" y="2353605"/>
                          <a:ext cx="547456" cy="497713"/>
                        </a:xfrm>
                        <a:custGeom>
                          <a:avLst/>
                          <a:gdLst>
                            <a:gd name="connsiteX0" fmla="*/ 36614 w 547456"/>
                            <a:gd name="connsiteY0" fmla="*/ 497713 h 497713"/>
                            <a:gd name="connsiteX1" fmla="*/ 503295 w 547456"/>
                            <a:gd name="connsiteY1" fmla="*/ 497713 h 497713"/>
                            <a:gd name="connsiteX2" fmla="*/ 484198 w 547456"/>
                            <a:gd name="connsiteY2" fmla="*/ 375970 h 497713"/>
                            <a:gd name="connsiteX3" fmla="*/ 459134 w 547456"/>
                            <a:gd name="connsiteY3" fmla="*/ 333003 h 497713"/>
                            <a:gd name="connsiteX4" fmla="*/ 442424 w 547456"/>
                            <a:gd name="connsiteY4" fmla="*/ 286454 h 497713"/>
                            <a:gd name="connsiteX5" fmla="*/ 456746 w 547456"/>
                            <a:gd name="connsiteY5" fmla="*/ 239905 h 497713"/>
                            <a:gd name="connsiteX6" fmla="*/ 490166 w 547456"/>
                            <a:gd name="connsiteY6" fmla="*/ 217228 h 497713"/>
                            <a:gd name="connsiteX7" fmla="*/ 533134 w 547456"/>
                            <a:gd name="connsiteY7" fmla="*/ 186195 h 497713"/>
                            <a:gd name="connsiteX8" fmla="*/ 539102 w 547456"/>
                            <a:gd name="connsiteY8" fmla="*/ 174259 h 497713"/>
                            <a:gd name="connsiteX9" fmla="*/ 545070 w 547456"/>
                            <a:gd name="connsiteY9" fmla="*/ 148001 h 497713"/>
                            <a:gd name="connsiteX10" fmla="*/ 547457 w 547456"/>
                            <a:gd name="connsiteY10" fmla="*/ 134872 h 497713"/>
                            <a:gd name="connsiteX11" fmla="*/ 443617 w 547456"/>
                            <a:gd name="connsiteY11" fmla="*/ 32226 h 497713"/>
                            <a:gd name="connsiteX12" fmla="*/ 466295 w 547456"/>
                            <a:gd name="connsiteY12" fmla="*/ 14323 h 497713"/>
                            <a:gd name="connsiteX13" fmla="*/ 434069 w 547456"/>
                            <a:gd name="connsiteY13" fmla="*/ 20291 h 497713"/>
                            <a:gd name="connsiteX14" fmla="*/ 440037 w 547456"/>
                            <a:gd name="connsiteY14" fmla="*/ 0 h 497713"/>
                            <a:gd name="connsiteX15" fmla="*/ 397068 w 547456"/>
                            <a:gd name="connsiteY15" fmla="*/ 33420 h 497713"/>
                            <a:gd name="connsiteX16" fmla="*/ 330229 w 547456"/>
                            <a:gd name="connsiteY16" fmla="*/ 232744 h 497713"/>
                            <a:gd name="connsiteX17" fmla="*/ 259809 w 547456"/>
                            <a:gd name="connsiteY17" fmla="*/ 328228 h 497713"/>
                            <a:gd name="connsiteX18" fmla="*/ 118970 w 547456"/>
                            <a:gd name="connsiteY18" fmla="*/ 336583 h 497713"/>
                            <a:gd name="connsiteX19" fmla="*/ 73615 w 547456"/>
                            <a:gd name="connsiteY19" fmla="*/ 312712 h 497713"/>
                            <a:gd name="connsiteX20" fmla="*/ 67647 w 547456"/>
                            <a:gd name="connsiteY20" fmla="*/ 292421 h 497713"/>
                            <a:gd name="connsiteX21" fmla="*/ 58098 w 547456"/>
                            <a:gd name="connsiteY21" fmla="*/ 287647 h 497713"/>
                            <a:gd name="connsiteX22" fmla="*/ 36614 w 547456"/>
                            <a:gd name="connsiteY22" fmla="*/ 497713 h 4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456" h="497713">
                              <a:moveTo>
                                <a:pt x="36614" y="497713"/>
                              </a:moveTo>
                              <a:lnTo>
                                <a:pt x="503295" y="497713"/>
                              </a:lnTo>
                              <a:cubicBezTo>
                                <a:pt x="510456" y="455939"/>
                                <a:pt x="503295" y="412971"/>
                                <a:pt x="484198" y="375970"/>
                              </a:cubicBezTo>
                              <a:cubicBezTo>
                                <a:pt x="477037" y="361648"/>
                                <a:pt x="467488" y="347325"/>
                                <a:pt x="459134" y="333003"/>
                              </a:cubicBezTo>
                              <a:cubicBezTo>
                                <a:pt x="450778" y="318680"/>
                                <a:pt x="444811" y="303164"/>
                                <a:pt x="442424" y="286454"/>
                              </a:cubicBezTo>
                              <a:cubicBezTo>
                                <a:pt x="441230" y="269744"/>
                                <a:pt x="444811" y="251841"/>
                                <a:pt x="456746" y="239905"/>
                              </a:cubicBezTo>
                              <a:cubicBezTo>
                                <a:pt x="466295" y="230357"/>
                                <a:pt x="479424" y="224389"/>
                                <a:pt x="490166" y="217228"/>
                              </a:cubicBezTo>
                              <a:cubicBezTo>
                                <a:pt x="498521" y="211260"/>
                                <a:pt x="522392" y="198131"/>
                                <a:pt x="533134" y="186195"/>
                              </a:cubicBezTo>
                              <a:cubicBezTo>
                                <a:pt x="536715" y="181421"/>
                                <a:pt x="539102" y="177840"/>
                                <a:pt x="539102" y="174259"/>
                              </a:cubicBezTo>
                              <a:cubicBezTo>
                                <a:pt x="553424" y="164711"/>
                                <a:pt x="536715" y="164711"/>
                                <a:pt x="545070" y="148001"/>
                              </a:cubicBezTo>
                              <a:lnTo>
                                <a:pt x="547457" y="134872"/>
                              </a:lnTo>
                              <a:cubicBezTo>
                                <a:pt x="547457" y="134872"/>
                                <a:pt x="539102" y="44162"/>
                                <a:pt x="443617" y="32226"/>
                              </a:cubicBezTo>
                              <a:lnTo>
                                <a:pt x="466295" y="14323"/>
                              </a:lnTo>
                              <a:cubicBezTo>
                                <a:pt x="446004" y="17903"/>
                                <a:pt x="434069" y="20291"/>
                                <a:pt x="434069" y="20291"/>
                              </a:cubicBezTo>
                              <a:lnTo>
                                <a:pt x="440037" y="0"/>
                              </a:lnTo>
                              <a:cubicBezTo>
                                <a:pt x="426907" y="5968"/>
                                <a:pt x="406617" y="23871"/>
                                <a:pt x="397068" y="33420"/>
                              </a:cubicBezTo>
                              <a:cubicBezTo>
                                <a:pt x="298003" y="51323"/>
                                <a:pt x="320681" y="187389"/>
                                <a:pt x="330229" y="232744"/>
                              </a:cubicBezTo>
                              <a:cubicBezTo>
                                <a:pt x="340971" y="281680"/>
                                <a:pt x="317100" y="331809"/>
                                <a:pt x="259809" y="328228"/>
                              </a:cubicBezTo>
                              <a:cubicBezTo>
                                <a:pt x="212067" y="324648"/>
                                <a:pt x="157164" y="329422"/>
                                <a:pt x="118970" y="336583"/>
                              </a:cubicBezTo>
                              <a:cubicBezTo>
                                <a:pt x="99873" y="340164"/>
                                <a:pt x="80776" y="330615"/>
                                <a:pt x="73615" y="312712"/>
                              </a:cubicBezTo>
                              <a:cubicBezTo>
                                <a:pt x="71228" y="306744"/>
                                <a:pt x="70034" y="300777"/>
                                <a:pt x="67647" y="292421"/>
                              </a:cubicBezTo>
                              <a:cubicBezTo>
                                <a:pt x="66453" y="287647"/>
                                <a:pt x="61679" y="285260"/>
                                <a:pt x="58098" y="287647"/>
                              </a:cubicBezTo>
                              <a:cubicBezTo>
                                <a:pt x="33034" y="305551"/>
                                <a:pt x="-45741" y="371196"/>
                                <a:pt x="36614" y="497713"/>
                              </a:cubicBezTo>
                              <a:close/>
                            </a:path>
                          </a:pathLst>
                        </a:custGeom>
                        <a:gradFill>
                          <a:gsLst>
                            <a:gs pos="15720">
                              <a:srgbClr val="FEDA68"/>
                            </a:gs>
                            <a:gs pos="76200">
                              <a:srgbClr val="FEC468"/>
                            </a:gs>
                          </a:gsLst>
                          <a:lin ang="624633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B923BB12-C8EF-7A04-E1E1-C0618629A45E}"/>
                            </a:ext>
                          </a:extLst>
                        </p:cNvPr>
                        <p:cNvSpPr/>
                        <p:nvPr/>
                      </p:nvSpPr>
                      <p:spPr>
                        <a:xfrm>
                          <a:off x="4605714" y="2528875"/>
                          <a:ext cx="121275" cy="322443"/>
                        </a:xfrm>
                        <a:custGeom>
                          <a:avLst/>
                          <a:gdLst>
                            <a:gd name="connsiteX0" fmla="*/ 10274 w 121275"/>
                            <a:gd name="connsiteY0" fmla="*/ 152958 h 322443"/>
                            <a:gd name="connsiteX1" fmla="*/ 38920 w 121275"/>
                            <a:gd name="connsiteY1" fmla="*/ 211442 h 322443"/>
                            <a:gd name="connsiteX2" fmla="*/ 56823 w 121275"/>
                            <a:gd name="connsiteY2" fmla="*/ 273507 h 322443"/>
                            <a:gd name="connsiteX3" fmla="*/ 40113 w 121275"/>
                            <a:gd name="connsiteY3" fmla="*/ 322443 h 322443"/>
                            <a:gd name="connsiteX4" fmla="*/ 91436 w 121275"/>
                            <a:gd name="connsiteY4" fmla="*/ 322443 h 322443"/>
                            <a:gd name="connsiteX5" fmla="*/ 72339 w 121275"/>
                            <a:gd name="connsiteY5" fmla="*/ 200700 h 322443"/>
                            <a:gd name="connsiteX6" fmla="*/ 47275 w 121275"/>
                            <a:gd name="connsiteY6" fmla="*/ 157732 h 322443"/>
                            <a:gd name="connsiteX7" fmla="*/ 30565 w 121275"/>
                            <a:gd name="connsiteY7" fmla="*/ 111183 h 322443"/>
                            <a:gd name="connsiteX8" fmla="*/ 44888 w 121275"/>
                            <a:gd name="connsiteY8" fmla="*/ 64635 h 322443"/>
                            <a:gd name="connsiteX9" fmla="*/ 78307 w 121275"/>
                            <a:gd name="connsiteY9" fmla="*/ 41957 h 322443"/>
                            <a:gd name="connsiteX10" fmla="*/ 121275 w 121275"/>
                            <a:gd name="connsiteY10" fmla="*/ 10925 h 322443"/>
                            <a:gd name="connsiteX11" fmla="*/ 96211 w 121275"/>
                            <a:gd name="connsiteY11" fmla="*/ 183 h 322443"/>
                            <a:gd name="connsiteX12" fmla="*/ 25791 w 121275"/>
                            <a:gd name="connsiteY12" fmla="*/ 45538 h 322443"/>
                            <a:gd name="connsiteX13" fmla="*/ 726 w 121275"/>
                            <a:gd name="connsiteY13" fmla="*/ 88506 h 322443"/>
                            <a:gd name="connsiteX14" fmla="*/ 10274 w 121275"/>
                            <a:gd name="connsiteY14" fmla="*/ 152958 h 32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275" h="322443">
                              <a:moveTo>
                                <a:pt x="10274" y="152958"/>
                              </a:moveTo>
                              <a:cubicBezTo>
                                <a:pt x="18629" y="173249"/>
                                <a:pt x="29371" y="192345"/>
                                <a:pt x="38920" y="211442"/>
                              </a:cubicBezTo>
                              <a:cubicBezTo>
                                <a:pt x="48468" y="230539"/>
                                <a:pt x="56823" y="252023"/>
                                <a:pt x="56823" y="273507"/>
                              </a:cubicBezTo>
                              <a:cubicBezTo>
                                <a:pt x="56823" y="291411"/>
                                <a:pt x="52049" y="309314"/>
                                <a:pt x="40113" y="322443"/>
                              </a:cubicBezTo>
                              <a:lnTo>
                                <a:pt x="91436" y="322443"/>
                              </a:lnTo>
                              <a:cubicBezTo>
                                <a:pt x="98598" y="280669"/>
                                <a:pt x="91436" y="237701"/>
                                <a:pt x="72339" y="200700"/>
                              </a:cubicBezTo>
                              <a:cubicBezTo>
                                <a:pt x="65178" y="186378"/>
                                <a:pt x="55630" y="172055"/>
                                <a:pt x="47275" y="157732"/>
                              </a:cubicBezTo>
                              <a:cubicBezTo>
                                <a:pt x="38920" y="143410"/>
                                <a:pt x="32952" y="127893"/>
                                <a:pt x="30565" y="111183"/>
                              </a:cubicBezTo>
                              <a:cubicBezTo>
                                <a:pt x="29371" y="94474"/>
                                <a:pt x="32952" y="76570"/>
                                <a:pt x="44888" y="64635"/>
                              </a:cubicBezTo>
                              <a:cubicBezTo>
                                <a:pt x="54436" y="55086"/>
                                <a:pt x="67565" y="49119"/>
                                <a:pt x="78307" y="41957"/>
                              </a:cubicBezTo>
                              <a:cubicBezTo>
                                <a:pt x="86662" y="35990"/>
                                <a:pt x="110533" y="22860"/>
                                <a:pt x="121275" y="10925"/>
                              </a:cubicBezTo>
                              <a:cubicBezTo>
                                <a:pt x="115307" y="3763"/>
                                <a:pt x="105759" y="-1011"/>
                                <a:pt x="96211" y="183"/>
                              </a:cubicBezTo>
                              <a:cubicBezTo>
                                <a:pt x="67565" y="4957"/>
                                <a:pt x="44888" y="24054"/>
                                <a:pt x="25791" y="45538"/>
                              </a:cubicBezTo>
                              <a:cubicBezTo>
                                <a:pt x="15049" y="58667"/>
                                <a:pt x="5500" y="71796"/>
                                <a:pt x="726" y="88506"/>
                              </a:cubicBezTo>
                              <a:cubicBezTo>
                                <a:pt x="-1661" y="109990"/>
                                <a:pt x="1920" y="132668"/>
                                <a:pt x="10274" y="152958"/>
                              </a:cubicBezTo>
                              <a:close/>
                            </a:path>
                          </a:pathLst>
                        </a:custGeom>
                        <a:gradFill>
                          <a:gsLst>
                            <a:gs pos="15720">
                              <a:srgbClr val="FEDA68"/>
                            </a:gs>
                            <a:gs pos="76200">
                              <a:srgbClr val="FEC468"/>
                            </a:gs>
                          </a:gsLst>
                          <a:lin ang="6344095"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8" name="Graphic 261">
                          <a:extLst>
                            <a:ext uri="{FF2B5EF4-FFF2-40B4-BE49-F238E27FC236}">
                              <a16:creationId xmlns:a16="http://schemas.microsoft.com/office/drawing/2014/main" id="{C58855D5-B651-223D-DCD2-B692CE313F5A}"/>
                            </a:ext>
                          </a:extLst>
                        </p:cNvPr>
                        <p:cNvGrpSpPr/>
                        <p:nvPr/>
                      </p:nvGrpSpPr>
                      <p:grpSpPr>
                        <a:xfrm>
                          <a:off x="4273438" y="2691381"/>
                          <a:ext cx="262582" cy="144646"/>
                          <a:chOff x="4273438" y="2691381"/>
                          <a:chExt cx="262582" cy="144646"/>
                        </a:xfrm>
                        <a:solidFill>
                          <a:srgbClr val="F28552"/>
                        </a:solidFill>
                      </p:grpSpPr>
                      <p:sp>
                        <p:nvSpPr>
                          <p:cNvPr id="499" name="Freeform: Shape 498">
                            <a:extLst>
                              <a:ext uri="{FF2B5EF4-FFF2-40B4-BE49-F238E27FC236}">
                                <a16:creationId xmlns:a16="http://schemas.microsoft.com/office/drawing/2014/main" id="{87DD45BB-7AB0-D6FC-45AB-6D840F765CD2}"/>
                              </a:ext>
                            </a:extLst>
                          </p:cNvPr>
                          <p:cNvSpPr/>
                          <p:nvPr/>
                        </p:nvSpPr>
                        <p:spPr>
                          <a:xfrm>
                            <a:off x="4345668" y="2740317"/>
                            <a:ext cx="190351" cy="95710"/>
                          </a:xfrm>
                          <a:custGeom>
                            <a:avLst/>
                            <a:gdLst>
                              <a:gd name="connsiteX0" fmla="*/ 190352 w 190351"/>
                              <a:gd name="connsiteY0" fmla="*/ 0 h 95710"/>
                              <a:gd name="connsiteX1" fmla="*/ 155739 w 190351"/>
                              <a:gd name="connsiteY1" fmla="*/ 52516 h 95710"/>
                              <a:gd name="connsiteX2" fmla="*/ 102029 w 190351"/>
                              <a:gd name="connsiteY2" fmla="*/ 85936 h 95710"/>
                              <a:gd name="connsiteX3" fmla="*/ 39964 w 190351"/>
                              <a:gd name="connsiteY3" fmla="*/ 95485 h 95710"/>
                              <a:gd name="connsiteX4" fmla="*/ 8931 w 190351"/>
                              <a:gd name="connsiteY4" fmla="*/ 88323 h 95710"/>
                              <a:gd name="connsiteX5" fmla="*/ 2963 w 190351"/>
                              <a:gd name="connsiteY5" fmla="*/ 58484 h 95710"/>
                              <a:gd name="connsiteX6" fmla="*/ 11318 w 190351"/>
                              <a:gd name="connsiteY6" fmla="*/ 85936 h 95710"/>
                              <a:gd name="connsiteX7" fmla="*/ 41157 w 190351"/>
                              <a:gd name="connsiteY7" fmla="*/ 91904 h 95710"/>
                              <a:gd name="connsiteX8" fmla="*/ 102029 w 190351"/>
                              <a:gd name="connsiteY8" fmla="*/ 81162 h 95710"/>
                              <a:gd name="connsiteX9" fmla="*/ 190352 w 190351"/>
                              <a:gd name="connsiteY9" fmla="*/ 0 h 9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351" h="95710">
                                <a:moveTo>
                                  <a:pt x="190352" y="0"/>
                                </a:moveTo>
                                <a:cubicBezTo>
                                  <a:pt x="183190" y="19097"/>
                                  <a:pt x="170061" y="37000"/>
                                  <a:pt x="155739" y="52516"/>
                                </a:cubicBezTo>
                                <a:cubicBezTo>
                                  <a:pt x="140223" y="66839"/>
                                  <a:pt x="122319" y="78775"/>
                                  <a:pt x="102029" y="85936"/>
                                </a:cubicBezTo>
                                <a:cubicBezTo>
                                  <a:pt x="81738" y="93097"/>
                                  <a:pt x="60254" y="96678"/>
                                  <a:pt x="39964" y="95485"/>
                                </a:cubicBezTo>
                                <a:cubicBezTo>
                                  <a:pt x="29222" y="95485"/>
                                  <a:pt x="18480" y="94291"/>
                                  <a:pt x="8931" y="88323"/>
                                </a:cubicBezTo>
                                <a:cubicBezTo>
                                  <a:pt x="576" y="81162"/>
                                  <a:pt x="-3004" y="68033"/>
                                  <a:pt x="2963" y="58484"/>
                                </a:cubicBezTo>
                                <a:cubicBezTo>
                                  <a:pt x="-617" y="68033"/>
                                  <a:pt x="2963" y="79968"/>
                                  <a:pt x="11318" y="85936"/>
                                </a:cubicBezTo>
                                <a:cubicBezTo>
                                  <a:pt x="19673" y="91904"/>
                                  <a:pt x="30415" y="91904"/>
                                  <a:pt x="41157" y="91904"/>
                                </a:cubicBezTo>
                                <a:cubicBezTo>
                                  <a:pt x="61448" y="91904"/>
                                  <a:pt x="82932" y="88323"/>
                                  <a:pt x="102029" y="81162"/>
                                </a:cubicBezTo>
                                <a:cubicBezTo>
                                  <a:pt x="137835" y="66839"/>
                                  <a:pt x="171255" y="38194"/>
                                  <a:pt x="190352" y="0"/>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0410AB50-6BC2-6597-F18D-D103EDD4ED1A}"/>
                              </a:ext>
                            </a:extLst>
                          </p:cNvPr>
                          <p:cNvSpPr/>
                          <p:nvPr/>
                        </p:nvSpPr>
                        <p:spPr>
                          <a:xfrm>
                            <a:off x="4296115" y="2760608"/>
                            <a:ext cx="47742" cy="54423"/>
                          </a:xfrm>
                          <a:custGeom>
                            <a:avLst/>
                            <a:gdLst>
                              <a:gd name="connsiteX0" fmla="*/ 47742 w 47742"/>
                              <a:gd name="connsiteY0" fmla="*/ 51323 h 54423"/>
                              <a:gd name="connsiteX1" fmla="*/ 26258 w 47742"/>
                              <a:gd name="connsiteY1" fmla="*/ 53710 h 54423"/>
                              <a:gd name="connsiteX2" fmla="*/ 7161 w 47742"/>
                              <a:gd name="connsiteY2" fmla="*/ 41774 h 54423"/>
                              <a:gd name="connsiteX3" fmla="*/ 0 w 47742"/>
                              <a:gd name="connsiteY3" fmla="*/ 20290 h 54423"/>
                              <a:gd name="connsiteX4" fmla="*/ 7161 w 47742"/>
                              <a:gd name="connsiteY4" fmla="*/ 0 h 54423"/>
                              <a:gd name="connsiteX5" fmla="*/ 10742 w 47742"/>
                              <a:gd name="connsiteY5" fmla="*/ 39387 h 54423"/>
                              <a:gd name="connsiteX6" fmla="*/ 47742 w 47742"/>
                              <a:gd name="connsiteY6" fmla="*/ 51323 h 5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2" h="54423">
                                <a:moveTo>
                                  <a:pt x="47742" y="51323"/>
                                </a:moveTo>
                                <a:cubicBezTo>
                                  <a:pt x="40581" y="54904"/>
                                  <a:pt x="33420" y="54904"/>
                                  <a:pt x="26258" y="53710"/>
                                </a:cubicBezTo>
                                <a:cubicBezTo>
                                  <a:pt x="19097" y="51323"/>
                                  <a:pt x="11936" y="47742"/>
                                  <a:pt x="7161" y="41774"/>
                                </a:cubicBezTo>
                                <a:cubicBezTo>
                                  <a:pt x="2387" y="35807"/>
                                  <a:pt x="0" y="27452"/>
                                  <a:pt x="0" y="20290"/>
                                </a:cubicBezTo>
                                <a:cubicBezTo>
                                  <a:pt x="0" y="13129"/>
                                  <a:pt x="2387" y="4774"/>
                                  <a:pt x="7161" y="0"/>
                                </a:cubicBezTo>
                                <a:cubicBezTo>
                                  <a:pt x="1194" y="13129"/>
                                  <a:pt x="2387" y="28645"/>
                                  <a:pt x="10742" y="39387"/>
                                </a:cubicBezTo>
                                <a:cubicBezTo>
                                  <a:pt x="19097" y="47742"/>
                                  <a:pt x="33420" y="53710"/>
                                  <a:pt x="47742" y="51323"/>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1E576B55-55AA-DD5C-663F-C8F038480875}"/>
                              </a:ext>
                            </a:extLst>
                          </p:cNvPr>
                          <p:cNvSpPr/>
                          <p:nvPr/>
                        </p:nvSpPr>
                        <p:spPr>
                          <a:xfrm>
                            <a:off x="4273438" y="2691381"/>
                            <a:ext cx="23871" cy="81314"/>
                          </a:xfrm>
                          <a:custGeom>
                            <a:avLst/>
                            <a:gdLst>
                              <a:gd name="connsiteX0" fmla="*/ 23871 w 23871"/>
                              <a:gd name="connsiteY0" fmla="*/ 81162 h 81314"/>
                              <a:gd name="connsiteX1" fmla="*/ 3581 w 23871"/>
                              <a:gd name="connsiteY1" fmla="*/ 68033 h 81314"/>
                              <a:gd name="connsiteX2" fmla="*/ 0 w 23871"/>
                              <a:gd name="connsiteY2" fmla="*/ 44162 h 81314"/>
                              <a:gd name="connsiteX3" fmla="*/ 19097 w 23871"/>
                              <a:gd name="connsiteY3" fmla="*/ 0 h 81314"/>
                              <a:gd name="connsiteX4" fmla="*/ 4774 w 23871"/>
                              <a:gd name="connsiteY4" fmla="*/ 44162 h 81314"/>
                              <a:gd name="connsiteX5" fmla="*/ 7161 w 23871"/>
                              <a:gd name="connsiteY5" fmla="*/ 66839 h 81314"/>
                              <a:gd name="connsiteX6" fmla="*/ 23871 w 23871"/>
                              <a:gd name="connsiteY6" fmla="*/ 81162 h 8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71" h="81314">
                                <a:moveTo>
                                  <a:pt x="23871" y="81162"/>
                                </a:moveTo>
                                <a:cubicBezTo>
                                  <a:pt x="15516" y="82356"/>
                                  <a:pt x="7161" y="76388"/>
                                  <a:pt x="3581" y="68033"/>
                                </a:cubicBezTo>
                                <a:cubicBezTo>
                                  <a:pt x="0" y="60871"/>
                                  <a:pt x="0" y="51323"/>
                                  <a:pt x="0" y="44162"/>
                                </a:cubicBezTo>
                                <a:cubicBezTo>
                                  <a:pt x="1193" y="27452"/>
                                  <a:pt x="7161" y="11936"/>
                                  <a:pt x="19097" y="0"/>
                                </a:cubicBezTo>
                                <a:cubicBezTo>
                                  <a:pt x="10742" y="14323"/>
                                  <a:pt x="5968" y="28645"/>
                                  <a:pt x="4774" y="44162"/>
                                </a:cubicBezTo>
                                <a:cubicBezTo>
                                  <a:pt x="3581" y="51323"/>
                                  <a:pt x="4774" y="59678"/>
                                  <a:pt x="7161" y="66839"/>
                                </a:cubicBezTo>
                                <a:cubicBezTo>
                                  <a:pt x="10742" y="74001"/>
                                  <a:pt x="16710" y="79968"/>
                                  <a:pt x="23871" y="81162"/>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02" name="Freeform: Shape 501">
                          <a:extLst>
                            <a:ext uri="{FF2B5EF4-FFF2-40B4-BE49-F238E27FC236}">
                              <a16:creationId xmlns:a16="http://schemas.microsoft.com/office/drawing/2014/main" id="{109AE737-9520-E662-25D8-EFF6A5D24778}"/>
                            </a:ext>
                          </a:extLst>
                        </p:cNvPr>
                        <p:cNvSpPr/>
                        <p:nvPr/>
                      </p:nvSpPr>
                      <p:spPr>
                        <a:xfrm>
                          <a:off x="4300293" y="2688994"/>
                          <a:ext cx="211856" cy="118269"/>
                        </a:xfrm>
                        <a:custGeom>
                          <a:avLst/>
                          <a:gdLst>
                            <a:gd name="connsiteX0" fmla="*/ 1790 w 211856"/>
                            <a:gd name="connsiteY0" fmla="*/ 14323 h 118269"/>
                            <a:gd name="connsiteX1" fmla="*/ 1790 w 211856"/>
                            <a:gd name="connsiteY1" fmla="*/ 39387 h 118269"/>
                            <a:gd name="connsiteX2" fmla="*/ 19694 w 211856"/>
                            <a:gd name="connsiteY2" fmla="*/ 57291 h 118269"/>
                            <a:gd name="connsiteX3" fmla="*/ 32823 w 211856"/>
                            <a:gd name="connsiteY3" fmla="*/ 87130 h 118269"/>
                            <a:gd name="connsiteX4" fmla="*/ 65049 w 211856"/>
                            <a:gd name="connsiteY4" fmla="*/ 96678 h 118269"/>
                            <a:gd name="connsiteX5" fmla="*/ 81759 w 211856"/>
                            <a:gd name="connsiteY5" fmla="*/ 116969 h 118269"/>
                            <a:gd name="connsiteX6" fmla="*/ 110404 w 211856"/>
                            <a:gd name="connsiteY6" fmla="*/ 115775 h 118269"/>
                            <a:gd name="connsiteX7" fmla="*/ 211856 w 211856"/>
                            <a:gd name="connsiteY7" fmla="*/ 35807 h 118269"/>
                            <a:gd name="connsiteX8" fmla="*/ 186792 w 211856"/>
                            <a:gd name="connsiteY8" fmla="*/ 7161 h 118269"/>
                            <a:gd name="connsiteX9" fmla="*/ 147404 w 211856"/>
                            <a:gd name="connsiteY9" fmla="*/ 0 h 118269"/>
                            <a:gd name="connsiteX10" fmla="*/ 90114 w 211856"/>
                            <a:gd name="connsiteY10" fmla="*/ 2387 h 118269"/>
                            <a:gd name="connsiteX11" fmla="*/ 1790 w 211856"/>
                            <a:gd name="connsiteY11" fmla="*/ 14323 h 1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856" h="118269">
                              <a:moveTo>
                                <a:pt x="1790" y="14323"/>
                              </a:moveTo>
                              <a:cubicBezTo>
                                <a:pt x="-597" y="22678"/>
                                <a:pt x="-597" y="31033"/>
                                <a:pt x="1790" y="39387"/>
                              </a:cubicBezTo>
                              <a:cubicBezTo>
                                <a:pt x="5371" y="47742"/>
                                <a:pt x="12532" y="53710"/>
                                <a:pt x="19694" y="57291"/>
                              </a:cubicBezTo>
                              <a:cubicBezTo>
                                <a:pt x="19694" y="68033"/>
                                <a:pt x="24468" y="79968"/>
                                <a:pt x="32823" y="87130"/>
                              </a:cubicBezTo>
                              <a:cubicBezTo>
                                <a:pt x="41178" y="94291"/>
                                <a:pt x="53113" y="97872"/>
                                <a:pt x="65049" y="96678"/>
                              </a:cubicBezTo>
                              <a:cubicBezTo>
                                <a:pt x="65049" y="106227"/>
                                <a:pt x="73404" y="114582"/>
                                <a:pt x="81759" y="116969"/>
                              </a:cubicBezTo>
                              <a:cubicBezTo>
                                <a:pt x="91307" y="119356"/>
                                <a:pt x="100856" y="118162"/>
                                <a:pt x="110404" y="115775"/>
                              </a:cubicBezTo>
                              <a:cubicBezTo>
                                <a:pt x="153372" y="103839"/>
                                <a:pt x="190372" y="74001"/>
                                <a:pt x="211856" y="35807"/>
                              </a:cubicBezTo>
                              <a:cubicBezTo>
                                <a:pt x="208276" y="22678"/>
                                <a:pt x="198727" y="13129"/>
                                <a:pt x="186792" y="7161"/>
                              </a:cubicBezTo>
                              <a:cubicBezTo>
                                <a:pt x="174856" y="2387"/>
                                <a:pt x="160533" y="0"/>
                                <a:pt x="147404" y="0"/>
                              </a:cubicBezTo>
                              <a:cubicBezTo>
                                <a:pt x="128307" y="0"/>
                                <a:pt x="109210" y="1194"/>
                                <a:pt x="90114" y="2387"/>
                              </a:cubicBezTo>
                              <a:cubicBezTo>
                                <a:pt x="59081" y="5968"/>
                                <a:pt x="31629" y="5968"/>
                                <a:pt x="1790" y="14323"/>
                              </a:cubicBezTo>
                              <a:close/>
                            </a:path>
                          </a:pathLst>
                        </a:custGeom>
                        <a:gradFill>
                          <a:gsLst>
                            <a:gs pos="0">
                              <a:srgbClr val="FEDA68">
                                <a:alpha val="0"/>
                              </a:srgbClr>
                            </a:gs>
                            <a:gs pos="22980">
                              <a:srgbClr val="FECF68">
                                <a:alpha val="49804"/>
                              </a:srgbClr>
                            </a:gs>
                            <a:gs pos="45960">
                              <a:srgbClr val="FEC468"/>
                            </a:gs>
                            <a:gs pos="100000">
                              <a:srgbClr val="FEDA68">
                                <a:alpha val="0"/>
                              </a:srgbClr>
                            </a:gs>
                          </a:gsLst>
                          <a:lin ang="1071976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03" name="Graphic 261">
                        <a:extLst>
                          <a:ext uri="{FF2B5EF4-FFF2-40B4-BE49-F238E27FC236}">
                            <a16:creationId xmlns:a16="http://schemas.microsoft.com/office/drawing/2014/main" id="{7AA7C820-6BBC-6B7B-CE2D-E9A46B442D22}"/>
                          </a:ext>
                        </a:extLst>
                      </p:cNvPr>
                      <p:cNvGrpSpPr/>
                      <p:nvPr/>
                    </p:nvGrpSpPr>
                    <p:grpSpPr>
                      <a:xfrm>
                        <a:off x="4534827" y="2461025"/>
                        <a:ext cx="282872" cy="114581"/>
                        <a:chOff x="4534827" y="2461025"/>
                        <a:chExt cx="282872" cy="114581"/>
                      </a:xfrm>
                    </p:grpSpPr>
                    <p:grpSp>
                      <p:nvGrpSpPr>
                        <p:cNvPr id="504" name="Graphic 261">
                          <a:extLst>
                            <a:ext uri="{FF2B5EF4-FFF2-40B4-BE49-F238E27FC236}">
                              <a16:creationId xmlns:a16="http://schemas.microsoft.com/office/drawing/2014/main" id="{26E7E740-384D-2D03-A87D-0C0BE7185D95}"/>
                            </a:ext>
                          </a:extLst>
                        </p:cNvPr>
                        <p:cNvGrpSpPr/>
                        <p:nvPr/>
                      </p:nvGrpSpPr>
                      <p:grpSpPr>
                        <a:xfrm>
                          <a:off x="4534827" y="2461025"/>
                          <a:ext cx="126517" cy="102645"/>
                          <a:chOff x="4534827" y="2461025"/>
                          <a:chExt cx="126517" cy="102645"/>
                        </a:xfrm>
                      </p:grpSpPr>
                      <p:grpSp>
                        <p:nvGrpSpPr>
                          <p:cNvPr id="505" name="Graphic 261">
                            <a:extLst>
                              <a:ext uri="{FF2B5EF4-FFF2-40B4-BE49-F238E27FC236}">
                                <a16:creationId xmlns:a16="http://schemas.microsoft.com/office/drawing/2014/main" id="{66C019B5-B7F6-730E-6B74-47CF429AE830}"/>
                              </a:ext>
                            </a:extLst>
                          </p:cNvPr>
                          <p:cNvGrpSpPr/>
                          <p:nvPr/>
                        </p:nvGrpSpPr>
                        <p:grpSpPr>
                          <a:xfrm>
                            <a:off x="4619569" y="2461025"/>
                            <a:ext cx="41774" cy="56527"/>
                            <a:chOff x="4619569" y="2461025"/>
                            <a:chExt cx="41774" cy="56527"/>
                          </a:xfrm>
                          <a:solidFill>
                            <a:srgbClr val="2D1B11"/>
                          </a:solidFill>
                        </p:grpSpPr>
                        <p:sp>
                          <p:nvSpPr>
                            <p:cNvPr id="506" name="Freeform: Shape 505">
                              <a:extLst>
                                <a:ext uri="{FF2B5EF4-FFF2-40B4-BE49-F238E27FC236}">
                                  <a16:creationId xmlns:a16="http://schemas.microsoft.com/office/drawing/2014/main" id="{4FD6D555-9ECA-59E4-29A4-BC119B1153B9}"/>
                                </a:ext>
                              </a:extLst>
                            </p:cNvPr>
                            <p:cNvSpPr/>
                            <p:nvPr/>
                          </p:nvSpPr>
                          <p:spPr>
                            <a:xfrm>
                              <a:off x="4637472" y="2461025"/>
                              <a:ext cx="23871" cy="23871"/>
                            </a:xfrm>
                            <a:custGeom>
                              <a:avLst/>
                              <a:gdLst>
                                <a:gd name="connsiteX0" fmla="*/ 23871 w 23871"/>
                                <a:gd name="connsiteY0" fmla="*/ 11935 h 23871"/>
                                <a:gd name="connsiteX1" fmla="*/ 11936 w 23871"/>
                                <a:gd name="connsiteY1" fmla="*/ 23871 h 23871"/>
                                <a:gd name="connsiteX2" fmla="*/ 0 w 23871"/>
                                <a:gd name="connsiteY2" fmla="*/ 11935 h 23871"/>
                                <a:gd name="connsiteX3" fmla="*/ 11936 w 23871"/>
                                <a:gd name="connsiteY3" fmla="*/ 0 h 23871"/>
                                <a:gd name="connsiteX4" fmla="*/ 23871 w 23871"/>
                                <a:gd name="connsiteY4" fmla="*/ 11935 h 2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1" h="23871">
                                  <a:moveTo>
                                    <a:pt x="23871" y="11935"/>
                                  </a:moveTo>
                                  <a:cubicBezTo>
                                    <a:pt x="23871" y="18527"/>
                                    <a:pt x="18528" y="23871"/>
                                    <a:pt x="11936" y="23871"/>
                                  </a:cubicBezTo>
                                  <a:cubicBezTo>
                                    <a:pt x="5344" y="23871"/>
                                    <a:pt x="0" y="18527"/>
                                    <a:pt x="0" y="11935"/>
                                  </a:cubicBezTo>
                                  <a:cubicBezTo>
                                    <a:pt x="0" y="5344"/>
                                    <a:pt x="5344" y="0"/>
                                    <a:pt x="11936" y="0"/>
                                  </a:cubicBezTo>
                                  <a:cubicBezTo>
                                    <a:pt x="18528" y="0"/>
                                    <a:pt x="23871" y="5344"/>
                                    <a:pt x="23871" y="11935"/>
                                  </a:cubicBezTo>
                                  <a:close/>
                                </a:path>
                              </a:pathLst>
                            </a:custGeom>
                            <a:solidFill>
                              <a:srgbClr val="2D1B1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C027C401-FA9A-20DC-DDA4-C7B98933FEF8}"/>
                                </a:ext>
                              </a:extLst>
                            </p:cNvPr>
                            <p:cNvSpPr/>
                            <p:nvPr/>
                          </p:nvSpPr>
                          <p:spPr>
                            <a:xfrm>
                              <a:off x="4619569" y="2492057"/>
                              <a:ext cx="29838" cy="25495"/>
                            </a:xfrm>
                            <a:custGeom>
                              <a:avLst/>
                              <a:gdLst>
                                <a:gd name="connsiteX0" fmla="*/ 29839 w 29838"/>
                                <a:gd name="connsiteY0" fmla="*/ 25065 h 25495"/>
                                <a:gd name="connsiteX1" fmla="*/ 20290 w 29838"/>
                                <a:gd name="connsiteY1" fmla="*/ 21484 h 25495"/>
                                <a:gd name="connsiteX2" fmla="*/ 11936 w 29838"/>
                                <a:gd name="connsiteY2" fmla="*/ 16710 h 25495"/>
                                <a:gd name="connsiteX3" fmla="*/ 4774 w 29838"/>
                                <a:gd name="connsiteY3" fmla="*/ 9548 h 25495"/>
                                <a:gd name="connsiteX4" fmla="*/ 0 w 29838"/>
                                <a:gd name="connsiteY4" fmla="*/ 0 h 25495"/>
                                <a:gd name="connsiteX5" fmla="*/ 1193 w 29838"/>
                                <a:gd name="connsiteY5" fmla="*/ 10742 h 25495"/>
                                <a:gd name="connsiteX6" fmla="*/ 8355 w 29838"/>
                                <a:gd name="connsiteY6" fmla="*/ 20290 h 25495"/>
                                <a:gd name="connsiteX7" fmla="*/ 29839 w 29838"/>
                                <a:gd name="connsiteY7" fmla="*/ 25065 h 2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38" h="25495">
                                  <a:moveTo>
                                    <a:pt x="29839" y="25065"/>
                                  </a:moveTo>
                                  <a:cubicBezTo>
                                    <a:pt x="26258" y="23871"/>
                                    <a:pt x="22678" y="22678"/>
                                    <a:pt x="20290" y="21484"/>
                                  </a:cubicBezTo>
                                  <a:cubicBezTo>
                                    <a:pt x="16710" y="20290"/>
                                    <a:pt x="14323" y="19097"/>
                                    <a:pt x="11936" y="16710"/>
                                  </a:cubicBezTo>
                                  <a:cubicBezTo>
                                    <a:pt x="9548" y="14323"/>
                                    <a:pt x="7161" y="11936"/>
                                    <a:pt x="4774" y="9548"/>
                                  </a:cubicBezTo>
                                  <a:cubicBezTo>
                                    <a:pt x="2387" y="7161"/>
                                    <a:pt x="1193" y="3581"/>
                                    <a:pt x="0" y="0"/>
                                  </a:cubicBezTo>
                                  <a:cubicBezTo>
                                    <a:pt x="0" y="3581"/>
                                    <a:pt x="0" y="7161"/>
                                    <a:pt x="1193" y="10742"/>
                                  </a:cubicBezTo>
                                  <a:cubicBezTo>
                                    <a:pt x="2387" y="14323"/>
                                    <a:pt x="4774" y="17903"/>
                                    <a:pt x="8355" y="20290"/>
                                  </a:cubicBezTo>
                                  <a:cubicBezTo>
                                    <a:pt x="14323" y="25065"/>
                                    <a:pt x="22678" y="26258"/>
                                    <a:pt x="29839" y="25065"/>
                                  </a:cubicBezTo>
                                  <a:close/>
                                </a:path>
                              </a:pathLst>
                            </a:custGeom>
                            <a:solidFill>
                              <a:srgbClr val="2D1B1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08" name="Freeform: Shape 507">
                            <a:extLst>
                              <a:ext uri="{FF2B5EF4-FFF2-40B4-BE49-F238E27FC236}">
                                <a16:creationId xmlns:a16="http://schemas.microsoft.com/office/drawing/2014/main" id="{8D414325-2038-5CF3-B538-4BD404ABD06C}"/>
                              </a:ext>
                            </a:extLst>
                          </p:cNvPr>
                          <p:cNvSpPr/>
                          <p:nvPr/>
                        </p:nvSpPr>
                        <p:spPr>
                          <a:xfrm>
                            <a:off x="4534827" y="2487283"/>
                            <a:ext cx="76387" cy="76387"/>
                          </a:xfrm>
                          <a:custGeom>
                            <a:avLst/>
                            <a:gdLst>
                              <a:gd name="connsiteX0" fmla="*/ 0 w 76387"/>
                              <a:gd name="connsiteY0" fmla="*/ 38194 h 76387"/>
                              <a:gd name="connsiteX1" fmla="*/ 38194 w 76387"/>
                              <a:gd name="connsiteY1" fmla="*/ 76388 h 76387"/>
                              <a:gd name="connsiteX2" fmla="*/ 76388 w 76387"/>
                              <a:gd name="connsiteY2" fmla="*/ 38194 h 76387"/>
                              <a:gd name="connsiteX3" fmla="*/ 38194 w 76387"/>
                              <a:gd name="connsiteY3" fmla="*/ 0 h 76387"/>
                              <a:gd name="connsiteX4" fmla="*/ 0 w 76387"/>
                              <a:gd name="connsiteY4" fmla="*/ 38194 h 7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7" h="76387">
                                <a:moveTo>
                                  <a:pt x="0" y="38194"/>
                                </a:moveTo>
                                <a:cubicBezTo>
                                  <a:pt x="0" y="59678"/>
                                  <a:pt x="16710" y="76388"/>
                                  <a:pt x="38194" y="76388"/>
                                </a:cubicBezTo>
                                <a:cubicBezTo>
                                  <a:pt x="59678" y="76388"/>
                                  <a:pt x="76388" y="59678"/>
                                  <a:pt x="76388" y="38194"/>
                                </a:cubicBezTo>
                                <a:cubicBezTo>
                                  <a:pt x="76388" y="16710"/>
                                  <a:pt x="59678" y="0"/>
                                  <a:pt x="38194" y="0"/>
                                </a:cubicBezTo>
                                <a:cubicBezTo>
                                  <a:pt x="17903" y="0"/>
                                  <a:pt x="0" y="16710"/>
                                  <a:pt x="0" y="38194"/>
                                </a:cubicBezTo>
                                <a:close/>
                              </a:path>
                            </a:pathLst>
                          </a:custGeom>
                          <a:solidFill>
                            <a:srgbClr val="FEB35E"/>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09" name="Graphic 261">
                          <a:extLst>
                            <a:ext uri="{FF2B5EF4-FFF2-40B4-BE49-F238E27FC236}">
                              <a16:creationId xmlns:a16="http://schemas.microsoft.com/office/drawing/2014/main" id="{B2BF92B1-FF3B-96D1-B3BC-F45DBE277B76}"/>
                            </a:ext>
                          </a:extLst>
                        </p:cNvPr>
                        <p:cNvGrpSpPr/>
                        <p:nvPr/>
                      </p:nvGrpSpPr>
                      <p:grpSpPr>
                        <a:xfrm>
                          <a:off x="4661344" y="2487283"/>
                          <a:ext cx="156355" cy="88323"/>
                          <a:chOff x="4661344" y="2487283"/>
                          <a:chExt cx="156355" cy="88323"/>
                        </a:xfrm>
                      </p:grpSpPr>
                      <p:sp>
                        <p:nvSpPr>
                          <p:cNvPr id="510" name="Freeform: Shape 509">
                            <a:extLst>
                              <a:ext uri="{FF2B5EF4-FFF2-40B4-BE49-F238E27FC236}">
                                <a16:creationId xmlns:a16="http://schemas.microsoft.com/office/drawing/2014/main" id="{36F9F9A9-8ED2-9F9E-9A96-21C861386247}"/>
                              </a:ext>
                            </a:extLst>
                          </p:cNvPr>
                          <p:cNvSpPr/>
                          <p:nvPr/>
                        </p:nvSpPr>
                        <p:spPr>
                          <a:xfrm>
                            <a:off x="4661344" y="2487283"/>
                            <a:ext cx="156355" cy="88323"/>
                          </a:xfrm>
                          <a:custGeom>
                            <a:avLst/>
                            <a:gdLst>
                              <a:gd name="connsiteX0" fmla="*/ 0 w 156355"/>
                              <a:gd name="connsiteY0" fmla="*/ 26258 h 88323"/>
                              <a:gd name="connsiteX1" fmla="*/ 137259 w 156355"/>
                              <a:gd name="connsiteY1" fmla="*/ 88323 h 88323"/>
                              <a:gd name="connsiteX2" fmla="*/ 149194 w 156355"/>
                              <a:gd name="connsiteY2" fmla="*/ 84742 h 88323"/>
                              <a:gd name="connsiteX3" fmla="*/ 149194 w 156355"/>
                              <a:gd name="connsiteY3" fmla="*/ 84742 h 88323"/>
                              <a:gd name="connsiteX4" fmla="*/ 155162 w 156355"/>
                              <a:gd name="connsiteY4" fmla="*/ 76388 h 88323"/>
                              <a:gd name="connsiteX5" fmla="*/ 151582 w 156355"/>
                              <a:gd name="connsiteY5" fmla="*/ 56097 h 88323"/>
                              <a:gd name="connsiteX6" fmla="*/ 144420 w 156355"/>
                              <a:gd name="connsiteY6" fmla="*/ 50129 h 88323"/>
                              <a:gd name="connsiteX7" fmla="*/ 81162 w 156355"/>
                              <a:gd name="connsiteY7" fmla="*/ 0 h 88323"/>
                              <a:gd name="connsiteX8" fmla="*/ 78775 w 156355"/>
                              <a:gd name="connsiteY8" fmla="*/ 2387 h 88323"/>
                              <a:gd name="connsiteX9" fmla="*/ 28645 w 156355"/>
                              <a:gd name="connsiteY9" fmla="*/ 26258 h 88323"/>
                              <a:gd name="connsiteX10" fmla="*/ 28645 w 156355"/>
                              <a:gd name="connsiteY10" fmla="*/ 26258 h 88323"/>
                              <a:gd name="connsiteX11" fmla="*/ 0 w 156355"/>
                              <a:gd name="connsiteY11" fmla="*/ 26258 h 8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355" h="88323">
                                <a:moveTo>
                                  <a:pt x="0" y="26258"/>
                                </a:moveTo>
                                <a:cubicBezTo>
                                  <a:pt x="0" y="26258"/>
                                  <a:pt x="40581" y="85936"/>
                                  <a:pt x="137259" y="88323"/>
                                </a:cubicBezTo>
                                <a:cubicBezTo>
                                  <a:pt x="140840" y="88323"/>
                                  <a:pt x="145614" y="87130"/>
                                  <a:pt x="149194" y="84742"/>
                                </a:cubicBezTo>
                                <a:cubicBezTo>
                                  <a:pt x="149194" y="84742"/>
                                  <a:pt x="149194" y="84742"/>
                                  <a:pt x="149194" y="84742"/>
                                </a:cubicBezTo>
                                <a:cubicBezTo>
                                  <a:pt x="151582" y="82355"/>
                                  <a:pt x="153969" y="79968"/>
                                  <a:pt x="155162" y="76388"/>
                                </a:cubicBezTo>
                                <a:cubicBezTo>
                                  <a:pt x="157549" y="69226"/>
                                  <a:pt x="156356" y="62065"/>
                                  <a:pt x="151582" y="56097"/>
                                </a:cubicBezTo>
                                <a:cubicBezTo>
                                  <a:pt x="149194" y="53710"/>
                                  <a:pt x="146808" y="51323"/>
                                  <a:pt x="144420" y="50129"/>
                                </a:cubicBezTo>
                                <a:cubicBezTo>
                                  <a:pt x="128904" y="44162"/>
                                  <a:pt x="100259" y="29839"/>
                                  <a:pt x="81162" y="0"/>
                                </a:cubicBezTo>
                                <a:cubicBezTo>
                                  <a:pt x="81162" y="0"/>
                                  <a:pt x="79968" y="1193"/>
                                  <a:pt x="78775" y="2387"/>
                                </a:cubicBezTo>
                                <a:cubicBezTo>
                                  <a:pt x="72807" y="8355"/>
                                  <a:pt x="54904" y="22678"/>
                                  <a:pt x="28645" y="26258"/>
                                </a:cubicBezTo>
                                <a:lnTo>
                                  <a:pt x="28645" y="26258"/>
                                </a:lnTo>
                                <a:cubicBezTo>
                                  <a:pt x="20290" y="28645"/>
                                  <a:pt x="10742" y="28645"/>
                                  <a:pt x="0" y="26258"/>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11" name="Graphic 261">
                            <a:extLst>
                              <a:ext uri="{FF2B5EF4-FFF2-40B4-BE49-F238E27FC236}">
                                <a16:creationId xmlns:a16="http://schemas.microsoft.com/office/drawing/2014/main" id="{F70230F8-4EB3-E2E0-A433-CC295DE73E45}"/>
                              </a:ext>
                            </a:extLst>
                          </p:cNvPr>
                          <p:cNvGrpSpPr/>
                          <p:nvPr/>
                        </p:nvGrpSpPr>
                        <p:grpSpPr>
                          <a:xfrm>
                            <a:off x="4661344" y="2487283"/>
                            <a:ext cx="155162" cy="88323"/>
                            <a:chOff x="4661344" y="2487283"/>
                            <a:chExt cx="155162" cy="88323"/>
                          </a:xfrm>
                          <a:solidFill>
                            <a:srgbClr val="F28552">
                              <a:alpha val="50000"/>
                            </a:srgbClr>
                          </a:solidFill>
                        </p:grpSpPr>
                        <p:sp>
                          <p:nvSpPr>
                            <p:cNvPr id="512" name="Freeform: Shape 511">
                              <a:extLst>
                                <a:ext uri="{FF2B5EF4-FFF2-40B4-BE49-F238E27FC236}">
                                  <a16:creationId xmlns:a16="http://schemas.microsoft.com/office/drawing/2014/main" id="{1A4D127F-2BA5-E361-3195-24E4C9B4F2BB}"/>
                                </a:ext>
                              </a:extLst>
                            </p:cNvPr>
                            <p:cNvSpPr/>
                            <p:nvPr/>
                          </p:nvSpPr>
                          <p:spPr>
                            <a:xfrm>
                              <a:off x="4661344" y="2513541"/>
                              <a:ext cx="155162" cy="62064"/>
                            </a:xfrm>
                            <a:custGeom>
                              <a:avLst/>
                              <a:gdLst>
                                <a:gd name="connsiteX0" fmla="*/ 0 w 155162"/>
                                <a:gd name="connsiteY0" fmla="*/ 0 h 62064"/>
                                <a:gd name="connsiteX1" fmla="*/ 137259 w 155162"/>
                                <a:gd name="connsiteY1" fmla="*/ 62065 h 62064"/>
                                <a:gd name="connsiteX2" fmla="*/ 149194 w 155162"/>
                                <a:gd name="connsiteY2" fmla="*/ 58484 h 62064"/>
                                <a:gd name="connsiteX3" fmla="*/ 149194 w 155162"/>
                                <a:gd name="connsiteY3" fmla="*/ 58484 h 62064"/>
                                <a:gd name="connsiteX4" fmla="*/ 155162 w 155162"/>
                                <a:gd name="connsiteY4" fmla="*/ 50129 h 62064"/>
                                <a:gd name="connsiteX5" fmla="*/ 28645 w 155162"/>
                                <a:gd name="connsiteY5" fmla="*/ 1193 h 62064"/>
                                <a:gd name="connsiteX6" fmla="*/ 28645 w 155162"/>
                                <a:gd name="connsiteY6" fmla="*/ 1193 h 62064"/>
                                <a:gd name="connsiteX7" fmla="*/ 0 w 155162"/>
                                <a:gd name="connsiteY7" fmla="*/ 0 h 6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162" h="62064">
                                  <a:moveTo>
                                    <a:pt x="0" y="0"/>
                                  </a:moveTo>
                                  <a:cubicBezTo>
                                    <a:pt x="0" y="0"/>
                                    <a:pt x="40581" y="59678"/>
                                    <a:pt x="137259" y="62065"/>
                                  </a:cubicBezTo>
                                  <a:cubicBezTo>
                                    <a:pt x="140840" y="62065"/>
                                    <a:pt x="145614" y="60871"/>
                                    <a:pt x="149194" y="58484"/>
                                  </a:cubicBezTo>
                                  <a:cubicBezTo>
                                    <a:pt x="149194" y="58484"/>
                                    <a:pt x="149194" y="58484"/>
                                    <a:pt x="149194" y="58484"/>
                                  </a:cubicBezTo>
                                  <a:cubicBezTo>
                                    <a:pt x="151582" y="56097"/>
                                    <a:pt x="153969" y="53710"/>
                                    <a:pt x="155162" y="50129"/>
                                  </a:cubicBezTo>
                                  <a:cubicBezTo>
                                    <a:pt x="83549" y="50129"/>
                                    <a:pt x="41774" y="14323"/>
                                    <a:pt x="28645" y="1193"/>
                                  </a:cubicBezTo>
                                  <a:lnTo>
                                    <a:pt x="28645" y="1193"/>
                                  </a:lnTo>
                                  <a:cubicBezTo>
                                    <a:pt x="20290" y="2387"/>
                                    <a:pt x="10742" y="2387"/>
                                    <a:pt x="0" y="0"/>
                                  </a:cubicBezTo>
                                  <a:close/>
                                </a:path>
                              </a:pathLst>
                            </a:custGeom>
                            <a:solidFill>
                              <a:srgbClr val="F28552">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371F3223-39A1-89BB-8E67-FB1E49B03670}"/>
                                </a:ext>
                              </a:extLst>
                            </p:cNvPr>
                            <p:cNvSpPr/>
                            <p:nvPr/>
                          </p:nvSpPr>
                          <p:spPr>
                            <a:xfrm>
                              <a:off x="4740118" y="2487283"/>
                              <a:ext cx="74000" cy="56097"/>
                            </a:xfrm>
                            <a:custGeom>
                              <a:avLst/>
                              <a:gdLst>
                                <a:gd name="connsiteX0" fmla="*/ 0 w 74000"/>
                                <a:gd name="connsiteY0" fmla="*/ 3581 h 56097"/>
                                <a:gd name="connsiteX1" fmla="*/ 74001 w 74000"/>
                                <a:gd name="connsiteY1" fmla="*/ 56097 h 56097"/>
                                <a:gd name="connsiteX2" fmla="*/ 66839 w 74000"/>
                                <a:gd name="connsiteY2" fmla="*/ 50129 h 56097"/>
                                <a:gd name="connsiteX3" fmla="*/ 3581 w 74000"/>
                                <a:gd name="connsiteY3" fmla="*/ 0 h 56097"/>
                                <a:gd name="connsiteX4" fmla="*/ 0 w 74000"/>
                                <a:gd name="connsiteY4" fmla="*/ 3581 h 5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00" h="56097">
                                  <a:moveTo>
                                    <a:pt x="0" y="3581"/>
                                  </a:moveTo>
                                  <a:cubicBezTo>
                                    <a:pt x="7161" y="17903"/>
                                    <a:pt x="27452" y="50129"/>
                                    <a:pt x="74001" y="56097"/>
                                  </a:cubicBezTo>
                                  <a:cubicBezTo>
                                    <a:pt x="71613" y="53710"/>
                                    <a:pt x="69227" y="51323"/>
                                    <a:pt x="66839" y="50129"/>
                                  </a:cubicBezTo>
                                  <a:cubicBezTo>
                                    <a:pt x="51323" y="44162"/>
                                    <a:pt x="22678" y="29839"/>
                                    <a:pt x="3581" y="0"/>
                                  </a:cubicBezTo>
                                  <a:cubicBezTo>
                                    <a:pt x="2387" y="1193"/>
                                    <a:pt x="1194" y="2387"/>
                                    <a:pt x="0" y="3581"/>
                                  </a:cubicBezTo>
                                  <a:close/>
                                </a:path>
                              </a:pathLst>
                            </a:custGeom>
                            <a:solidFill>
                              <a:srgbClr val="F28552">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grpSp>
            </p:grpSp>
          </p:grpSp>
          <p:grpSp>
            <p:nvGrpSpPr>
              <p:cNvPr id="514" name="Graphic 261">
                <a:extLst>
                  <a:ext uri="{FF2B5EF4-FFF2-40B4-BE49-F238E27FC236}">
                    <a16:creationId xmlns:a16="http://schemas.microsoft.com/office/drawing/2014/main" id="{CB4D08AE-6BF3-6C64-DC37-240F06229C12}"/>
                  </a:ext>
                </a:extLst>
              </p:cNvPr>
              <p:cNvGrpSpPr/>
              <p:nvPr/>
            </p:nvGrpSpPr>
            <p:grpSpPr>
              <a:xfrm>
                <a:off x="596761" y="627547"/>
                <a:ext cx="8126737" cy="5311971"/>
                <a:chOff x="2057261" y="818047"/>
                <a:chExt cx="8126737" cy="5311971"/>
              </a:xfrm>
              <a:solidFill>
                <a:srgbClr val="FFFFFF"/>
              </a:solidFill>
            </p:grpSpPr>
            <p:grpSp>
              <p:nvGrpSpPr>
                <p:cNvPr id="515" name="Graphic 261">
                  <a:extLst>
                    <a:ext uri="{FF2B5EF4-FFF2-40B4-BE49-F238E27FC236}">
                      <a16:creationId xmlns:a16="http://schemas.microsoft.com/office/drawing/2014/main" id="{8E4B18FB-E3B0-BBB6-997B-40FEC868D078}"/>
                    </a:ext>
                  </a:extLst>
                </p:cNvPr>
                <p:cNvGrpSpPr/>
                <p:nvPr/>
              </p:nvGrpSpPr>
              <p:grpSpPr>
                <a:xfrm>
                  <a:off x="2057261" y="1928878"/>
                  <a:ext cx="7472572" cy="4201140"/>
                  <a:chOff x="2057261" y="1928878"/>
                  <a:chExt cx="7472572" cy="4201140"/>
                </a:xfrm>
                <a:solidFill>
                  <a:srgbClr val="FFFFFF"/>
                </a:solidFill>
              </p:grpSpPr>
              <p:sp>
                <p:nvSpPr>
                  <p:cNvPr id="516" name="Freeform: Shape 515">
                    <a:extLst>
                      <a:ext uri="{FF2B5EF4-FFF2-40B4-BE49-F238E27FC236}">
                        <a16:creationId xmlns:a16="http://schemas.microsoft.com/office/drawing/2014/main" id="{27B3791C-7147-17B1-9F24-D60E727A68CA}"/>
                      </a:ext>
                    </a:extLst>
                  </p:cNvPr>
                  <p:cNvSpPr/>
                  <p:nvPr/>
                </p:nvSpPr>
                <p:spPr>
                  <a:xfrm>
                    <a:off x="2057261" y="2656392"/>
                    <a:ext cx="6608117" cy="3199108"/>
                  </a:xfrm>
                  <a:custGeom>
                    <a:avLst/>
                    <a:gdLst>
                      <a:gd name="connsiteX0" fmla="*/ 6527305 w 6608117"/>
                      <a:gd name="connsiteY0" fmla="*/ 2992623 h 3199108"/>
                      <a:gd name="connsiteX1" fmla="*/ 4842002 w 6608117"/>
                      <a:gd name="connsiteY1" fmla="*/ 2191747 h 3199108"/>
                      <a:gd name="connsiteX2" fmla="*/ 5331361 w 6608117"/>
                      <a:gd name="connsiteY2" fmla="*/ 2159521 h 3199108"/>
                      <a:gd name="connsiteX3" fmla="*/ 6114334 w 6608117"/>
                      <a:gd name="connsiteY3" fmla="*/ 1762066 h 3199108"/>
                      <a:gd name="connsiteX4" fmla="*/ 6454498 w 6608117"/>
                      <a:gd name="connsiteY4" fmla="*/ 641316 h 3199108"/>
                      <a:gd name="connsiteX5" fmla="*/ 5681073 w 6608117"/>
                      <a:gd name="connsiteY5" fmla="*/ 56473 h 3199108"/>
                      <a:gd name="connsiteX6" fmla="*/ 5005520 w 6608117"/>
                      <a:gd name="connsiteY6" fmla="*/ 43344 h 3199108"/>
                      <a:gd name="connsiteX7" fmla="*/ 4384870 w 6608117"/>
                      <a:gd name="connsiteY7" fmla="*/ 691446 h 3199108"/>
                      <a:gd name="connsiteX8" fmla="*/ 4349063 w 6608117"/>
                      <a:gd name="connsiteY8" fmla="*/ 1568710 h 3199108"/>
                      <a:gd name="connsiteX9" fmla="*/ 4432612 w 6608117"/>
                      <a:gd name="connsiteY9" fmla="*/ 1879035 h 3199108"/>
                      <a:gd name="connsiteX10" fmla="*/ 3805995 w 6608117"/>
                      <a:gd name="connsiteY10" fmla="*/ 1509032 h 3199108"/>
                      <a:gd name="connsiteX11" fmla="*/ 3587574 w 6608117"/>
                      <a:gd name="connsiteY11" fmla="*/ 1361031 h 3199108"/>
                      <a:gd name="connsiteX12" fmla="*/ 1930917 w 6608117"/>
                      <a:gd name="connsiteY12" fmla="*/ 774995 h 3199108"/>
                      <a:gd name="connsiteX13" fmla="*/ 1041717 w 6608117"/>
                      <a:gd name="connsiteY13" fmla="*/ 927770 h 3199108"/>
                      <a:gd name="connsiteX14" fmla="*/ 316034 w 6608117"/>
                      <a:gd name="connsiteY14" fmla="*/ 1460096 h 3199108"/>
                      <a:gd name="connsiteX15" fmla="*/ 185937 w 6608117"/>
                      <a:gd name="connsiteY15" fmla="*/ 3070205 h 3199108"/>
                      <a:gd name="connsiteX16" fmla="*/ 251582 w 6608117"/>
                      <a:gd name="connsiteY16" fmla="*/ 3116753 h 3199108"/>
                      <a:gd name="connsiteX17" fmla="*/ 330357 w 6608117"/>
                      <a:gd name="connsiteY17" fmla="*/ 3103624 h 3199108"/>
                      <a:gd name="connsiteX18" fmla="*/ 376906 w 6608117"/>
                      <a:gd name="connsiteY18" fmla="*/ 3037978 h 3199108"/>
                      <a:gd name="connsiteX19" fmla="*/ 363777 w 6608117"/>
                      <a:gd name="connsiteY19" fmla="*/ 2959204 h 3199108"/>
                      <a:gd name="connsiteX20" fmla="*/ 479552 w 6608117"/>
                      <a:gd name="connsiteY20" fmla="*/ 1589000 h 3199108"/>
                      <a:gd name="connsiteX21" fmla="*/ 1921369 w 6608117"/>
                      <a:gd name="connsiteY21" fmla="*/ 983867 h 3199108"/>
                      <a:gd name="connsiteX22" fmla="*/ 3471799 w 6608117"/>
                      <a:gd name="connsiteY22" fmla="*/ 1535290 h 3199108"/>
                      <a:gd name="connsiteX23" fmla="*/ 3686639 w 6608117"/>
                      <a:gd name="connsiteY23" fmla="*/ 1680904 h 3199108"/>
                      <a:gd name="connsiteX24" fmla="*/ 4454096 w 6608117"/>
                      <a:gd name="connsiteY24" fmla="*/ 2110585 h 3199108"/>
                      <a:gd name="connsiteX25" fmla="*/ 4554355 w 6608117"/>
                      <a:gd name="connsiteY25" fmla="*/ 2141617 h 3199108"/>
                      <a:gd name="connsiteX26" fmla="*/ 6478369 w 6608117"/>
                      <a:gd name="connsiteY26" fmla="*/ 3196722 h 3199108"/>
                      <a:gd name="connsiteX27" fmla="*/ 6503434 w 6608117"/>
                      <a:gd name="connsiteY27" fmla="*/ 3199109 h 3199108"/>
                      <a:gd name="connsiteX28" fmla="*/ 6604886 w 6608117"/>
                      <a:gd name="connsiteY28" fmla="*/ 3119141 h 3199108"/>
                      <a:gd name="connsiteX29" fmla="*/ 6527305 w 6608117"/>
                      <a:gd name="connsiteY29" fmla="*/ 2992623 h 3199108"/>
                      <a:gd name="connsiteX30" fmla="*/ 5626169 w 6608117"/>
                      <a:gd name="connsiteY30" fmla="*/ 258184 h 3199108"/>
                      <a:gd name="connsiteX31" fmla="*/ 6261142 w 6608117"/>
                      <a:gd name="connsiteY31" fmla="*/ 721285 h 3199108"/>
                      <a:gd name="connsiteX32" fmla="*/ 5973494 w 6608117"/>
                      <a:gd name="connsiteY32" fmla="*/ 1608097 h 3199108"/>
                      <a:gd name="connsiteX33" fmla="*/ 4695195 w 6608117"/>
                      <a:gd name="connsiteY33" fmla="*/ 1959003 h 3199108"/>
                      <a:gd name="connsiteX34" fmla="*/ 4555549 w 6608117"/>
                      <a:gd name="connsiteY34" fmla="*/ 1530516 h 3199108"/>
                      <a:gd name="connsiteX35" fmla="*/ 4584194 w 6608117"/>
                      <a:gd name="connsiteY35" fmla="*/ 760672 h 3199108"/>
                      <a:gd name="connsiteX36" fmla="*/ 5071165 w 6608117"/>
                      <a:gd name="connsiteY36" fmla="*/ 243862 h 3199108"/>
                      <a:gd name="connsiteX37" fmla="*/ 5626169 w 6608117"/>
                      <a:gd name="connsiteY37" fmla="*/ 258184 h 319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08117" h="3199108">
                        <a:moveTo>
                          <a:pt x="6527305" y="2992623"/>
                        </a:moveTo>
                        <a:cubicBezTo>
                          <a:pt x="5817138" y="2820751"/>
                          <a:pt x="5198876" y="2640524"/>
                          <a:pt x="4842002" y="2191747"/>
                        </a:cubicBezTo>
                        <a:cubicBezTo>
                          <a:pt x="5004326" y="2204876"/>
                          <a:pt x="5167843" y="2194134"/>
                          <a:pt x="5331361" y="2159521"/>
                        </a:cubicBezTo>
                        <a:cubicBezTo>
                          <a:pt x="5628557" y="2097456"/>
                          <a:pt x="5899494" y="1960197"/>
                          <a:pt x="6114334" y="1762066"/>
                        </a:cubicBezTo>
                        <a:cubicBezTo>
                          <a:pt x="6404369" y="1495903"/>
                          <a:pt x="6621596" y="1045932"/>
                          <a:pt x="6454498" y="641316"/>
                        </a:cubicBezTo>
                        <a:cubicBezTo>
                          <a:pt x="6301722" y="272507"/>
                          <a:pt x="5904268" y="116151"/>
                          <a:pt x="5681073" y="56473"/>
                        </a:cubicBezTo>
                        <a:cubicBezTo>
                          <a:pt x="5419684" y="-13947"/>
                          <a:pt x="5198876" y="-18721"/>
                          <a:pt x="5005520" y="43344"/>
                        </a:cubicBezTo>
                        <a:cubicBezTo>
                          <a:pt x="4725034" y="132861"/>
                          <a:pt x="4492290" y="375153"/>
                          <a:pt x="4384870" y="691446"/>
                        </a:cubicBezTo>
                        <a:cubicBezTo>
                          <a:pt x="4298934" y="940899"/>
                          <a:pt x="4286998" y="1235707"/>
                          <a:pt x="4349063" y="1568710"/>
                        </a:cubicBezTo>
                        <a:cubicBezTo>
                          <a:pt x="4369354" y="1677323"/>
                          <a:pt x="4396806" y="1782357"/>
                          <a:pt x="4432612" y="1879035"/>
                        </a:cubicBezTo>
                        <a:cubicBezTo>
                          <a:pt x="4211804" y="1787131"/>
                          <a:pt x="4005319" y="1646291"/>
                          <a:pt x="3805995" y="1509032"/>
                        </a:cubicBezTo>
                        <a:cubicBezTo>
                          <a:pt x="3734381" y="1460096"/>
                          <a:pt x="3661574" y="1409967"/>
                          <a:pt x="3587574" y="1361031"/>
                        </a:cubicBezTo>
                        <a:cubicBezTo>
                          <a:pt x="3021828" y="992222"/>
                          <a:pt x="2464437" y="795285"/>
                          <a:pt x="1930917" y="774995"/>
                        </a:cubicBezTo>
                        <a:cubicBezTo>
                          <a:pt x="1624173" y="763059"/>
                          <a:pt x="1317429" y="816769"/>
                          <a:pt x="1041717" y="927770"/>
                        </a:cubicBezTo>
                        <a:cubicBezTo>
                          <a:pt x="748102" y="1047125"/>
                          <a:pt x="496261" y="1230933"/>
                          <a:pt x="316034" y="1460096"/>
                        </a:cubicBezTo>
                        <a:cubicBezTo>
                          <a:pt x="-50388" y="1923196"/>
                          <a:pt x="-104098" y="2599943"/>
                          <a:pt x="185937" y="3070205"/>
                        </a:cubicBezTo>
                        <a:cubicBezTo>
                          <a:pt x="200259" y="3094076"/>
                          <a:pt x="224130" y="3110786"/>
                          <a:pt x="251582" y="3116753"/>
                        </a:cubicBezTo>
                        <a:cubicBezTo>
                          <a:pt x="279034" y="3122721"/>
                          <a:pt x="306486" y="3119141"/>
                          <a:pt x="330357" y="3103624"/>
                        </a:cubicBezTo>
                        <a:cubicBezTo>
                          <a:pt x="354228" y="3089302"/>
                          <a:pt x="370938" y="3065430"/>
                          <a:pt x="376906" y="3037978"/>
                        </a:cubicBezTo>
                        <a:cubicBezTo>
                          <a:pt x="382874" y="3010527"/>
                          <a:pt x="379293" y="2983075"/>
                          <a:pt x="363777" y="2959204"/>
                        </a:cubicBezTo>
                        <a:cubicBezTo>
                          <a:pt x="119097" y="2561749"/>
                          <a:pt x="166840" y="1985261"/>
                          <a:pt x="479552" y="1589000"/>
                        </a:cubicBezTo>
                        <a:cubicBezTo>
                          <a:pt x="789876" y="1193933"/>
                          <a:pt x="1343687" y="962383"/>
                          <a:pt x="1921369" y="983867"/>
                        </a:cubicBezTo>
                        <a:cubicBezTo>
                          <a:pt x="2415501" y="1001770"/>
                          <a:pt x="2937086" y="1187965"/>
                          <a:pt x="3471799" y="1535290"/>
                        </a:cubicBezTo>
                        <a:cubicBezTo>
                          <a:pt x="3543412" y="1581839"/>
                          <a:pt x="3616219" y="1631968"/>
                          <a:pt x="3686639" y="1680904"/>
                        </a:cubicBezTo>
                        <a:cubicBezTo>
                          <a:pt x="3925351" y="1844421"/>
                          <a:pt x="4171223" y="2013907"/>
                          <a:pt x="4454096" y="2110585"/>
                        </a:cubicBezTo>
                        <a:cubicBezTo>
                          <a:pt x="4486322" y="2121327"/>
                          <a:pt x="4520935" y="2132069"/>
                          <a:pt x="4554355" y="2141617"/>
                        </a:cubicBezTo>
                        <a:cubicBezTo>
                          <a:pt x="4925551" y="2775396"/>
                          <a:pt x="5676299" y="3002172"/>
                          <a:pt x="6478369" y="3196722"/>
                        </a:cubicBezTo>
                        <a:cubicBezTo>
                          <a:pt x="6486724" y="3199109"/>
                          <a:pt x="6495079" y="3199109"/>
                          <a:pt x="6503434" y="3199109"/>
                        </a:cubicBezTo>
                        <a:cubicBezTo>
                          <a:pt x="6552369" y="3199109"/>
                          <a:pt x="6594144" y="3165689"/>
                          <a:pt x="6604886" y="3119141"/>
                        </a:cubicBezTo>
                        <a:cubicBezTo>
                          <a:pt x="6619209" y="3063043"/>
                          <a:pt x="6584595" y="3005753"/>
                          <a:pt x="6527305" y="2992623"/>
                        </a:cubicBezTo>
                        <a:close/>
                        <a:moveTo>
                          <a:pt x="5626169" y="258184"/>
                        </a:moveTo>
                        <a:cubicBezTo>
                          <a:pt x="5812364" y="308314"/>
                          <a:pt x="6142979" y="436024"/>
                          <a:pt x="6261142" y="721285"/>
                        </a:cubicBezTo>
                        <a:cubicBezTo>
                          <a:pt x="6390046" y="1032803"/>
                          <a:pt x="6209819" y="1390870"/>
                          <a:pt x="5973494" y="1608097"/>
                        </a:cubicBezTo>
                        <a:cubicBezTo>
                          <a:pt x="5638105" y="1916035"/>
                          <a:pt x="5149940" y="2049713"/>
                          <a:pt x="4695195" y="1959003"/>
                        </a:cubicBezTo>
                        <a:cubicBezTo>
                          <a:pt x="4631937" y="1831293"/>
                          <a:pt x="4584194" y="1688066"/>
                          <a:pt x="4555549" y="1530516"/>
                        </a:cubicBezTo>
                        <a:cubicBezTo>
                          <a:pt x="4500645" y="1234514"/>
                          <a:pt x="4510194" y="974318"/>
                          <a:pt x="4584194" y="760672"/>
                        </a:cubicBezTo>
                        <a:cubicBezTo>
                          <a:pt x="4670130" y="511218"/>
                          <a:pt x="4856325" y="313088"/>
                          <a:pt x="5071165" y="243862"/>
                        </a:cubicBezTo>
                        <a:cubicBezTo>
                          <a:pt x="5222747" y="193732"/>
                          <a:pt x="5404168" y="198506"/>
                          <a:pt x="5626169" y="258184"/>
                        </a:cubicBezTo>
                        <a:close/>
                      </a:path>
                    </a:pathLst>
                  </a:custGeom>
                  <a:solidFill>
                    <a:srgbClr val="FFFFFF"/>
                  </a:solidFill>
                  <a:ln w="32988" cap="flat">
                    <a:solidFill>
                      <a:srgbClr val="CAF4F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61FD1476-E286-2B6A-9986-CDFB65AFD209}"/>
                      </a:ext>
                    </a:extLst>
                  </p:cNvPr>
                  <p:cNvSpPr/>
                  <p:nvPr/>
                </p:nvSpPr>
                <p:spPr>
                  <a:xfrm>
                    <a:off x="3041276" y="1928878"/>
                    <a:ext cx="6488557" cy="4201140"/>
                  </a:xfrm>
                  <a:custGeom>
                    <a:avLst/>
                    <a:gdLst>
                      <a:gd name="connsiteX0" fmla="*/ 6458748 w 6488557"/>
                      <a:gd name="connsiteY0" fmla="*/ 1624251 h 4201140"/>
                      <a:gd name="connsiteX1" fmla="*/ 5691291 w 6488557"/>
                      <a:gd name="connsiteY1" fmla="*/ 319694 h 4201140"/>
                      <a:gd name="connsiteX2" fmla="*/ 4971576 w 6488557"/>
                      <a:gd name="connsiteY2" fmla="*/ 20111 h 4201140"/>
                      <a:gd name="connsiteX3" fmla="*/ 4196958 w 6488557"/>
                      <a:gd name="connsiteY3" fmla="*/ 95305 h 4201140"/>
                      <a:gd name="connsiteX4" fmla="*/ 3154982 w 6488557"/>
                      <a:gd name="connsiteY4" fmla="*/ 1230377 h 4201140"/>
                      <a:gd name="connsiteX5" fmla="*/ 2854206 w 6488557"/>
                      <a:gd name="connsiteY5" fmla="*/ 2397676 h 4201140"/>
                      <a:gd name="connsiteX6" fmla="*/ 2854206 w 6488557"/>
                      <a:gd name="connsiteY6" fmla="*/ 2398870 h 4201140"/>
                      <a:gd name="connsiteX7" fmla="*/ 2812431 w 6488557"/>
                      <a:gd name="connsiteY7" fmla="*/ 2619678 h 4201140"/>
                      <a:gd name="connsiteX8" fmla="*/ 2321879 w 6488557"/>
                      <a:gd name="connsiteY8" fmla="*/ 2457354 h 4201140"/>
                      <a:gd name="connsiteX9" fmla="*/ 1766875 w 6488557"/>
                      <a:gd name="connsiteY9" fmla="*/ 2372612 h 4201140"/>
                      <a:gd name="connsiteX10" fmla="*/ 1258420 w 6488557"/>
                      <a:gd name="connsiteY10" fmla="*/ 2296224 h 4201140"/>
                      <a:gd name="connsiteX11" fmla="*/ 387124 w 6488557"/>
                      <a:gd name="connsiteY11" fmla="*/ 1839092 h 4201140"/>
                      <a:gd name="connsiteX12" fmla="*/ 329833 w 6488557"/>
                      <a:gd name="connsiteY12" fmla="*/ 982118 h 4201140"/>
                      <a:gd name="connsiteX13" fmla="*/ 353704 w 6488557"/>
                      <a:gd name="connsiteY13" fmla="*/ 905730 h 4201140"/>
                      <a:gd name="connsiteX14" fmla="*/ 315510 w 6488557"/>
                      <a:gd name="connsiteY14" fmla="*/ 835310 h 4201140"/>
                      <a:gd name="connsiteX15" fmla="*/ 239123 w 6488557"/>
                      <a:gd name="connsiteY15" fmla="*/ 811439 h 4201140"/>
                      <a:gd name="connsiteX16" fmla="*/ 168703 w 6488557"/>
                      <a:gd name="connsiteY16" fmla="*/ 849633 h 4201140"/>
                      <a:gd name="connsiteX17" fmla="*/ 2798 w 6488557"/>
                      <a:gd name="connsiteY17" fmla="*/ 1420153 h 4201140"/>
                      <a:gd name="connsiteX18" fmla="*/ 224800 w 6488557"/>
                      <a:gd name="connsiteY18" fmla="*/ 1973964 h 4201140"/>
                      <a:gd name="connsiteX19" fmla="*/ 1216646 w 6488557"/>
                      <a:gd name="connsiteY19" fmla="*/ 2503903 h 4201140"/>
                      <a:gd name="connsiteX20" fmla="*/ 1743004 w 6488557"/>
                      <a:gd name="connsiteY20" fmla="*/ 2582678 h 4201140"/>
                      <a:gd name="connsiteX21" fmla="*/ 2277718 w 6488557"/>
                      <a:gd name="connsiteY21" fmla="*/ 2663840 h 4201140"/>
                      <a:gd name="connsiteX22" fmla="*/ 2768270 w 6488557"/>
                      <a:gd name="connsiteY22" fmla="*/ 2833325 h 4201140"/>
                      <a:gd name="connsiteX23" fmla="*/ 2639366 w 6488557"/>
                      <a:gd name="connsiteY23" fmla="*/ 3273747 h 4201140"/>
                      <a:gd name="connsiteX24" fmla="*/ 2629817 w 6488557"/>
                      <a:gd name="connsiteY24" fmla="*/ 3267779 h 4201140"/>
                      <a:gd name="connsiteX25" fmla="*/ 1760908 w 6488557"/>
                      <a:gd name="connsiteY25" fmla="*/ 2863164 h 4201140"/>
                      <a:gd name="connsiteX26" fmla="*/ 901547 w 6488557"/>
                      <a:gd name="connsiteY26" fmla="*/ 2968197 h 4201140"/>
                      <a:gd name="connsiteX27" fmla="*/ 900353 w 6488557"/>
                      <a:gd name="connsiteY27" fmla="*/ 3745202 h 4201140"/>
                      <a:gd name="connsiteX28" fmla="*/ 1481615 w 6488557"/>
                      <a:gd name="connsiteY28" fmla="*/ 4160560 h 4201140"/>
                      <a:gd name="connsiteX29" fmla="*/ 1770456 w 6488557"/>
                      <a:gd name="connsiteY29" fmla="*/ 4201141 h 4201140"/>
                      <a:gd name="connsiteX30" fmla="*/ 2192975 w 6488557"/>
                      <a:gd name="connsiteY30" fmla="*/ 4105656 h 4201140"/>
                      <a:gd name="connsiteX31" fmla="*/ 2728882 w 6488557"/>
                      <a:gd name="connsiteY31" fmla="*/ 3570943 h 4201140"/>
                      <a:gd name="connsiteX32" fmla="*/ 2959239 w 6488557"/>
                      <a:gd name="connsiteY32" fmla="*/ 3643750 h 4201140"/>
                      <a:gd name="connsiteX33" fmla="*/ 3415178 w 6488557"/>
                      <a:gd name="connsiteY33" fmla="*/ 3344167 h 4201140"/>
                      <a:gd name="connsiteX34" fmla="*/ 3300596 w 6488557"/>
                      <a:gd name="connsiteY34" fmla="*/ 3004003 h 4201140"/>
                      <a:gd name="connsiteX35" fmla="*/ 2999820 w 6488557"/>
                      <a:gd name="connsiteY35" fmla="*/ 2728292 h 4201140"/>
                      <a:gd name="connsiteX36" fmla="*/ 3055917 w 6488557"/>
                      <a:gd name="connsiteY36" fmla="*/ 2435870 h 4201140"/>
                      <a:gd name="connsiteX37" fmla="*/ 3345951 w 6488557"/>
                      <a:gd name="connsiteY37" fmla="*/ 1307959 h 4201140"/>
                      <a:gd name="connsiteX38" fmla="*/ 4268571 w 6488557"/>
                      <a:gd name="connsiteY38" fmla="*/ 289855 h 4201140"/>
                      <a:gd name="connsiteX39" fmla="*/ 5562386 w 6488557"/>
                      <a:gd name="connsiteY39" fmla="*/ 487985 h 4201140"/>
                      <a:gd name="connsiteX40" fmla="*/ 6246295 w 6488557"/>
                      <a:gd name="connsiteY40" fmla="*/ 1656477 h 4201140"/>
                      <a:gd name="connsiteX41" fmla="*/ 6054132 w 6488557"/>
                      <a:gd name="connsiteY41" fmla="*/ 3037423 h 4201140"/>
                      <a:gd name="connsiteX42" fmla="*/ 6110229 w 6488557"/>
                      <a:gd name="connsiteY42" fmla="*/ 3174682 h 4201140"/>
                      <a:gd name="connsiteX43" fmla="*/ 6190198 w 6488557"/>
                      <a:gd name="connsiteY43" fmla="*/ 3174682 h 4201140"/>
                      <a:gd name="connsiteX44" fmla="*/ 6247488 w 6488557"/>
                      <a:gd name="connsiteY44" fmla="*/ 3118585 h 4201140"/>
                      <a:gd name="connsiteX45" fmla="*/ 6458748 w 6488557"/>
                      <a:gd name="connsiteY45" fmla="*/ 1624251 h 4201140"/>
                      <a:gd name="connsiteX46" fmla="*/ 3139466 w 6488557"/>
                      <a:gd name="connsiteY46" fmla="*/ 3132907 h 4201140"/>
                      <a:gd name="connsiteX47" fmla="*/ 3212273 w 6488557"/>
                      <a:gd name="connsiteY47" fmla="*/ 3313134 h 4201140"/>
                      <a:gd name="connsiteX48" fmla="*/ 2987884 w 6488557"/>
                      <a:gd name="connsiteY48" fmla="*/ 3436071 h 4201140"/>
                      <a:gd name="connsiteX49" fmla="*/ 2823173 w 6488557"/>
                      <a:gd name="connsiteY49" fmla="*/ 3382361 h 4201140"/>
                      <a:gd name="connsiteX50" fmla="*/ 2956852 w 6488557"/>
                      <a:gd name="connsiteY50" fmla="*/ 2952680 h 4201140"/>
                      <a:gd name="connsiteX51" fmla="*/ 3139466 w 6488557"/>
                      <a:gd name="connsiteY51" fmla="*/ 3132907 h 4201140"/>
                      <a:gd name="connsiteX52" fmla="*/ 2551042 w 6488557"/>
                      <a:gd name="connsiteY52" fmla="*/ 3464716 h 4201140"/>
                      <a:gd name="connsiteX53" fmla="*/ 2104652 w 6488557"/>
                      <a:gd name="connsiteY53" fmla="*/ 3917074 h 4201140"/>
                      <a:gd name="connsiteX54" fmla="*/ 1079387 w 6488557"/>
                      <a:gd name="connsiteY54" fmla="*/ 3631814 h 4201140"/>
                      <a:gd name="connsiteX55" fmla="*/ 1060290 w 6488557"/>
                      <a:gd name="connsiteY55" fmla="*/ 3109036 h 4201140"/>
                      <a:gd name="connsiteX56" fmla="*/ 1355098 w 6488557"/>
                      <a:gd name="connsiteY56" fmla="*/ 3001616 h 4201140"/>
                      <a:gd name="connsiteX57" fmla="*/ 1698843 w 6488557"/>
                      <a:gd name="connsiteY57" fmla="*/ 3063681 h 4201140"/>
                      <a:gd name="connsiteX58" fmla="*/ 2521203 w 6488557"/>
                      <a:gd name="connsiteY58" fmla="*/ 3446813 h 4201140"/>
                      <a:gd name="connsiteX59" fmla="*/ 2551042 w 6488557"/>
                      <a:gd name="connsiteY59" fmla="*/ 3464716 h 420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488557" h="4201140">
                        <a:moveTo>
                          <a:pt x="6458748" y="1624251"/>
                        </a:moveTo>
                        <a:cubicBezTo>
                          <a:pt x="6372812" y="1089538"/>
                          <a:pt x="6092326" y="613309"/>
                          <a:pt x="5691291" y="319694"/>
                        </a:cubicBezTo>
                        <a:cubicBezTo>
                          <a:pt x="5480031" y="165725"/>
                          <a:pt x="5231772" y="61885"/>
                          <a:pt x="4971576" y="20111"/>
                        </a:cubicBezTo>
                        <a:cubicBezTo>
                          <a:pt x="4703026" y="-22857"/>
                          <a:pt x="4435669" y="3401"/>
                          <a:pt x="4196958" y="95305"/>
                        </a:cubicBezTo>
                        <a:cubicBezTo>
                          <a:pt x="3596598" y="328048"/>
                          <a:pt x="3286273" y="905730"/>
                          <a:pt x="3154982" y="1230377"/>
                        </a:cubicBezTo>
                        <a:cubicBezTo>
                          <a:pt x="3002207" y="1607542"/>
                          <a:pt x="2927013" y="2009770"/>
                          <a:pt x="2854206" y="2397676"/>
                        </a:cubicBezTo>
                        <a:lnTo>
                          <a:pt x="2854206" y="2398870"/>
                        </a:lnTo>
                        <a:cubicBezTo>
                          <a:pt x="2841077" y="2471677"/>
                          <a:pt x="2826754" y="2545677"/>
                          <a:pt x="2812431" y="2619678"/>
                        </a:cubicBezTo>
                        <a:cubicBezTo>
                          <a:pt x="2669205" y="2551645"/>
                          <a:pt x="2504494" y="2496742"/>
                          <a:pt x="2321879" y="2457354"/>
                        </a:cubicBezTo>
                        <a:cubicBezTo>
                          <a:pt x="2138072" y="2417967"/>
                          <a:pt x="1949489" y="2395289"/>
                          <a:pt x="1766875" y="2372612"/>
                        </a:cubicBezTo>
                        <a:cubicBezTo>
                          <a:pt x="1598584" y="2352321"/>
                          <a:pt x="1424324" y="2330837"/>
                          <a:pt x="1258420" y="2296224"/>
                        </a:cubicBezTo>
                        <a:cubicBezTo>
                          <a:pt x="859772" y="2213868"/>
                          <a:pt x="567351" y="2061093"/>
                          <a:pt x="387124" y="1839092"/>
                        </a:cubicBezTo>
                        <a:cubicBezTo>
                          <a:pt x="199735" y="1609929"/>
                          <a:pt x="128122" y="1226797"/>
                          <a:pt x="329833" y="982118"/>
                        </a:cubicBezTo>
                        <a:cubicBezTo>
                          <a:pt x="347736" y="960634"/>
                          <a:pt x="356091" y="933182"/>
                          <a:pt x="353704" y="905730"/>
                        </a:cubicBezTo>
                        <a:cubicBezTo>
                          <a:pt x="351317" y="878278"/>
                          <a:pt x="338188" y="853214"/>
                          <a:pt x="315510" y="835310"/>
                        </a:cubicBezTo>
                        <a:cubicBezTo>
                          <a:pt x="294026" y="817407"/>
                          <a:pt x="266574" y="809052"/>
                          <a:pt x="239123" y="811439"/>
                        </a:cubicBezTo>
                        <a:cubicBezTo>
                          <a:pt x="211671" y="813826"/>
                          <a:pt x="186606" y="826955"/>
                          <a:pt x="168703" y="849633"/>
                        </a:cubicBezTo>
                        <a:cubicBezTo>
                          <a:pt x="44573" y="1000021"/>
                          <a:pt x="-13912" y="1202926"/>
                          <a:pt x="2798" y="1420153"/>
                        </a:cubicBezTo>
                        <a:cubicBezTo>
                          <a:pt x="19508" y="1621864"/>
                          <a:pt x="98283" y="1818801"/>
                          <a:pt x="224800" y="1973964"/>
                        </a:cubicBezTo>
                        <a:cubicBezTo>
                          <a:pt x="436059" y="2232965"/>
                          <a:pt x="770255" y="2410805"/>
                          <a:pt x="1216646" y="2503903"/>
                        </a:cubicBezTo>
                        <a:cubicBezTo>
                          <a:pt x="1392098" y="2539710"/>
                          <a:pt x="1571132" y="2562387"/>
                          <a:pt x="1743004" y="2582678"/>
                        </a:cubicBezTo>
                        <a:cubicBezTo>
                          <a:pt x="1919651" y="2604162"/>
                          <a:pt x="2103458" y="2626839"/>
                          <a:pt x="2277718" y="2663840"/>
                        </a:cubicBezTo>
                        <a:cubicBezTo>
                          <a:pt x="2463913" y="2704420"/>
                          <a:pt x="2629817" y="2760518"/>
                          <a:pt x="2768270" y="2833325"/>
                        </a:cubicBezTo>
                        <a:cubicBezTo>
                          <a:pt x="2727689" y="3013552"/>
                          <a:pt x="2688301" y="3153198"/>
                          <a:pt x="2639366" y="3273747"/>
                        </a:cubicBezTo>
                        <a:cubicBezTo>
                          <a:pt x="2635785" y="3271360"/>
                          <a:pt x="2633398" y="3270166"/>
                          <a:pt x="2629817" y="3267779"/>
                        </a:cubicBezTo>
                        <a:cubicBezTo>
                          <a:pt x="2357686" y="3098294"/>
                          <a:pt x="2065265" y="2962229"/>
                          <a:pt x="1760908" y="2863164"/>
                        </a:cubicBezTo>
                        <a:cubicBezTo>
                          <a:pt x="1491164" y="2774840"/>
                          <a:pt x="1122355" y="2722324"/>
                          <a:pt x="901547" y="2968197"/>
                        </a:cubicBezTo>
                        <a:cubicBezTo>
                          <a:pt x="699835" y="3192585"/>
                          <a:pt x="759513" y="3527975"/>
                          <a:pt x="900353" y="3745202"/>
                        </a:cubicBezTo>
                        <a:cubicBezTo>
                          <a:pt x="1029257" y="3944526"/>
                          <a:pt x="1235743" y="4092527"/>
                          <a:pt x="1481615" y="4160560"/>
                        </a:cubicBezTo>
                        <a:cubicBezTo>
                          <a:pt x="1577100" y="4186818"/>
                          <a:pt x="1673778" y="4201141"/>
                          <a:pt x="1770456" y="4201141"/>
                        </a:cubicBezTo>
                        <a:cubicBezTo>
                          <a:pt x="1918457" y="4201141"/>
                          <a:pt x="2065265" y="4167721"/>
                          <a:pt x="2192975" y="4105656"/>
                        </a:cubicBezTo>
                        <a:cubicBezTo>
                          <a:pt x="2460332" y="3975559"/>
                          <a:pt x="2631011" y="3748783"/>
                          <a:pt x="2728882" y="3570943"/>
                        </a:cubicBezTo>
                        <a:cubicBezTo>
                          <a:pt x="2811238" y="3611524"/>
                          <a:pt x="2885238" y="3635395"/>
                          <a:pt x="2959239" y="3643750"/>
                        </a:cubicBezTo>
                        <a:cubicBezTo>
                          <a:pt x="3154982" y="3666427"/>
                          <a:pt x="3384145" y="3551846"/>
                          <a:pt x="3415178" y="3344167"/>
                        </a:cubicBezTo>
                        <a:cubicBezTo>
                          <a:pt x="3431887" y="3235553"/>
                          <a:pt x="3393693" y="3124553"/>
                          <a:pt x="3300596" y="3004003"/>
                        </a:cubicBezTo>
                        <a:cubicBezTo>
                          <a:pt x="3219434" y="2900164"/>
                          <a:pt x="3119175" y="2807066"/>
                          <a:pt x="2999820" y="2728292"/>
                        </a:cubicBezTo>
                        <a:cubicBezTo>
                          <a:pt x="3018917" y="2631613"/>
                          <a:pt x="3038014" y="2532548"/>
                          <a:pt x="3055917" y="2435870"/>
                        </a:cubicBezTo>
                        <a:cubicBezTo>
                          <a:pt x="3127530" y="2057513"/>
                          <a:pt x="3201531" y="1666026"/>
                          <a:pt x="3345951" y="1307959"/>
                        </a:cubicBezTo>
                        <a:cubicBezTo>
                          <a:pt x="3464113" y="1015537"/>
                          <a:pt x="3741019" y="493953"/>
                          <a:pt x="4268571" y="289855"/>
                        </a:cubicBezTo>
                        <a:cubicBezTo>
                          <a:pt x="4675574" y="132305"/>
                          <a:pt x="5184029" y="209886"/>
                          <a:pt x="5562386" y="487985"/>
                        </a:cubicBezTo>
                        <a:cubicBezTo>
                          <a:pt x="5919260" y="749374"/>
                          <a:pt x="6168714" y="1175474"/>
                          <a:pt x="6246295" y="1656477"/>
                        </a:cubicBezTo>
                        <a:cubicBezTo>
                          <a:pt x="6316714" y="2093319"/>
                          <a:pt x="6249875" y="2570742"/>
                          <a:pt x="6054132" y="3037423"/>
                        </a:cubicBezTo>
                        <a:cubicBezTo>
                          <a:pt x="6031455" y="3091133"/>
                          <a:pt x="6056519" y="3152004"/>
                          <a:pt x="6110229" y="3174682"/>
                        </a:cubicBezTo>
                        <a:cubicBezTo>
                          <a:pt x="6136488" y="3185424"/>
                          <a:pt x="6165132" y="3185424"/>
                          <a:pt x="6190198" y="3174682"/>
                        </a:cubicBezTo>
                        <a:cubicBezTo>
                          <a:pt x="6216456" y="3163940"/>
                          <a:pt x="6236746" y="3143650"/>
                          <a:pt x="6247488" y="3118585"/>
                        </a:cubicBezTo>
                        <a:cubicBezTo>
                          <a:pt x="6464716" y="2616097"/>
                          <a:pt x="6535135" y="2099287"/>
                          <a:pt x="6458748" y="1624251"/>
                        </a:cubicBezTo>
                        <a:close/>
                        <a:moveTo>
                          <a:pt x="3139466" y="3132907"/>
                        </a:moveTo>
                        <a:cubicBezTo>
                          <a:pt x="3194370" y="3203327"/>
                          <a:pt x="3219434" y="3265392"/>
                          <a:pt x="3212273" y="3313134"/>
                        </a:cubicBezTo>
                        <a:cubicBezTo>
                          <a:pt x="3200337" y="3395490"/>
                          <a:pt x="3080982" y="3446813"/>
                          <a:pt x="2987884" y="3436071"/>
                        </a:cubicBezTo>
                        <a:cubicBezTo>
                          <a:pt x="2937755" y="3430103"/>
                          <a:pt x="2884045" y="3412200"/>
                          <a:pt x="2823173" y="3382361"/>
                        </a:cubicBezTo>
                        <a:cubicBezTo>
                          <a:pt x="2874496" y="3259424"/>
                          <a:pt x="2916271" y="3123359"/>
                          <a:pt x="2956852" y="2952680"/>
                        </a:cubicBezTo>
                        <a:cubicBezTo>
                          <a:pt x="3027272" y="3006391"/>
                          <a:pt x="3088143" y="3067262"/>
                          <a:pt x="3139466" y="3132907"/>
                        </a:cubicBezTo>
                        <a:close/>
                        <a:moveTo>
                          <a:pt x="2551042" y="3464716"/>
                        </a:moveTo>
                        <a:cubicBezTo>
                          <a:pt x="2467493" y="3617492"/>
                          <a:pt x="2324266" y="3809654"/>
                          <a:pt x="2104652" y="3917074"/>
                        </a:cubicBezTo>
                        <a:cubicBezTo>
                          <a:pt x="1758520" y="4085366"/>
                          <a:pt x="1288259" y="3954075"/>
                          <a:pt x="1079387" y="3631814"/>
                        </a:cubicBezTo>
                        <a:cubicBezTo>
                          <a:pt x="977934" y="3474265"/>
                          <a:pt x="938547" y="3245102"/>
                          <a:pt x="1060290" y="3109036"/>
                        </a:cubicBezTo>
                        <a:cubicBezTo>
                          <a:pt x="1124742" y="3037423"/>
                          <a:pt x="1223807" y="3001616"/>
                          <a:pt x="1355098" y="3001616"/>
                        </a:cubicBezTo>
                        <a:cubicBezTo>
                          <a:pt x="1481615" y="3001616"/>
                          <a:pt x="1611713" y="3035036"/>
                          <a:pt x="1698843" y="3063681"/>
                        </a:cubicBezTo>
                        <a:cubicBezTo>
                          <a:pt x="1987683" y="3157972"/>
                          <a:pt x="2264588" y="3286876"/>
                          <a:pt x="2521203" y="3446813"/>
                        </a:cubicBezTo>
                        <a:cubicBezTo>
                          <a:pt x="2530752" y="3452781"/>
                          <a:pt x="2540300" y="3458749"/>
                          <a:pt x="2551042" y="3464716"/>
                        </a:cubicBezTo>
                        <a:close/>
                      </a:path>
                    </a:pathLst>
                  </a:custGeom>
                  <a:solidFill>
                    <a:srgbClr val="FFFFFF"/>
                  </a:solidFill>
                  <a:ln w="32988" cap="flat">
                    <a:solidFill>
                      <a:srgbClr val="CAF4F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8" name="Freeform: Shape 517">
                  <a:extLst>
                    <a:ext uri="{FF2B5EF4-FFF2-40B4-BE49-F238E27FC236}">
                      <a16:creationId xmlns:a16="http://schemas.microsoft.com/office/drawing/2014/main" id="{F44F887D-C401-C4AE-A3DC-6A274E99DF8B}"/>
                    </a:ext>
                  </a:extLst>
                </p:cNvPr>
                <p:cNvSpPr/>
                <p:nvPr/>
              </p:nvSpPr>
              <p:spPr>
                <a:xfrm>
                  <a:off x="4941175" y="818047"/>
                  <a:ext cx="5242823" cy="4303416"/>
                </a:xfrm>
                <a:custGeom>
                  <a:avLst/>
                  <a:gdLst>
                    <a:gd name="connsiteX0" fmla="*/ 5038658 w 5242823"/>
                    <a:gd name="connsiteY0" fmla="*/ 2123982 h 4303416"/>
                    <a:gd name="connsiteX1" fmla="*/ 4496783 w 5242823"/>
                    <a:gd name="connsiteY1" fmla="*/ 1600010 h 4303416"/>
                    <a:gd name="connsiteX2" fmla="*/ 3960876 w 5242823"/>
                    <a:gd name="connsiteY2" fmla="*/ 1591655 h 4303416"/>
                    <a:gd name="connsiteX3" fmla="*/ 3882101 w 5242823"/>
                    <a:gd name="connsiteY3" fmla="*/ 1602397 h 4303416"/>
                    <a:gd name="connsiteX4" fmla="*/ 3404679 w 5242823"/>
                    <a:gd name="connsiteY4" fmla="*/ 1529590 h 4303416"/>
                    <a:gd name="connsiteX5" fmla="*/ 3183871 w 5242823"/>
                    <a:gd name="connsiteY5" fmla="*/ 1071264 h 4303416"/>
                    <a:gd name="connsiteX6" fmla="*/ 3102709 w 5242823"/>
                    <a:gd name="connsiteY6" fmla="*/ 806294 h 4303416"/>
                    <a:gd name="connsiteX7" fmla="*/ 2119218 w 5242823"/>
                    <a:gd name="connsiteY7" fmla="*/ 28095 h 4303416"/>
                    <a:gd name="connsiteX8" fmla="*/ 904177 w 5242823"/>
                    <a:gd name="connsiteY8" fmla="*/ 213097 h 4303416"/>
                    <a:gd name="connsiteX9" fmla="*/ 262043 w 5242823"/>
                    <a:gd name="connsiteY9" fmla="*/ 661874 h 4303416"/>
                    <a:gd name="connsiteX10" fmla="*/ 6622 w 5242823"/>
                    <a:gd name="connsiteY10" fmla="*/ 1446041 h 4303416"/>
                    <a:gd name="connsiteX11" fmla="*/ 555658 w 5242823"/>
                    <a:gd name="connsiteY11" fmla="*/ 2061916 h 4303416"/>
                    <a:gd name="connsiteX12" fmla="*/ 990113 w 5242823"/>
                    <a:gd name="connsiteY12" fmla="*/ 1931819 h 4303416"/>
                    <a:gd name="connsiteX13" fmla="*/ 1182275 w 5242823"/>
                    <a:gd name="connsiteY13" fmla="*/ 1541525 h 4303416"/>
                    <a:gd name="connsiteX14" fmla="*/ 1152436 w 5242823"/>
                    <a:gd name="connsiteY14" fmla="*/ 1468719 h 4303416"/>
                    <a:gd name="connsiteX15" fmla="*/ 1078436 w 5242823"/>
                    <a:gd name="connsiteY15" fmla="*/ 1437686 h 4303416"/>
                    <a:gd name="connsiteX16" fmla="*/ 974597 w 5242823"/>
                    <a:gd name="connsiteY16" fmla="*/ 1540332 h 4303416"/>
                    <a:gd name="connsiteX17" fmla="*/ 856434 w 5242823"/>
                    <a:gd name="connsiteY17" fmla="*/ 1775463 h 4303416"/>
                    <a:gd name="connsiteX18" fmla="*/ 586691 w 5242823"/>
                    <a:gd name="connsiteY18" fmla="*/ 1859012 h 4303416"/>
                    <a:gd name="connsiteX19" fmla="*/ 210720 w 5242823"/>
                    <a:gd name="connsiteY19" fmla="*/ 1420976 h 4303416"/>
                    <a:gd name="connsiteX20" fmla="*/ 418399 w 5242823"/>
                    <a:gd name="connsiteY20" fmla="*/ 797940 h 4303416"/>
                    <a:gd name="connsiteX21" fmla="*/ 986532 w 5242823"/>
                    <a:gd name="connsiteY21" fmla="*/ 404066 h 4303416"/>
                    <a:gd name="connsiteX22" fmla="*/ 2079830 w 5242823"/>
                    <a:gd name="connsiteY22" fmla="*/ 233387 h 4303416"/>
                    <a:gd name="connsiteX23" fmla="*/ 2909352 w 5242823"/>
                    <a:gd name="connsiteY23" fmla="*/ 883876 h 4303416"/>
                    <a:gd name="connsiteX24" fmla="*/ 2983353 w 5242823"/>
                    <a:gd name="connsiteY24" fmla="*/ 1127361 h 4303416"/>
                    <a:gd name="connsiteX25" fmla="*/ 3276968 w 5242823"/>
                    <a:gd name="connsiteY25" fmla="*/ 1695494 h 4303416"/>
                    <a:gd name="connsiteX26" fmla="*/ 3907166 w 5242823"/>
                    <a:gd name="connsiteY26" fmla="*/ 1811269 h 4303416"/>
                    <a:gd name="connsiteX27" fmla="*/ 3989521 w 5242823"/>
                    <a:gd name="connsiteY27" fmla="*/ 1800527 h 4303416"/>
                    <a:gd name="connsiteX28" fmla="*/ 4434718 w 5242823"/>
                    <a:gd name="connsiteY28" fmla="*/ 1800527 h 4303416"/>
                    <a:gd name="connsiteX29" fmla="*/ 4854850 w 5242823"/>
                    <a:gd name="connsiteY29" fmla="*/ 2221853 h 4303416"/>
                    <a:gd name="connsiteX30" fmla="*/ 4648365 w 5242823"/>
                    <a:gd name="connsiteY30" fmla="*/ 4133931 h 4303416"/>
                    <a:gd name="connsiteX31" fmla="*/ 4624494 w 5242823"/>
                    <a:gd name="connsiteY31" fmla="*/ 4209126 h 4303416"/>
                    <a:gd name="connsiteX32" fmla="*/ 4661494 w 5242823"/>
                    <a:gd name="connsiteY32" fmla="*/ 4279545 h 4303416"/>
                    <a:gd name="connsiteX33" fmla="*/ 4727140 w 5242823"/>
                    <a:gd name="connsiteY33" fmla="*/ 4303416 h 4303416"/>
                    <a:gd name="connsiteX34" fmla="*/ 4807108 w 5242823"/>
                    <a:gd name="connsiteY34" fmla="*/ 4266416 h 4303416"/>
                    <a:gd name="connsiteX35" fmla="*/ 5230821 w 5242823"/>
                    <a:gd name="connsiteY35" fmla="*/ 3233990 h 4303416"/>
                    <a:gd name="connsiteX36" fmla="*/ 5038658 w 5242823"/>
                    <a:gd name="connsiteY36" fmla="*/ 2123982 h 430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42823" h="4303416">
                      <a:moveTo>
                        <a:pt x="5038658" y="2123982"/>
                      </a:moveTo>
                      <a:cubicBezTo>
                        <a:pt x="4940787" y="1931819"/>
                        <a:pt x="4767721" y="1685946"/>
                        <a:pt x="4496783" y="1600010"/>
                      </a:cubicBezTo>
                      <a:cubicBezTo>
                        <a:pt x="4316556" y="1542719"/>
                        <a:pt x="4136329" y="1567784"/>
                        <a:pt x="3960876" y="1591655"/>
                      </a:cubicBezTo>
                      <a:cubicBezTo>
                        <a:pt x="3934618" y="1595236"/>
                        <a:pt x="3908360" y="1598816"/>
                        <a:pt x="3882101" y="1602397"/>
                      </a:cubicBezTo>
                      <a:cubicBezTo>
                        <a:pt x="3728132" y="1621494"/>
                        <a:pt x="3535970" y="1631042"/>
                        <a:pt x="3404679" y="1529590"/>
                      </a:cubicBezTo>
                      <a:cubicBezTo>
                        <a:pt x="3279355" y="1431718"/>
                        <a:pt x="3232806" y="1257459"/>
                        <a:pt x="3183871" y="1071264"/>
                      </a:cubicBezTo>
                      <a:cubicBezTo>
                        <a:pt x="3159999" y="982941"/>
                        <a:pt x="3136128" y="892231"/>
                        <a:pt x="3102709" y="806294"/>
                      </a:cubicBezTo>
                      <a:cubicBezTo>
                        <a:pt x="2948740" y="412421"/>
                        <a:pt x="2571576" y="114031"/>
                        <a:pt x="2119218" y="28095"/>
                      </a:cubicBezTo>
                      <a:cubicBezTo>
                        <a:pt x="1748022" y="-42325"/>
                        <a:pt x="1338631" y="19740"/>
                        <a:pt x="904177" y="213097"/>
                      </a:cubicBezTo>
                      <a:cubicBezTo>
                        <a:pt x="622497" y="338420"/>
                        <a:pt x="412431" y="485228"/>
                        <a:pt x="262043" y="661874"/>
                      </a:cubicBezTo>
                      <a:cubicBezTo>
                        <a:pt x="67493" y="889843"/>
                        <a:pt x="-26798" y="1182265"/>
                        <a:pt x="6622" y="1446041"/>
                      </a:cubicBezTo>
                      <a:cubicBezTo>
                        <a:pt x="47203" y="1759946"/>
                        <a:pt x="278753" y="2018948"/>
                        <a:pt x="555658" y="2061916"/>
                      </a:cubicBezTo>
                      <a:cubicBezTo>
                        <a:pt x="703659" y="2084594"/>
                        <a:pt x="867176" y="2036852"/>
                        <a:pt x="990113" y="1931819"/>
                      </a:cubicBezTo>
                      <a:cubicBezTo>
                        <a:pt x="1110662" y="1829173"/>
                        <a:pt x="1179888" y="1687140"/>
                        <a:pt x="1182275" y="1541525"/>
                      </a:cubicBezTo>
                      <a:cubicBezTo>
                        <a:pt x="1182275" y="1514074"/>
                        <a:pt x="1171533" y="1487815"/>
                        <a:pt x="1152436" y="1468719"/>
                      </a:cubicBezTo>
                      <a:cubicBezTo>
                        <a:pt x="1133340" y="1448428"/>
                        <a:pt x="1107081" y="1437686"/>
                        <a:pt x="1078436" y="1437686"/>
                      </a:cubicBezTo>
                      <a:cubicBezTo>
                        <a:pt x="1022339" y="1437686"/>
                        <a:pt x="975790" y="1483041"/>
                        <a:pt x="974597" y="1540332"/>
                      </a:cubicBezTo>
                      <a:cubicBezTo>
                        <a:pt x="973403" y="1626268"/>
                        <a:pt x="930435" y="1712204"/>
                        <a:pt x="856434" y="1775463"/>
                      </a:cubicBezTo>
                      <a:cubicBezTo>
                        <a:pt x="777660" y="1842302"/>
                        <a:pt x="677401" y="1873334"/>
                        <a:pt x="586691" y="1859012"/>
                      </a:cubicBezTo>
                      <a:cubicBezTo>
                        <a:pt x="401689" y="1830366"/>
                        <a:pt x="239365" y="1641784"/>
                        <a:pt x="210720" y="1420976"/>
                      </a:cubicBezTo>
                      <a:cubicBezTo>
                        <a:pt x="183268" y="1215685"/>
                        <a:pt x="260850" y="981747"/>
                        <a:pt x="418399" y="797940"/>
                      </a:cubicBezTo>
                      <a:cubicBezTo>
                        <a:pt x="548497" y="645164"/>
                        <a:pt x="734692" y="516260"/>
                        <a:pt x="986532" y="404066"/>
                      </a:cubicBezTo>
                      <a:cubicBezTo>
                        <a:pt x="1382793" y="228613"/>
                        <a:pt x="1750409" y="171322"/>
                        <a:pt x="2079830" y="233387"/>
                      </a:cubicBezTo>
                      <a:cubicBezTo>
                        <a:pt x="2462962" y="306194"/>
                        <a:pt x="2780448" y="555648"/>
                        <a:pt x="2909352" y="883876"/>
                      </a:cubicBezTo>
                      <a:cubicBezTo>
                        <a:pt x="2939191" y="959070"/>
                        <a:pt x="2961869" y="1043812"/>
                        <a:pt x="2983353" y="1127361"/>
                      </a:cubicBezTo>
                      <a:cubicBezTo>
                        <a:pt x="3039450" y="1337427"/>
                        <a:pt x="3096741" y="1554655"/>
                        <a:pt x="3276968" y="1695494"/>
                      </a:cubicBezTo>
                      <a:cubicBezTo>
                        <a:pt x="3467937" y="1844689"/>
                        <a:pt x="3713810" y="1835141"/>
                        <a:pt x="3907166" y="1811269"/>
                      </a:cubicBezTo>
                      <a:cubicBezTo>
                        <a:pt x="3934618" y="1807689"/>
                        <a:pt x="3960876" y="1804108"/>
                        <a:pt x="3989521" y="1800527"/>
                      </a:cubicBezTo>
                      <a:cubicBezTo>
                        <a:pt x="4148264" y="1779043"/>
                        <a:pt x="4298653" y="1757559"/>
                        <a:pt x="4434718" y="1800527"/>
                      </a:cubicBezTo>
                      <a:cubicBezTo>
                        <a:pt x="4637623" y="1864980"/>
                        <a:pt x="4774882" y="2065497"/>
                        <a:pt x="4854850" y="2221853"/>
                      </a:cubicBezTo>
                      <a:cubicBezTo>
                        <a:pt x="5159207" y="2818632"/>
                        <a:pt x="5072078" y="3623089"/>
                        <a:pt x="4648365" y="4133931"/>
                      </a:cubicBezTo>
                      <a:cubicBezTo>
                        <a:pt x="4630462" y="4155415"/>
                        <a:pt x="4622107" y="4181674"/>
                        <a:pt x="4624494" y="4209126"/>
                      </a:cubicBezTo>
                      <a:cubicBezTo>
                        <a:pt x="4626881" y="4236578"/>
                        <a:pt x="4640010" y="4261642"/>
                        <a:pt x="4661494" y="4279545"/>
                      </a:cubicBezTo>
                      <a:cubicBezTo>
                        <a:pt x="4679397" y="4295062"/>
                        <a:pt x="4703268" y="4303416"/>
                        <a:pt x="4727140" y="4303416"/>
                      </a:cubicBezTo>
                      <a:cubicBezTo>
                        <a:pt x="4758173" y="4303416"/>
                        <a:pt x="4786817" y="4290288"/>
                        <a:pt x="4807108" y="4266416"/>
                      </a:cubicBezTo>
                      <a:cubicBezTo>
                        <a:pt x="5038658" y="3987124"/>
                        <a:pt x="5189046" y="3620702"/>
                        <a:pt x="5230821" y="3233990"/>
                      </a:cubicBezTo>
                      <a:cubicBezTo>
                        <a:pt x="5272595" y="2842503"/>
                        <a:pt x="5204562" y="2449822"/>
                        <a:pt x="5038658" y="2123982"/>
                      </a:cubicBezTo>
                      <a:close/>
                    </a:path>
                  </a:pathLst>
                </a:custGeom>
                <a:solidFill>
                  <a:srgbClr val="FFFFFF"/>
                </a:solidFill>
                <a:ln w="32988" cap="flat">
                  <a:solidFill>
                    <a:srgbClr val="CAF4F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 name="Nhóm 3">
              <a:extLst>
                <a:ext uri="{FF2B5EF4-FFF2-40B4-BE49-F238E27FC236}">
                  <a16:creationId xmlns:a16="http://schemas.microsoft.com/office/drawing/2014/main" id="{DA03348B-2942-F26B-FCEC-CB7E4BA08D93}"/>
                </a:ext>
              </a:extLst>
            </p:cNvPr>
            <p:cNvGrpSpPr/>
            <p:nvPr/>
          </p:nvGrpSpPr>
          <p:grpSpPr>
            <a:xfrm>
              <a:off x="5556869" y="3417782"/>
              <a:ext cx="2446581" cy="1234857"/>
              <a:chOff x="5556869" y="3417782"/>
              <a:chExt cx="2446581" cy="1234857"/>
            </a:xfrm>
          </p:grpSpPr>
          <p:sp>
            <p:nvSpPr>
              <p:cNvPr id="2" name="Bong bóng Lời nói: Hình chữ nhật với Góc Tròn 1">
                <a:extLst>
                  <a:ext uri="{FF2B5EF4-FFF2-40B4-BE49-F238E27FC236}">
                    <a16:creationId xmlns:a16="http://schemas.microsoft.com/office/drawing/2014/main" id="{AFED8C87-0505-3B22-AB82-A214B6D2DE5C}"/>
                  </a:ext>
                </a:extLst>
              </p:cNvPr>
              <p:cNvSpPr/>
              <p:nvPr/>
            </p:nvSpPr>
            <p:spPr>
              <a:xfrm>
                <a:off x="5556869" y="3417782"/>
                <a:ext cx="2446581" cy="1234857"/>
              </a:xfrm>
              <a:prstGeom prst="wedgeRoundRectCallout">
                <a:avLst>
                  <a:gd name="adj1" fmla="val -17"/>
                  <a:gd name="adj2" fmla="val 65312"/>
                  <a:gd name="adj3" fmla="val 16667"/>
                </a:avLst>
              </a:prstGeom>
              <a:solidFill>
                <a:schemeClr val="bg1"/>
              </a:solidFill>
              <a:ln w="19050">
                <a:solidFill>
                  <a:srgbClr val="F8D32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3" name="TextBox 522">
                <a:extLst>
                  <a:ext uri="{FF2B5EF4-FFF2-40B4-BE49-F238E27FC236}">
                    <a16:creationId xmlns:a16="http://schemas.microsoft.com/office/drawing/2014/main" id="{6D20511B-22DE-C595-E2CF-757E924FA115}"/>
                  </a:ext>
                </a:extLst>
              </p:cNvPr>
              <p:cNvSpPr txBox="1"/>
              <p:nvPr/>
            </p:nvSpPr>
            <p:spPr>
              <a:xfrm>
                <a:off x="5612593" y="3524074"/>
                <a:ext cx="229034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mẹ</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rồi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grpSp>
      <p:pic>
        <p:nvPicPr>
          <p:cNvPr id="8" name="Hình ảnh 7">
            <a:extLst>
              <a:ext uri="{FF2B5EF4-FFF2-40B4-BE49-F238E27FC236}">
                <a16:creationId xmlns:a16="http://schemas.microsoft.com/office/drawing/2014/main" id="{A33C2931-8BA4-4569-7EAD-5ECA8C6B147C}"/>
              </a:ext>
            </a:extLst>
          </p:cNvPr>
          <p:cNvPicPr>
            <a:picLocks noChangeAspect="1"/>
          </p:cNvPicPr>
          <p:nvPr/>
        </p:nvPicPr>
        <p:blipFill>
          <a:blip r:embed="rId2"/>
          <a:stretch>
            <a:fillRect/>
          </a:stretch>
        </p:blipFill>
        <p:spPr>
          <a:xfrm>
            <a:off x="5623635" y="331365"/>
            <a:ext cx="6029467" cy="1426588"/>
          </a:xfrm>
          <a:prstGeom prst="rect">
            <a:avLst/>
          </a:prstGeom>
        </p:spPr>
      </p:pic>
    </p:spTree>
    <p:extLst>
      <p:ext uri="{BB962C8B-B14F-4D97-AF65-F5344CB8AC3E}">
        <p14:creationId xmlns:p14="http://schemas.microsoft.com/office/powerpoint/2010/main" val="5839158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20"/>
                                        </p:tgtEl>
                                        <p:attrNameLst>
                                          <p:attrName>style.visibility</p:attrName>
                                        </p:attrNameLst>
                                      </p:cBhvr>
                                      <p:to>
                                        <p:strVal val="visible"/>
                                      </p:to>
                                    </p:set>
                                    <p:animEffect transition="in" filter="barn(inVertical)">
                                      <p:cBhvr>
                                        <p:cTn id="18" dur="500"/>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15" name="Câu hỏi">
            <a:extLst>
              <a:ext uri="{FF2B5EF4-FFF2-40B4-BE49-F238E27FC236}">
                <a16:creationId xmlns:a16="http://schemas.microsoft.com/office/drawing/2014/main" id="{A1C42F8E-0C84-48C5-290C-4E1CF1730B44}"/>
              </a:ext>
            </a:extLst>
          </p:cNvPr>
          <p:cNvGrpSpPr/>
          <p:nvPr/>
        </p:nvGrpSpPr>
        <p:grpSpPr>
          <a:xfrm>
            <a:off x="1095588" y="321003"/>
            <a:ext cx="10000823" cy="2643993"/>
            <a:chOff x="985532" y="165766"/>
            <a:chExt cx="10000823" cy="2643993"/>
          </a:xfrm>
        </p:grpSpPr>
        <p:grpSp>
          <p:nvGrpSpPr>
            <p:cNvPr id="3799" name="Graphic 3797">
              <a:extLst>
                <a:ext uri="{FF2B5EF4-FFF2-40B4-BE49-F238E27FC236}">
                  <a16:creationId xmlns:a16="http://schemas.microsoft.com/office/drawing/2014/main" id="{A887357F-AD7B-B8B0-D109-DCD055BCCB87}"/>
                </a:ext>
              </a:extLst>
            </p:cNvPr>
            <p:cNvGrpSpPr/>
            <p:nvPr/>
          </p:nvGrpSpPr>
          <p:grpSpPr>
            <a:xfrm>
              <a:off x="985532" y="165766"/>
              <a:ext cx="10000823" cy="2643993"/>
              <a:chOff x="985532" y="165766"/>
              <a:chExt cx="10000823" cy="2643993"/>
            </a:xfrm>
          </p:grpSpPr>
          <p:grpSp>
            <p:nvGrpSpPr>
              <p:cNvPr id="3800" name="Graphic 3797">
                <a:extLst>
                  <a:ext uri="{FF2B5EF4-FFF2-40B4-BE49-F238E27FC236}">
                    <a16:creationId xmlns:a16="http://schemas.microsoft.com/office/drawing/2014/main" id="{6EF1DF41-0594-0745-BB0E-CF13ADB60F64}"/>
                  </a:ext>
                </a:extLst>
              </p:cNvPr>
              <p:cNvGrpSpPr/>
              <p:nvPr/>
            </p:nvGrpSpPr>
            <p:grpSpPr>
              <a:xfrm>
                <a:off x="1297729" y="457158"/>
                <a:ext cx="9459763" cy="2265043"/>
                <a:chOff x="1297729" y="457158"/>
                <a:chExt cx="9459763" cy="2265043"/>
              </a:xfrm>
            </p:grpSpPr>
            <p:sp>
              <p:nvSpPr>
                <p:cNvPr id="3801" name="Freeform: Shape 3800">
                  <a:extLst>
                    <a:ext uri="{FF2B5EF4-FFF2-40B4-BE49-F238E27FC236}">
                      <a16:creationId xmlns:a16="http://schemas.microsoft.com/office/drawing/2014/main" id="{533DC525-3374-15ED-F441-D1B88A8C12C1}"/>
                    </a:ext>
                  </a:extLst>
                </p:cNvPr>
                <p:cNvSpPr/>
                <p:nvPr/>
              </p:nvSpPr>
              <p:spPr>
                <a:xfrm>
                  <a:off x="1399646" y="697187"/>
                  <a:ext cx="9357846" cy="2025014"/>
                </a:xfrm>
                <a:custGeom>
                  <a:avLst/>
                  <a:gdLst>
                    <a:gd name="connsiteX0" fmla="*/ 9357846 w 9357846"/>
                    <a:gd name="connsiteY0" fmla="*/ 37148 h 2025014"/>
                    <a:gd name="connsiteX1" fmla="*/ 9357846 w 9357846"/>
                    <a:gd name="connsiteY1" fmla="*/ 2025015 h 2025014"/>
                    <a:gd name="connsiteX2" fmla="*/ 486 w 9357846"/>
                    <a:gd name="connsiteY2" fmla="*/ 1939290 h 2025014"/>
                    <a:gd name="connsiteX3" fmla="*/ 35729 w 9357846"/>
                    <a:gd name="connsiteY3" fmla="*/ 0 h 2025014"/>
                    <a:gd name="connsiteX4" fmla="*/ 9356894 w 9357846"/>
                    <a:gd name="connsiteY4" fmla="*/ 35243 h 2025014"/>
                    <a:gd name="connsiteX5" fmla="*/ 9357846 w 9357846"/>
                    <a:gd name="connsiteY5" fmla="*/ 37148 h 202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7846" h="2025014">
                      <a:moveTo>
                        <a:pt x="9357846" y="37148"/>
                      </a:moveTo>
                      <a:lnTo>
                        <a:pt x="9357846" y="2025015"/>
                      </a:lnTo>
                      <a:cubicBezTo>
                        <a:pt x="6234599" y="2022158"/>
                        <a:pt x="3124686" y="1938337"/>
                        <a:pt x="486" y="1939290"/>
                      </a:cubicBezTo>
                      <a:cubicBezTo>
                        <a:pt x="-5229" y="1294448"/>
                        <a:pt x="41444" y="643890"/>
                        <a:pt x="35729" y="0"/>
                      </a:cubicBezTo>
                      <a:cubicBezTo>
                        <a:pt x="3142784" y="11430"/>
                        <a:pt x="6249839" y="23813"/>
                        <a:pt x="9356894" y="35243"/>
                      </a:cubicBezTo>
                      <a:lnTo>
                        <a:pt x="9357846" y="37148"/>
                      </a:ln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02" name="Freeform: Shape 3801">
                  <a:extLst>
                    <a:ext uri="{FF2B5EF4-FFF2-40B4-BE49-F238E27FC236}">
                      <a16:creationId xmlns:a16="http://schemas.microsoft.com/office/drawing/2014/main" id="{7D064C73-E188-CE5E-D833-0102606E4E70}"/>
                    </a:ext>
                  </a:extLst>
                </p:cNvPr>
                <p:cNvSpPr/>
                <p:nvPr/>
              </p:nvSpPr>
              <p:spPr>
                <a:xfrm>
                  <a:off x="1297729" y="457158"/>
                  <a:ext cx="9357846" cy="2025014"/>
                </a:xfrm>
                <a:custGeom>
                  <a:avLst/>
                  <a:gdLst>
                    <a:gd name="connsiteX0" fmla="*/ 9357846 w 9357846"/>
                    <a:gd name="connsiteY0" fmla="*/ 37147 h 2025014"/>
                    <a:gd name="connsiteX1" fmla="*/ 9357846 w 9357846"/>
                    <a:gd name="connsiteY1" fmla="*/ 2025015 h 2025014"/>
                    <a:gd name="connsiteX2" fmla="*/ 486 w 9357846"/>
                    <a:gd name="connsiteY2" fmla="*/ 1939290 h 2025014"/>
                    <a:gd name="connsiteX3" fmla="*/ 35729 w 9357846"/>
                    <a:gd name="connsiteY3" fmla="*/ 0 h 2025014"/>
                    <a:gd name="connsiteX4" fmla="*/ 9356894 w 9357846"/>
                    <a:gd name="connsiteY4" fmla="*/ 35242 h 2025014"/>
                    <a:gd name="connsiteX5" fmla="*/ 9357846 w 9357846"/>
                    <a:gd name="connsiteY5" fmla="*/ 37147 h 202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7846" h="2025014">
                      <a:moveTo>
                        <a:pt x="9357846" y="37147"/>
                      </a:moveTo>
                      <a:lnTo>
                        <a:pt x="9357846" y="2025015"/>
                      </a:lnTo>
                      <a:cubicBezTo>
                        <a:pt x="6234599" y="2022158"/>
                        <a:pt x="3124686" y="1938338"/>
                        <a:pt x="486" y="1939290"/>
                      </a:cubicBezTo>
                      <a:cubicBezTo>
                        <a:pt x="-5229" y="1294448"/>
                        <a:pt x="41444" y="643890"/>
                        <a:pt x="35729" y="0"/>
                      </a:cubicBezTo>
                      <a:cubicBezTo>
                        <a:pt x="3142784" y="11430"/>
                        <a:pt x="6249839" y="23812"/>
                        <a:pt x="9356894" y="35242"/>
                      </a:cubicBezTo>
                      <a:lnTo>
                        <a:pt x="9357846" y="37147"/>
                      </a:lnTo>
                      <a:close/>
                    </a:path>
                  </a:pathLst>
                </a:custGeom>
                <a:solidFill>
                  <a:srgbClr val="D7F0D3"/>
                </a:solidFill>
                <a:ln w="38100" cap="flat">
                  <a:solidFill>
                    <a:srgbClr val="454E5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3804" name="Graphic 3797">
                <a:extLst>
                  <a:ext uri="{FF2B5EF4-FFF2-40B4-BE49-F238E27FC236}">
                    <a16:creationId xmlns:a16="http://schemas.microsoft.com/office/drawing/2014/main" id="{EFBA0D5A-33DF-EAF7-5952-71AC9C707E4F}"/>
                  </a:ext>
                </a:extLst>
              </p:cNvPr>
              <p:cNvGrpSpPr/>
              <p:nvPr/>
            </p:nvGrpSpPr>
            <p:grpSpPr>
              <a:xfrm>
                <a:off x="985532" y="165766"/>
                <a:ext cx="1111021" cy="1019182"/>
                <a:chOff x="985532" y="165766"/>
                <a:chExt cx="1111021" cy="1019182"/>
              </a:xfrm>
            </p:grpSpPr>
            <p:sp>
              <p:nvSpPr>
                <p:cNvPr id="3805" name="Freeform: Shape 3804">
                  <a:extLst>
                    <a:ext uri="{FF2B5EF4-FFF2-40B4-BE49-F238E27FC236}">
                      <a16:creationId xmlns:a16="http://schemas.microsoft.com/office/drawing/2014/main" id="{83CD3258-263A-C010-8FAD-43DBE406AF37}"/>
                    </a:ext>
                  </a:extLst>
                </p:cNvPr>
                <p:cNvSpPr/>
                <p:nvPr/>
              </p:nvSpPr>
              <p:spPr>
                <a:xfrm>
                  <a:off x="985532" y="165766"/>
                  <a:ext cx="1111021" cy="1019182"/>
                </a:xfrm>
                <a:custGeom>
                  <a:avLst/>
                  <a:gdLst>
                    <a:gd name="connsiteX0" fmla="*/ 1012770 w 1111021"/>
                    <a:gd name="connsiteY0" fmla="*/ 339969 h 1019182"/>
                    <a:gd name="connsiteX1" fmla="*/ 895613 w 1111021"/>
                    <a:gd name="connsiteY1" fmla="*/ 445696 h 1019182"/>
                    <a:gd name="connsiteX2" fmla="*/ 560333 w 1111021"/>
                    <a:gd name="connsiteY2" fmla="*/ 747639 h 1019182"/>
                    <a:gd name="connsiteX3" fmla="*/ 392693 w 1111021"/>
                    <a:gd name="connsiteY3" fmla="*/ 898134 h 1019182"/>
                    <a:gd name="connsiteX4" fmla="*/ 267915 w 1111021"/>
                    <a:gd name="connsiteY4" fmla="*/ 1011481 h 1019182"/>
                    <a:gd name="connsiteX5" fmla="*/ 250770 w 1111021"/>
                    <a:gd name="connsiteY5" fmla="*/ 1019101 h 1019182"/>
                    <a:gd name="connsiteX6" fmla="*/ 228863 w 1111021"/>
                    <a:gd name="connsiteY6" fmla="*/ 1003861 h 1019182"/>
                    <a:gd name="connsiteX7" fmla="*/ 224100 w 1111021"/>
                    <a:gd name="connsiteY7" fmla="*/ 976239 h 1019182"/>
                    <a:gd name="connsiteX8" fmla="*/ 229815 w 1111021"/>
                    <a:gd name="connsiteY8" fmla="*/ 897181 h 1019182"/>
                    <a:gd name="connsiteX9" fmla="*/ 56460 w 1111021"/>
                    <a:gd name="connsiteY9" fmla="*/ 961951 h 1019182"/>
                    <a:gd name="connsiteX10" fmla="*/ 28838 w 1111021"/>
                    <a:gd name="connsiteY10" fmla="*/ 927661 h 1019182"/>
                    <a:gd name="connsiteX11" fmla="*/ 113610 w 1111021"/>
                    <a:gd name="connsiteY11" fmla="*/ 805741 h 1019182"/>
                    <a:gd name="connsiteX12" fmla="*/ 28838 w 1111021"/>
                    <a:gd name="connsiteY12" fmla="*/ 821934 h 1019182"/>
                    <a:gd name="connsiteX13" fmla="*/ 3120 w 1111021"/>
                    <a:gd name="connsiteY13" fmla="*/ 781929 h 1019182"/>
                    <a:gd name="connsiteX14" fmla="*/ 71700 w 1111021"/>
                    <a:gd name="connsiteY14" fmla="*/ 708586 h 1019182"/>
                    <a:gd name="connsiteX15" fmla="*/ 805125 w 1111021"/>
                    <a:gd name="connsiteY15" fmla="*/ 36121 h 1019182"/>
                    <a:gd name="connsiteX16" fmla="*/ 840368 w 1111021"/>
                    <a:gd name="connsiteY16" fmla="*/ 8499 h 1019182"/>
                    <a:gd name="connsiteX17" fmla="*/ 842273 w 1111021"/>
                    <a:gd name="connsiteY17" fmla="*/ 7546 h 1019182"/>
                    <a:gd name="connsiteX18" fmla="*/ 890850 w 1111021"/>
                    <a:gd name="connsiteY18" fmla="*/ 97081 h 1019182"/>
                    <a:gd name="connsiteX19" fmla="*/ 875610 w 1111021"/>
                    <a:gd name="connsiteY19" fmla="*/ 143754 h 1019182"/>
                    <a:gd name="connsiteX20" fmla="*/ 1031820 w 1111021"/>
                    <a:gd name="connsiteY20" fmla="*/ 73269 h 1019182"/>
                    <a:gd name="connsiteX21" fmla="*/ 1095638 w 1111021"/>
                    <a:gd name="connsiteY21" fmla="*/ 53266 h 1019182"/>
                    <a:gd name="connsiteX22" fmla="*/ 1106115 w 1111021"/>
                    <a:gd name="connsiteY22" fmla="*/ 87556 h 1019182"/>
                    <a:gd name="connsiteX23" fmla="*/ 959430 w 1111021"/>
                    <a:gd name="connsiteY23" fmla="*/ 248529 h 1019182"/>
                    <a:gd name="connsiteX24" fmla="*/ 1058490 w 1111021"/>
                    <a:gd name="connsiteY24" fmla="*/ 244719 h 1019182"/>
                    <a:gd name="connsiteX25" fmla="*/ 1012770 w 1111021"/>
                    <a:gd name="connsiteY25" fmla="*/ 339969 h 10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1021" h="1019182">
                      <a:moveTo>
                        <a:pt x="1012770" y="339969"/>
                      </a:moveTo>
                      <a:cubicBezTo>
                        <a:pt x="973718" y="375211"/>
                        <a:pt x="934665" y="410454"/>
                        <a:pt x="895613" y="445696"/>
                      </a:cubicBezTo>
                      <a:cubicBezTo>
                        <a:pt x="783218" y="546661"/>
                        <a:pt x="671775" y="646674"/>
                        <a:pt x="560333" y="747639"/>
                      </a:cubicBezTo>
                      <a:lnTo>
                        <a:pt x="392693" y="898134"/>
                      </a:lnTo>
                      <a:cubicBezTo>
                        <a:pt x="351735" y="935281"/>
                        <a:pt x="312683" y="980049"/>
                        <a:pt x="267915" y="1011481"/>
                      </a:cubicBezTo>
                      <a:cubicBezTo>
                        <a:pt x="263153" y="1015291"/>
                        <a:pt x="257438" y="1018149"/>
                        <a:pt x="250770" y="1019101"/>
                      </a:cubicBezTo>
                      <a:cubicBezTo>
                        <a:pt x="241245" y="1020054"/>
                        <a:pt x="232673" y="1012434"/>
                        <a:pt x="228863" y="1003861"/>
                      </a:cubicBezTo>
                      <a:cubicBezTo>
                        <a:pt x="225053" y="995289"/>
                        <a:pt x="224100" y="985764"/>
                        <a:pt x="224100" y="976239"/>
                      </a:cubicBezTo>
                      <a:cubicBezTo>
                        <a:pt x="223148" y="949569"/>
                        <a:pt x="225053" y="923851"/>
                        <a:pt x="229815" y="897181"/>
                      </a:cubicBezTo>
                      <a:cubicBezTo>
                        <a:pt x="169808" y="914326"/>
                        <a:pt x="112658" y="937186"/>
                        <a:pt x="56460" y="961951"/>
                      </a:cubicBezTo>
                      <a:cubicBezTo>
                        <a:pt x="35505" y="971476"/>
                        <a:pt x="16455" y="945759"/>
                        <a:pt x="28838" y="927661"/>
                      </a:cubicBezTo>
                      <a:cubicBezTo>
                        <a:pt x="56460" y="886704"/>
                        <a:pt x="85035" y="845747"/>
                        <a:pt x="113610" y="805741"/>
                      </a:cubicBezTo>
                      <a:cubicBezTo>
                        <a:pt x="85035" y="810504"/>
                        <a:pt x="56460" y="816219"/>
                        <a:pt x="28838" y="821934"/>
                      </a:cubicBezTo>
                      <a:cubicBezTo>
                        <a:pt x="6930" y="826697"/>
                        <a:pt x="-6405" y="798122"/>
                        <a:pt x="3120" y="781929"/>
                      </a:cubicBezTo>
                      <a:cubicBezTo>
                        <a:pt x="17408" y="755259"/>
                        <a:pt x="51698" y="730494"/>
                        <a:pt x="71700" y="708586"/>
                      </a:cubicBezTo>
                      <a:cubicBezTo>
                        <a:pt x="303158" y="470461"/>
                        <a:pt x="567000" y="267579"/>
                        <a:pt x="805125" y="36121"/>
                      </a:cubicBezTo>
                      <a:cubicBezTo>
                        <a:pt x="815603" y="25644"/>
                        <a:pt x="827033" y="15166"/>
                        <a:pt x="840368" y="8499"/>
                      </a:cubicBezTo>
                      <a:lnTo>
                        <a:pt x="842273" y="7546"/>
                      </a:lnTo>
                      <a:cubicBezTo>
                        <a:pt x="910853" y="-25791"/>
                        <a:pt x="899423" y="59934"/>
                        <a:pt x="890850" y="97081"/>
                      </a:cubicBezTo>
                      <a:cubicBezTo>
                        <a:pt x="887040" y="113274"/>
                        <a:pt x="881325" y="128514"/>
                        <a:pt x="875610" y="143754"/>
                      </a:cubicBezTo>
                      <a:cubicBezTo>
                        <a:pt x="927998" y="119941"/>
                        <a:pt x="979433" y="97081"/>
                        <a:pt x="1031820" y="73269"/>
                      </a:cubicBezTo>
                      <a:cubicBezTo>
                        <a:pt x="1048965" y="65649"/>
                        <a:pt x="1075635" y="44694"/>
                        <a:pt x="1095638" y="53266"/>
                      </a:cubicBezTo>
                      <a:cubicBezTo>
                        <a:pt x="1108973" y="58981"/>
                        <a:pt x="1116593" y="76126"/>
                        <a:pt x="1106115" y="87556"/>
                      </a:cubicBezTo>
                      <a:cubicBezTo>
                        <a:pt x="1057538" y="140896"/>
                        <a:pt x="1008008" y="195189"/>
                        <a:pt x="959430" y="248529"/>
                      </a:cubicBezTo>
                      <a:cubicBezTo>
                        <a:pt x="992768" y="247576"/>
                        <a:pt x="1025153" y="245671"/>
                        <a:pt x="1058490" y="244719"/>
                      </a:cubicBezTo>
                      <a:cubicBezTo>
                        <a:pt x="1128975" y="240909"/>
                        <a:pt x="1026105" y="328539"/>
                        <a:pt x="1012770" y="339969"/>
                      </a:cubicBezTo>
                      <a:close/>
                    </a:path>
                  </a:pathLst>
                </a:custGeom>
                <a:solidFill>
                  <a:srgbClr val="F9DE8D"/>
                </a:solidFill>
                <a:ln w="38100" cap="flat">
                  <a:solidFill>
                    <a:srgbClr val="454E5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08" name="Freeform: Shape 3807">
                  <a:extLst>
                    <a:ext uri="{FF2B5EF4-FFF2-40B4-BE49-F238E27FC236}">
                      <a16:creationId xmlns:a16="http://schemas.microsoft.com/office/drawing/2014/main" id="{384F94B1-84DE-2627-E984-AA137BE99C35}"/>
                    </a:ext>
                  </a:extLst>
                </p:cNvPr>
                <p:cNvSpPr/>
                <p:nvPr/>
              </p:nvSpPr>
              <p:spPr>
                <a:xfrm>
                  <a:off x="1427816" y="427788"/>
                  <a:ext cx="270686" cy="264982"/>
                </a:xfrm>
                <a:custGeom>
                  <a:avLst/>
                  <a:gdLst>
                    <a:gd name="connsiteX0" fmla="*/ 4702 w 270686"/>
                    <a:gd name="connsiteY0" fmla="*/ 256064 h 264982"/>
                    <a:gd name="connsiteX1" fmla="*/ 37087 w 270686"/>
                    <a:gd name="connsiteY1" fmla="*/ 259874 h 264982"/>
                    <a:gd name="connsiteX2" fmla="*/ 261877 w 270686"/>
                    <a:gd name="connsiteY2" fmla="*/ 40799 h 264982"/>
                    <a:gd name="connsiteX3" fmla="*/ 265687 w 270686"/>
                    <a:gd name="connsiteY3" fmla="*/ 8414 h 264982"/>
                    <a:gd name="connsiteX4" fmla="*/ 233302 w 270686"/>
                    <a:gd name="connsiteY4" fmla="*/ 4604 h 264982"/>
                    <a:gd name="connsiteX5" fmla="*/ 8512 w 270686"/>
                    <a:gd name="connsiteY5" fmla="*/ 223679 h 264982"/>
                    <a:gd name="connsiteX6" fmla="*/ 4702 w 270686"/>
                    <a:gd name="connsiteY6" fmla="*/ 256064 h 26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686" h="264982">
                      <a:moveTo>
                        <a:pt x="4702" y="256064"/>
                      </a:moveTo>
                      <a:cubicBezTo>
                        <a:pt x="12322" y="265589"/>
                        <a:pt x="28514" y="268447"/>
                        <a:pt x="37087" y="259874"/>
                      </a:cubicBezTo>
                      <a:cubicBezTo>
                        <a:pt x="112334" y="187484"/>
                        <a:pt x="175199" y="101759"/>
                        <a:pt x="261877" y="40799"/>
                      </a:cubicBezTo>
                      <a:cubicBezTo>
                        <a:pt x="272354" y="33179"/>
                        <a:pt x="273307" y="17939"/>
                        <a:pt x="265687" y="8414"/>
                      </a:cubicBezTo>
                      <a:cubicBezTo>
                        <a:pt x="257114" y="-2063"/>
                        <a:pt x="243779" y="-2063"/>
                        <a:pt x="233302" y="4604"/>
                      </a:cubicBezTo>
                      <a:cubicBezTo>
                        <a:pt x="146624" y="65564"/>
                        <a:pt x="83759" y="151289"/>
                        <a:pt x="8512" y="223679"/>
                      </a:cubicBezTo>
                      <a:cubicBezTo>
                        <a:pt x="-1013" y="232252"/>
                        <a:pt x="-2918" y="245587"/>
                        <a:pt x="4702" y="256064"/>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3809" name="Graphic 3797">
                <a:extLst>
                  <a:ext uri="{FF2B5EF4-FFF2-40B4-BE49-F238E27FC236}">
                    <a16:creationId xmlns:a16="http://schemas.microsoft.com/office/drawing/2014/main" id="{826D506A-FD43-5DCC-1716-EB34FF4B0BBF}"/>
                  </a:ext>
                </a:extLst>
              </p:cNvPr>
              <p:cNvGrpSpPr/>
              <p:nvPr/>
            </p:nvGrpSpPr>
            <p:grpSpPr>
              <a:xfrm>
                <a:off x="9875334" y="1790577"/>
                <a:ext cx="1111021" cy="1019182"/>
                <a:chOff x="9875334" y="1790577"/>
                <a:chExt cx="1111021" cy="1019182"/>
              </a:xfrm>
            </p:grpSpPr>
            <p:sp>
              <p:nvSpPr>
                <p:cNvPr id="3810" name="Freeform: Shape 3809">
                  <a:extLst>
                    <a:ext uri="{FF2B5EF4-FFF2-40B4-BE49-F238E27FC236}">
                      <a16:creationId xmlns:a16="http://schemas.microsoft.com/office/drawing/2014/main" id="{D2B8CCF1-E98A-CB44-0F3B-E4CEBF77BEAD}"/>
                    </a:ext>
                  </a:extLst>
                </p:cNvPr>
                <p:cNvSpPr/>
                <p:nvPr/>
              </p:nvSpPr>
              <p:spPr>
                <a:xfrm>
                  <a:off x="9875334" y="1790577"/>
                  <a:ext cx="1111021" cy="1019182"/>
                </a:xfrm>
                <a:custGeom>
                  <a:avLst/>
                  <a:gdLst>
                    <a:gd name="connsiteX0" fmla="*/ 99203 w 1111021"/>
                    <a:gd name="connsiteY0" fmla="*/ 679213 h 1019182"/>
                    <a:gd name="connsiteX1" fmla="*/ 216361 w 1111021"/>
                    <a:gd name="connsiteY1" fmla="*/ 573486 h 1019182"/>
                    <a:gd name="connsiteX2" fmla="*/ 551641 w 1111021"/>
                    <a:gd name="connsiteY2" fmla="*/ 271543 h 1019182"/>
                    <a:gd name="connsiteX3" fmla="*/ 719281 w 1111021"/>
                    <a:gd name="connsiteY3" fmla="*/ 121048 h 1019182"/>
                    <a:gd name="connsiteX4" fmla="*/ 844059 w 1111021"/>
                    <a:gd name="connsiteY4" fmla="*/ 7701 h 1019182"/>
                    <a:gd name="connsiteX5" fmla="*/ 861203 w 1111021"/>
                    <a:gd name="connsiteY5" fmla="*/ 81 h 1019182"/>
                    <a:gd name="connsiteX6" fmla="*/ 883111 w 1111021"/>
                    <a:gd name="connsiteY6" fmla="*/ 15321 h 1019182"/>
                    <a:gd name="connsiteX7" fmla="*/ 887873 w 1111021"/>
                    <a:gd name="connsiteY7" fmla="*/ 42943 h 1019182"/>
                    <a:gd name="connsiteX8" fmla="*/ 882159 w 1111021"/>
                    <a:gd name="connsiteY8" fmla="*/ 122001 h 1019182"/>
                    <a:gd name="connsiteX9" fmla="*/ 1054561 w 1111021"/>
                    <a:gd name="connsiteY9" fmla="*/ 57231 h 1019182"/>
                    <a:gd name="connsiteX10" fmla="*/ 1082184 w 1111021"/>
                    <a:gd name="connsiteY10" fmla="*/ 91521 h 1019182"/>
                    <a:gd name="connsiteX11" fmla="*/ 997411 w 1111021"/>
                    <a:gd name="connsiteY11" fmla="*/ 213441 h 1019182"/>
                    <a:gd name="connsiteX12" fmla="*/ 1082184 w 1111021"/>
                    <a:gd name="connsiteY12" fmla="*/ 197248 h 1019182"/>
                    <a:gd name="connsiteX13" fmla="*/ 1107901 w 1111021"/>
                    <a:gd name="connsiteY13" fmla="*/ 237253 h 1019182"/>
                    <a:gd name="connsiteX14" fmla="*/ 1039321 w 1111021"/>
                    <a:gd name="connsiteY14" fmla="*/ 310596 h 1019182"/>
                    <a:gd name="connsiteX15" fmla="*/ 305896 w 1111021"/>
                    <a:gd name="connsiteY15" fmla="*/ 983061 h 1019182"/>
                    <a:gd name="connsiteX16" fmla="*/ 270653 w 1111021"/>
                    <a:gd name="connsiteY16" fmla="*/ 1010683 h 1019182"/>
                    <a:gd name="connsiteX17" fmla="*/ 268748 w 1111021"/>
                    <a:gd name="connsiteY17" fmla="*/ 1011636 h 1019182"/>
                    <a:gd name="connsiteX18" fmla="*/ 220171 w 1111021"/>
                    <a:gd name="connsiteY18" fmla="*/ 922101 h 1019182"/>
                    <a:gd name="connsiteX19" fmla="*/ 235411 w 1111021"/>
                    <a:gd name="connsiteY19" fmla="*/ 875428 h 1019182"/>
                    <a:gd name="connsiteX20" fmla="*/ 79201 w 1111021"/>
                    <a:gd name="connsiteY20" fmla="*/ 945913 h 1019182"/>
                    <a:gd name="connsiteX21" fmla="*/ 15384 w 1111021"/>
                    <a:gd name="connsiteY21" fmla="*/ 965916 h 1019182"/>
                    <a:gd name="connsiteX22" fmla="*/ 4906 w 1111021"/>
                    <a:gd name="connsiteY22" fmla="*/ 931626 h 1019182"/>
                    <a:gd name="connsiteX23" fmla="*/ 151591 w 1111021"/>
                    <a:gd name="connsiteY23" fmla="*/ 770653 h 1019182"/>
                    <a:gd name="connsiteX24" fmla="*/ 52531 w 1111021"/>
                    <a:gd name="connsiteY24" fmla="*/ 774463 h 1019182"/>
                    <a:gd name="connsiteX25" fmla="*/ 99203 w 1111021"/>
                    <a:gd name="connsiteY25" fmla="*/ 679213 h 10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1021" h="1019182">
                      <a:moveTo>
                        <a:pt x="99203" y="679213"/>
                      </a:moveTo>
                      <a:cubicBezTo>
                        <a:pt x="138256" y="643971"/>
                        <a:pt x="177309" y="608728"/>
                        <a:pt x="216361" y="573486"/>
                      </a:cubicBezTo>
                      <a:cubicBezTo>
                        <a:pt x="327803" y="472521"/>
                        <a:pt x="440198" y="372508"/>
                        <a:pt x="551641" y="271543"/>
                      </a:cubicBezTo>
                      <a:lnTo>
                        <a:pt x="719281" y="121048"/>
                      </a:lnTo>
                      <a:cubicBezTo>
                        <a:pt x="760239" y="83901"/>
                        <a:pt x="799291" y="39133"/>
                        <a:pt x="844059" y="7701"/>
                      </a:cubicBezTo>
                      <a:cubicBezTo>
                        <a:pt x="848821" y="3891"/>
                        <a:pt x="854536" y="1033"/>
                        <a:pt x="861203" y="81"/>
                      </a:cubicBezTo>
                      <a:cubicBezTo>
                        <a:pt x="870729" y="-872"/>
                        <a:pt x="879301" y="6748"/>
                        <a:pt x="883111" y="15321"/>
                      </a:cubicBezTo>
                      <a:cubicBezTo>
                        <a:pt x="886921" y="23893"/>
                        <a:pt x="887873" y="33418"/>
                        <a:pt x="887873" y="42943"/>
                      </a:cubicBezTo>
                      <a:cubicBezTo>
                        <a:pt x="888826" y="69613"/>
                        <a:pt x="886921" y="95331"/>
                        <a:pt x="882159" y="122001"/>
                      </a:cubicBezTo>
                      <a:cubicBezTo>
                        <a:pt x="942167" y="105808"/>
                        <a:pt x="998363" y="82948"/>
                        <a:pt x="1054561" y="57231"/>
                      </a:cubicBezTo>
                      <a:cubicBezTo>
                        <a:pt x="1075517" y="47706"/>
                        <a:pt x="1094567" y="73423"/>
                        <a:pt x="1082184" y="91521"/>
                      </a:cubicBezTo>
                      <a:cubicBezTo>
                        <a:pt x="1054561" y="132478"/>
                        <a:pt x="1025986" y="173436"/>
                        <a:pt x="997411" y="213441"/>
                      </a:cubicBezTo>
                      <a:cubicBezTo>
                        <a:pt x="1025986" y="208678"/>
                        <a:pt x="1054561" y="202963"/>
                        <a:pt x="1082184" y="197248"/>
                      </a:cubicBezTo>
                      <a:cubicBezTo>
                        <a:pt x="1104092" y="192486"/>
                        <a:pt x="1117426" y="221061"/>
                        <a:pt x="1107901" y="237253"/>
                      </a:cubicBezTo>
                      <a:cubicBezTo>
                        <a:pt x="1093613" y="263923"/>
                        <a:pt x="1059323" y="288688"/>
                        <a:pt x="1039321" y="310596"/>
                      </a:cubicBezTo>
                      <a:cubicBezTo>
                        <a:pt x="807864" y="548721"/>
                        <a:pt x="544021" y="751603"/>
                        <a:pt x="305896" y="983061"/>
                      </a:cubicBezTo>
                      <a:cubicBezTo>
                        <a:pt x="295419" y="993538"/>
                        <a:pt x="283989" y="1004016"/>
                        <a:pt x="270653" y="1010683"/>
                      </a:cubicBezTo>
                      <a:lnTo>
                        <a:pt x="268748" y="1011636"/>
                      </a:lnTo>
                      <a:cubicBezTo>
                        <a:pt x="200169" y="1044973"/>
                        <a:pt x="211598" y="959248"/>
                        <a:pt x="220171" y="922101"/>
                      </a:cubicBezTo>
                      <a:cubicBezTo>
                        <a:pt x="223981" y="905908"/>
                        <a:pt x="229696" y="890668"/>
                        <a:pt x="235411" y="875428"/>
                      </a:cubicBezTo>
                      <a:cubicBezTo>
                        <a:pt x="183023" y="899241"/>
                        <a:pt x="131589" y="922101"/>
                        <a:pt x="79201" y="945913"/>
                      </a:cubicBezTo>
                      <a:cubicBezTo>
                        <a:pt x="62056" y="953533"/>
                        <a:pt x="35386" y="974488"/>
                        <a:pt x="15384" y="965916"/>
                      </a:cubicBezTo>
                      <a:cubicBezTo>
                        <a:pt x="2048" y="960201"/>
                        <a:pt x="-5572" y="943056"/>
                        <a:pt x="4906" y="931626"/>
                      </a:cubicBezTo>
                      <a:cubicBezTo>
                        <a:pt x="53484" y="878286"/>
                        <a:pt x="103014" y="823993"/>
                        <a:pt x="151591" y="770653"/>
                      </a:cubicBezTo>
                      <a:cubicBezTo>
                        <a:pt x="118253" y="771606"/>
                        <a:pt x="85869" y="773511"/>
                        <a:pt x="52531" y="774463"/>
                      </a:cubicBezTo>
                      <a:cubicBezTo>
                        <a:pt x="-17002" y="778273"/>
                        <a:pt x="86821" y="690643"/>
                        <a:pt x="99203" y="679213"/>
                      </a:cubicBezTo>
                      <a:close/>
                    </a:path>
                  </a:pathLst>
                </a:custGeom>
                <a:solidFill>
                  <a:srgbClr val="F9DE8D"/>
                </a:solidFill>
                <a:ln w="38100" cap="flat">
                  <a:solidFill>
                    <a:srgbClr val="454E5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13" name="Freeform: Shape 3812">
                  <a:extLst>
                    <a:ext uri="{FF2B5EF4-FFF2-40B4-BE49-F238E27FC236}">
                      <a16:creationId xmlns:a16="http://schemas.microsoft.com/office/drawing/2014/main" id="{C316C2B4-FEAB-F9E4-4495-73512117ABE3}"/>
                    </a:ext>
                  </a:extLst>
                </p:cNvPr>
                <p:cNvSpPr/>
                <p:nvPr/>
              </p:nvSpPr>
              <p:spPr>
                <a:xfrm>
                  <a:off x="10274338" y="2282754"/>
                  <a:ext cx="271092" cy="264982"/>
                </a:xfrm>
                <a:custGeom>
                  <a:avLst/>
                  <a:gdLst>
                    <a:gd name="connsiteX0" fmla="*/ 265985 w 271092"/>
                    <a:gd name="connsiteY0" fmla="*/ 8918 h 264982"/>
                    <a:gd name="connsiteX1" fmla="*/ 233599 w 271092"/>
                    <a:gd name="connsiteY1" fmla="*/ 5108 h 264982"/>
                    <a:gd name="connsiteX2" fmla="*/ 8810 w 271092"/>
                    <a:gd name="connsiteY2" fmla="*/ 224183 h 264982"/>
                    <a:gd name="connsiteX3" fmla="*/ 4999 w 271092"/>
                    <a:gd name="connsiteY3" fmla="*/ 256568 h 264982"/>
                    <a:gd name="connsiteX4" fmla="*/ 37385 w 271092"/>
                    <a:gd name="connsiteY4" fmla="*/ 260378 h 264982"/>
                    <a:gd name="connsiteX5" fmla="*/ 262174 w 271092"/>
                    <a:gd name="connsiteY5" fmla="*/ 41303 h 264982"/>
                    <a:gd name="connsiteX6" fmla="*/ 265985 w 271092"/>
                    <a:gd name="connsiteY6" fmla="*/ 8918 h 26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092" h="264982">
                      <a:moveTo>
                        <a:pt x="265985" y="8918"/>
                      </a:moveTo>
                      <a:cubicBezTo>
                        <a:pt x="258365" y="-607"/>
                        <a:pt x="242172" y="-3464"/>
                        <a:pt x="233599" y="5108"/>
                      </a:cubicBezTo>
                      <a:cubicBezTo>
                        <a:pt x="158352" y="77498"/>
                        <a:pt x="95487" y="163223"/>
                        <a:pt x="8810" y="224183"/>
                      </a:cubicBezTo>
                      <a:cubicBezTo>
                        <a:pt x="-1668" y="231803"/>
                        <a:pt x="-2621" y="247043"/>
                        <a:pt x="4999" y="256568"/>
                      </a:cubicBezTo>
                      <a:cubicBezTo>
                        <a:pt x="13572" y="267046"/>
                        <a:pt x="26907" y="267046"/>
                        <a:pt x="37385" y="260378"/>
                      </a:cubicBezTo>
                      <a:cubicBezTo>
                        <a:pt x="124062" y="199418"/>
                        <a:pt x="186927" y="113693"/>
                        <a:pt x="262174" y="41303"/>
                      </a:cubicBezTo>
                      <a:cubicBezTo>
                        <a:pt x="271699" y="32731"/>
                        <a:pt x="274557" y="19396"/>
                        <a:pt x="265985" y="8918"/>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sp>
          <p:nvSpPr>
            <p:cNvPr id="3814" name="TextBox 3813">
              <a:extLst>
                <a:ext uri="{FF2B5EF4-FFF2-40B4-BE49-F238E27FC236}">
                  <a16:creationId xmlns:a16="http://schemas.microsoft.com/office/drawing/2014/main" id="{BAA9D4FF-85DB-D101-895A-266766DD2D54}"/>
                </a:ext>
              </a:extLst>
            </p:cNvPr>
            <p:cNvSpPr txBox="1"/>
            <p:nvPr/>
          </p:nvSpPr>
          <p:spPr>
            <a:xfrm>
              <a:off x="1706825" y="794322"/>
              <a:ext cx="62532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3816" name="A">
            <a:extLst>
              <a:ext uri="{FF2B5EF4-FFF2-40B4-BE49-F238E27FC236}">
                <a16:creationId xmlns:a16="http://schemas.microsoft.com/office/drawing/2014/main" id="{B73394CD-C09D-C63B-B678-AB3116DDC44D}"/>
              </a:ext>
            </a:extLst>
          </p:cNvPr>
          <p:cNvGrpSpPr/>
          <p:nvPr/>
        </p:nvGrpSpPr>
        <p:grpSpPr>
          <a:xfrm>
            <a:off x="570196" y="3029864"/>
            <a:ext cx="5009148" cy="1208958"/>
            <a:chOff x="873492" y="2490890"/>
            <a:chExt cx="5009148" cy="1208958"/>
          </a:xfrm>
        </p:grpSpPr>
        <p:grpSp>
          <p:nvGrpSpPr>
            <p:cNvPr id="3817" name="Nhóm 21">
              <a:extLst>
                <a:ext uri="{FF2B5EF4-FFF2-40B4-BE49-F238E27FC236}">
                  <a16:creationId xmlns:a16="http://schemas.microsoft.com/office/drawing/2014/main" id="{AE91222B-211F-1FA6-E68B-C711955D14B4}"/>
                </a:ext>
              </a:extLst>
            </p:cNvPr>
            <p:cNvGrpSpPr/>
            <p:nvPr/>
          </p:nvGrpSpPr>
          <p:grpSpPr>
            <a:xfrm>
              <a:off x="873492" y="2490890"/>
              <a:ext cx="5009148" cy="1152000"/>
              <a:chOff x="873492" y="2490890"/>
              <a:chExt cx="5009148" cy="1152000"/>
            </a:xfrm>
          </p:grpSpPr>
          <p:sp>
            <p:nvSpPr>
              <p:cNvPr id="3819" name="Hình chữ nhật: Góc Tròn 11">
                <a:extLst>
                  <a:ext uri="{FF2B5EF4-FFF2-40B4-BE49-F238E27FC236}">
                    <a16:creationId xmlns:a16="http://schemas.microsoft.com/office/drawing/2014/main" id="{BA82262E-1060-17B6-B816-F64D84649636}"/>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820" name="Đồ họa 7">
                <a:extLst>
                  <a:ext uri="{FF2B5EF4-FFF2-40B4-BE49-F238E27FC236}">
                    <a16:creationId xmlns:a16="http://schemas.microsoft.com/office/drawing/2014/main" id="{0B930ABD-7C56-47CA-39A3-368066792B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3492" y="2490890"/>
                <a:ext cx="1246685" cy="1152000"/>
              </a:xfrm>
              <a:prstGeom prst="rect">
                <a:avLst/>
              </a:prstGeom>
            </p:spPr>
          </p:pic>
        </p:grpSp>
        <mc:AlternateContent xmlns:mc="http://schemas.openxmlformats.org/markup-compatibility/2006" xmlns:a14="http://schemas.microsoft.com/office/drawing/2010/main">
          <mc:Choice Requires="a14">
            <p:sp>
              <p:nvSpPr>
                <p:cNvPr id="3818" name="Hộp Văn bản 42">
                  <a:extLst>
                    <a:ext uri="{FF2B5EF4-FFF2-40B4-BE49-F238E27FC236}">
                      <a16:creationId xmlns:a16="http://schemas.microsoft.com/office/drawing/2014/main" id="{06E355D9-41F4-EFB5-5A4F-D0426E7B0041}"/>
                    </a:ext>
                  </a:extLst>
                </p:cNvPr>
                <p:cNvSpPr txBox="1"/>
                <p:nvPr/>
              </p:nvSpPr>
              <p:spPr>
                <a:xfrm>
                  <a:off x="2418198" y="2562934"/>
                  <a:ext cx="2445427" cy="11369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3200" b="1" i="1" smtClean="0">
                                <a:solidFill>
                                  <a:schemeClr val="tx1"/>
                                </a:solidFill>
                                <a:latin typeface="Cambria Math" panose="02040503050406030204" pitchFamily="18" charset="0"/>
                                <a:ea typeface="Cambria" panose="02040503050406030204" pitchFamily="18" charset="0"/>
                              </a:rPr>
                            </m:ctrlPr>
                          </m:fPr>
                          <m:num>
                            <m:r>
                              <a:rPr lang="en-US" sz="3200" b="1" i="1" smtClean="0">
                                <a:solidFill>
                                  <a:schemeClr val="tx1"/>
                                </a:solidFill>
                                <a:latin typeface="Cambria Math" panose="02040503050406030204" pitchFamily="18" charset="0"/>
                                <a:ea typeface="Cambria" panose="02040503050406030204" pitchFamily="18" charset="0"/>
                              </a:rPr>
                              <m:t>𝟖</m:t>
                            </m:r>
                          </m:num>
                          <m:den>
                            <m:r>
                              <a:rPr lang="en-US" sz="3200" b="1" i="1" smtClean="0">
                                <a:solidFill>
                                  <a:schemeClr val="tx1"/>
                                </a:solidFill>
                                <a:latin typeface="Cambria Math" panose="02040503050406030204" pitchFamily="18" charset="0"/>
                                <a:ea typeface="Cambria" panose="02040503050406030204" pitchFamily="18" charset="0"/>
                              </a:rPr>
                              <m:t>𝟐𝟎</m:t>
                            </m:r>
                          </m:den>
                        </m:f>
                      </m:oMath>
                    </m:oMathPara>
                  </a14:m>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mc:Choice>
          <mc:Fallback xmlns="">
            <p:sp>
              <p:nvSpPr>
                <p:cNvPr id="3818" name="Hộp Văn bản 42">
                  <a:extLst>
                    <a:ext uri="{FF2B5EF4-FFF2-40B4-BE49-F238E27FC236}">
                      <a16:creationId xmlns:a16="http://schemas.microsoft.com/office/drawing/2014/main" id="{06E355D9-41F4-EFB5-5A4F-D0426E7B0041}"/>
                    </a:ext>
                  </a:extLst>
                </p:cNvPr>
                <p:cNvSpPr txBox="1">
                  <a:spLocks noRot="1" noChangeAspect="1" noMove="1" noResize="1" noEditPoints="1" noAdjustHandles="1" noChangeArrowheads="1" noChangeShapeType="1" noTextEdit="1"/>
                </p:cNvSpPr>
                <p:nvPr/>
              </p:nvSpPr>
              <p:spPr>
                <a:xfrm>
                  <a:off x="2418198" y="2562934"/>
                  <a:ext cx="2445427" cy="1136914"/>
                </a:xfrm>
                <a:prstGeom prst="rect">
                  <a:avLst/>
                </a:prstGeom>
                <a:blipFill>
                  <a:blip r:embed="rId8"/>
                  <a:stretch>
                    <a:fillRect/>
                  </a:stretch>
                </a:blipFill>
              </p:spPr>
              <p:txBody>
                <a:bodyPr/>
                <a:lstStyle/>
                <a:p>
                  <a:r>
                    <a:rPr lang="en-US">
                      <a:noFill/>
                    </a:rPr>
                    <a:t> </a:t>
                  </a:r>
                </a:p>
              </p:txBody>
            </p:sp>
          </mc:Fallback>
        </mc:AlternateContent>
      </p:grpSp>
      <p:grpSp>
        <p:nvGrpSpPr>
          <p:cNvPr id="3842" name="B">
            <a:extLst>
              <a:ext uri="{FF2B5EF4-FFF2-40B4-BE49-F238E27FC236}">
                <a16:creationId xmlns:a16="http://schemas.microsoft.com/office/drawing/2014/main" id="{C331FD7B-86A3-7CB2-AD44-C653A13E0590}"/>
              </a:ext>
            </a:extLst>
          </p:cNvPr>
          <p:cNvGrpSpPr/>
          <p:nvPr/>
        </p:nvGrpSpPr>
        <p:grpSpPr>
          <a:xfrm>
            <a:off x="6563602" y="3012302"/>
            <a:ext cx="4734694" cy="1237411"/>
            <a:chOff x="6372683" y="2989513"/>
            <a:chExt cx="4734694" cy="1237411"/>
          </a:xfrm>
        </p:grpSpPr>
        <p:grpSp>
          <p:nvGrpSpPr>
            <p:cNvPr id="3822" name="Nhóm 22">
              <a:extLst>
                <a:ext uri="{FF2B5EF4-FFF2-40B4-BE49-F238E27FC236}">
                  <a16:creationId xmlns:a16="http://schemas.microsoft.com/office/drawing/2014/main" id="{6232CAA7-99BC-D64C-438D-2CC27ABC66F3}"/>
                </a:ext>
              </a:extLst>
            </p:cNvPr>
            <p:cNvGrpSpPr/>
            <p:nvPr/>
          </p:nvGrpSpPr>
          <p:grpSpPr>
            <a:xfrm>
              <a:off x="6372683" y="2989513"/>
              <a:ext cx="4734694" cy="1152000"/>
              <a:chOff x="6309362" y="2463371"/>
              <a:chExt cx="4734694" cy="1152000"/>
            </a:xfrm>
          </p:grpSpPr>
          <p:sp>
            <p:nvSpPr>
              <p:cNvPr id="3824" name="Hình chữ nhật: Góc Tròn 12">
                <a:extLst>
                  <a:ext uri="{FF2B5EF4-FFF2-40B4-BE49-F238E27FC236}">
                    <a16:creationId xmlns:a16="http://schemas.microsoft.com/office/drawing/2014/main" id="{E2F216F6-AC6C-7780-E40F-2E1515CB6E71}"/>
                  </a:ext>
                </a:extLst>
              </p:cNvPr>
              <p:cNvSpPr/>
              <p:nvPr/>
            </p:nvSpPr>
            <p:spPr>
              <a:xfrm>
                <a:off x="6688190" y="2496527"/>
                <a:ext cx="4355866"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825" name="Đồ họa 14">
                <a:extLst>
                  <a:ext uri="{FF2B5EF4-FFF2-40B4-BE49-F238E27FC236}">
                    <a16:creationId xmlns:a16="http://schemas.microsoft.com/office/drawing/2014/main" id="{506B03B0-BCE8-C2D7-7EF5-B372BB45EC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362" y="2463371"/>
                <a:ext cx="1061053" cy="1152000"/>
              </a:xfrm>
              <a:prstGeom prst="rect">
                <a:avLst/>
              </a:prstGeom>
            </p:spPr>
          </p:pic>
        </p:grpSp>
        <mc:AlternateContent xmlns:mc="http://schemas.openxmlformats.org/markup-compatibility/2006" xmlns:a14="http://schemas.microsoft.com/office/drawing/2010/main">
          <mc:Choice Requires="a14">
            <p:sp>
              <p:nvSpPr>
                <p:cNvPr id="3837" name="Hộp Văn bản 42">
                  <a:extLst>
                    <a:ext uri="{FF2B5EF4-FFF2-40B4-BE49-F238E27FC236}">
                      <a16:creationId xmlns:a16="http://schemas.microsoft.com/office/drawing/2014/main" id="{829788F2-C683-86C2-0CD9-0CE1A1CE0853}"/>
                    </a:ext>
                  </a:extLst>
                </p:cNvPr>
                <p:cNvSpPr txBox="1"/>
                <p:nvPr/>
              </p:nvSpPr>
              <p:spPr>
                <a:xfrm>
                  <a:off x="8050712" y="3090010"/>
                  <a:ext cx="2403223" cy="11369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3200" b="1" i="1" smtClean="0">
                                <a:solidFill>
                                  <a:schemeClr val="tx1"/>
                                </a:solidFill>
                                <a:latin typeface="Cambria Math" panose="02040503050406030204" pitchFamily="18" charset="0"/>
                                <a:ea typeface="Cambria" panose="02040503050406030204" pitchFamily="18" charset="0"/>
                              </a:rPr>
                            </m:ctrlPr>
                          </m:fPr>
                          <m:num>
                            <m:r>
                              <a:rPr lang="en-US" sz="3200" b="1" i="1" smtClean="0">
                                <a:solidFill>
                                  <a:schemeClr val="tx1"/>
                                </a:solidFill>
                                <a:latin typeface="Cambria Math" panose="02040503050406030204" pitchFamily="18" charset="0"/>
                                <a:ea typeface="Cambria" panose="02040503050406030204" pitchFamily="18" charset="0"/>
                              </a:rPr>
                              <m:t>𝟗</m:t>
                            </m:r>
                          </m:num>
                          <m:den>
                            <m:r>
                              <a:rPr lang="en-US" sz="3200" b="1" i="1" smtClean="0">
                                <a:solidFill>
                                  <a:schemeClr val="tx1"/>
                                </a:solidFill>
                                <a:latin typeface="Cambria Math" panose="02040503050406030204" pitchFamily="18" charset="0"/>
                                <a:ea typeface="Cambria" panose="02040503050406030204" pitchFamily="18" charset="0"/>
                              </a:rPr>
                              <m:t>𝟐𝟎</m:t>
                            </m:r>
                          </m:den>
                        </m:f>
                      </m:oMath>
                    </m:oMathPara>
                  </a14:m>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mc:Choice>
          <mc:Fallback xmlns="">
            <p:sp>
              <p:nvSpPr>
                <p:cNvPr id="3837" name="Hộp Văn bản 42">
                  <a:extLst>
                    <a:ext uri="{FF2B5EF4-FFF2-40B4-BE49-F238E27FC236}">
                      <a16:creationId xmlns:a16="http://schemas.microsoft.com/office/drawing/2014/main" id="{829788F2-C683-86C2-0CD9-0CE1A1CE0853}"/>
                    </a:ext>
                  </a:extLst>
                </p:cNvPr>
                <p:cNvSpPr txBox="1">
                  <a:spLocks noRot="1" noChangeAspect="1" noMove="1" noResize="1" noEditPoints="1" noAdjustHandles="1" noChangeArrowheads="1" noChangeShapeType="1" noTextEdit="1"/>
                </p:cNvSpPr>
                <p:nvPr/>
              </p:nvSpPr>
              <p:spPr>
                <a:xfrm>
                  <a:off x="8050712" y="3090010"/>
                  <a:ext cx="2403223" cy="1136914"/>
                </a:xfrm>
                <a:prstGeom prst="rect">
                  <a:avLst/>
                </a:prstGeom>
                <a:blipFill>
                  <a:blip r:embed="rId11"/>
                  <a:stretch>
                    <a:fillRect/>
                  </a:stretch>
                </a:blipFill>
              </p:spPr>
              <p:txBody>
                <a:bodyPr/>
                <a:lstStyle/>
                <a:p>
                  <a:r>
                    <a:rPr lang="en-US">
                      <a:noFill/>
                    </a:rPr>
                    <a:t> </a:t>
                  </a:r>
                </a:p>
              </p:txBody>
            </p:sp>
          </mc:Fallback>
        </mc:AlternateContent>
      </p:grpSp>
      <p:grpSp>
        <p:nvGrpSpPr>
          <p:cNvPr id="3841" name="C">
            <a:extLst>
              <a:ext uri="{FF2B5EF4-FFF2-40B4-BE49-F238E27FC236}">
                <a16:creationId xmlns:a16="http://schemas.microsoft.com/office/drawing/2014/main" id="{BC03DEF1-D80F-2947-6F6B-15AEE59FBC69}"/>
              </a:ext>
            </a:extLst>
          </p:cNvPr>
          <p:cNvGrpSpPr/>
          <p:nvPr/>
        </p:nvGrpSpPr>
        <p:grpSpPr>
          <a:xfrm>
            <a:off x="570196" y="4567117"/>
            <a:ext cx="4924401" cy="1191950"/>
            <a:chOff x="379277" y="4544328"/>
            <a:chExt cx="4924401" cy="1191950"/>
          </a:xfrm>
        </p:grpSpPr>
        <p:grpSp>
          <p:nvGrpSpPr>
            <p:cNvPr id="3827" name="Nhóm 23">
              <a:extLst>
                <a:ext uri="{FF2B5EF4-FFF2-40B4-BE49-F238E27FC236}">
                  <a16:creationId xmlns:a16="http://schemas.microsoft.com/office/drawing/2014/main" id="{148940D4-3F1B-5D1E-D851-B63ABF957ACC}"/>
                </a:ext>
              </a:extLst>
            </p:cNvPr>
            <p:cNvGrpSpPr/>
            <p:nvPr/>
          </p:nvGrpSpPr>
          <p:grpSpPr>
            <a:xfrm>
              <a:off x="379277" y="4544328"/>
              <a:ext cx="4924401" cy="1152000"/>
              <a:chOff x="958238" y="4423396"/>
              <a:chExt cx="4924401" cy="1152000"/>
            </a:xfrm>
          </p:grpSpPr>
          <p:sp>
            <p:nvSpPr>
              <p:cNvPr id="3829" name="Hình chữ nhật: Góc Tròn 19">
                <a:extLst>
                  <a:ext uri="{FF2B5EF4-FFF2-40B4-BE49-F238E27FC236}">
                    <a16:creationId xmlns:a16="http://schemas.microsoft.com/office/drawing/2014/main" id="{075B76A6-D102-D84C-E8A4-9CFB1986857E}"/>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830" name="Đồ họa 18">
                <a:extLst>
                  <a:ext uri="{FF2B5EF4-FFF2-40B4-BE49-F238E27FC236}">
                    <a16:creationId xmlns:a16="http://schemas.microsoft.com/office/drawing/2014/main" id="{A7D2C87E-59CF-0BD5-5189-B1BB6CA4F4D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8238" y="4423396"/>
                <a:ext cx="1077191" cy="1152000"/>
              </a:xfrm>
              <a:prstGeom prst="rect">
                <a:avLst/>
              </a:prstGeom>
            </p:spPr>
          </p:pic>
        </p:grpSp>
        <mc:AlternateContent xmlns:mc="http://schemas.openxmlformats.org/markup-compatibility/2006" xmlns:a14="http://schemas.microsoft.com/office/drawing/2010/main">
          <mc:Choice Requires="a14">
            <p:sp>
              <p:nvSpPr>
                <p:cNvPr id="3838" name="Hộp Văn bản 42">
                  <a:extLst>
                    <a:ext uri="{FF2B5EF4-FFF2-40B4-BE49-F238E27FC236}">
                      <a16:creationId xmlns:a16="http://schemas.microsoft.com/office/drawing/2014/main" id="{59145F80-E631-AD6F-634F-AFABBAC61713}"/>
                    </a:ext>
                  </a:extLst>
                </p:cNvPr>
                <p:cNvSpPr txBox="1"/>
                <p:nvPr/>
              </p:nvSpPr>
              <p:spPr>
                <a:xfrm>
                  <a:off x="1787959" y="4641811"/>
                  <a:ext cx="2583695" cy="109446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3200" b="1" i="1" smtClean="0">
                                <a:solidFill>
                                  <a:schemeClr val="tx1"/>
                                </a:solidFill>
                                <a:latin typeface="Cambria Math" panose="02040503050406030204" pitchFamily="18" charset="0"/>
                                <a:ea typeface="Cambria" panose="02040503050406030204" pitchFamily="18" charset="0"/>
                              </a:rPr>
                            </m:ctrlPr>
                          </m:fPr>
                          <m:num>
                            <m:r>
                              <a:rPr lang="en-US" sz="3200" b="1" i="1" smtClean="0">
                                <a:solidFill>
                                  <a:schemeClr val="tx1"/>
                                </a:solidFill>
                                <a:latin typeface="Cambria Math" panose="02040503050406030204" pitchFamily="18" charset="0"/>
                                <a:ea typeface="Cambria" panose="02040503050406030204" pitchFamily="18" charset="0"/>
                              </a:rPr>
                              <m:t>𝟏𝟎</m:t>
                            </m:r>
                          </m:num>
                          <m:den>
                            <m:r>
                              <a:rPr lang="en-US" sz="3200" b="1" i="1" smtClean="0">
                                <a:solidFill>
                                  <a:schemeClr val="tx1"/>
                                </a:solidFill>
                                <a:latin typeface="Cambria Math" panose="02040503050406030204" pitchFamily="18" charset="0"/>
                                <a:ea typeface="Cambria" panose="02040503050406030204" pitchFamily="18" charset="0"/>
                              </a:rPr>
                              <m:t>𝟐𝟎</m:t>
                            </m:r>
                          </m:den>
                        </m:f>
                      </m:oMath>
                    </m:oMathPara>
                  </a14:m>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mc:Choice>
          <mc:Fallback xmlns="">
            <p:sp>
              <p:nvSpPr>
                <p:cNvPr id="3838" name="Hộp Văn bản 42">
                  <a:extLst>
                    <a:ext uri="{FF2B5EF4-FFF2-40B4-BE49-F238E27FC236}">
                      <a16:creationId xmlns:a16="http://schemas.microsoft.com/office/drawing/2014/main" id="{59145F80-E631-AD6F-634F-AFABBAC61713}"/>
                    </a:ext>
                  </a:extLst>
                </p:cNvPr>
                <p:cNvSpPr txBox="1">
                  <a:spLocks noRot="1" noChangeAspect="1" noMove="1" noResize="1" noEditPoints="1" noAdjustHandles="1" noChangeArrowheads="1" noChangeShapeType="1" noTextEdit="1"/>
                </p:cNvSpPr>
                <p:nvPr/>
              </p:nvSpPr>
              <p:spPr>
                <a:xfrm>
                  <a:off x="1787959" y="4641811"/>
                  <a:ext cx="2583695" cy="1094467"/>
                </a:xfrm>
                <a:prstGeom prst="rect">
                  <a:avLst/>
                </a:prstGeom>
                <a:blipFill>
                  <a:blip r:embed="rId14"/>
                  <a:stretch>
                    <a:fillRect/>
                  </a:stretch>
                </a:blipFill>
              </p:spPr>
              <p:txBody>
                <a:bodyPr/>
                <a:lstStyle/>
                <a:p>
                  <a:r>
                    <a:rPr lang="en-US">
                      <a:noFill/>
                    </a:rPr>
                    <a:t> </a:t>
                  </a:r>
                </a:p>
              </p:txBody>
            </p:sp>
          </mc:Fallback>
        </mc:AlternateContent>
      </p:grpSp>
      <p:grpSp>
        <p:nvGrpSpPr>
          <p:cNvPr id="3840" name="D">
            <a:extLst>
              <a:ext uri="{FF2B5EF4-FFF2-40B4-BE49-F238E27FC236}">
                <a16:creationId xmlns:a16="http://schemas.microsoft.com/office/drawing/2014/main" id="{FECBCE04-6FFB-C2C9-E0DE-56528EE3D100}"/>
              </a:ext>
            </a:extLst>
          </p:cNvPr>
          <p:cNvGrpSpPr/>
          <p:nvPr/>
        </p:nvGrpSpPr>
        <p:grpSpPr>
          <a:xfrm>
            <a:off x="6563602" y="4600220"/>
            <a:ext cx="4734694" cy="1153269"/>
            <a:chOff x="6372683" y="4577431"/>
            <a:chExt cx="4734694" cy="1153269"/>
          </a:xfrm>
        </p:grpSpPr>
        <p:grpSp>
          <p:nvGrpSpPr>
            <p:cNvPr id="3832" name="Nhóm 24">
              <a:extLst>
                <a:ext uri="{FF2B5EF4-FFF2-40B4-BE49-F238E27FC236}">
                  <a16:creationId xmlns:a16="http://schemas.microsoft.com/office/drawing/2014/main" id="{E04809B9-849B-A070-7863-39C22733F856}"/>
                </a:ext>
              </a:extLst>
            </p:cNvPr>
            <p:cNvGrpSpPr/>
            <p:nvPr/>
          </p:nvGrpSpPr>
          <p:grpSpPr>
            <a:xfrm>
              <a:off x="6372683" y="4577431"/>
              <a:ext cx="4734694" cy="1153269"/>
              <a:chOff x="6309362" y="4395154"/>
              <a:chExt cx="4734694" cy="1153269"/>
            </a:xfrm>
          </p:grpSpPr>
          <p:sp>
            <p:nvSpPr>
              <p:cNvPr id="3834" name="Hình chữ nhật: Góc Tròn 20">
                <a:extLst>
                  <a:ext uri="{FF2B5EF4-FFF2-40B4-BE49-F238E27FC236}">
                    <a16:creationId xmlns:a16="http://schemas.microsoft.com/office/drawing/2014/main" id="{8DFC7690-9EC1-BBE5-A639-4380B76A671C}"/>
                  </a:ext>
                </a:extLst>
              </p:cNvPr>
              <p:cNvSpPr/>
              <p:nvPr/>
            </p:nvSpPr>
            <p:spPr>
              <a:xfrm>
                <a:off x="6688190" y="4395154"/>
                <a:ext cx="4355866" cy="1117575"/>
              </a:xfrm>
              <a:prstGeom prst="roundRect">
                <a:avLst/>
              </a:prstGeom>
              <a:no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835" name="Đồ họa 16">
                <a:extLst>
                  <a:ext uri="{FF2B5EF4-FFF2-40B4-BE49-F238E27FC236}">
                    <a16:creationId xmlns:a16="http://schemas.microsoft.com/office/drawing/2014/main" id="{7E4A7095-E11B-571B-E0E2-A718EAEBE09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09362" y="4396423"/>
                <a:ext cx="1077191" cy="1152000"/>
              </a:xfrm>
              <a:prstGeom prst="rect">
                <a:avLst/>
              </a:prstGeom>
            </p:spPr>
          </p:pic>
        </p:grpSp>
        <mc:AlternateContent xmlns:mc="http://schemas.openxmlformats.org/markup-compatibility/2006" xmlns:a14="http://schemas.microsoft.com/office/drawing/2010/main">
          <mc:Choice Requires="a14">
            <p:sp>
              <p:nvSpPr>
                <p:cNvPr id="3839" name="Hộp Văn bản 42">
                  <a:extLst>
                    <a:ext uri="{FF2B5EF4-FFF2-40B4-BE49-F238E27FC236}">
                      <a16:creationId xmlns:a16="http://schemas.microsoft.com/office/drawing/2014/main" id="{60F7643D-A7F0-AAD3-52B2-0246201B7CBA}"/>
                    </a:ext>
                  </a:extLst>
                </p:cNvPr>
                <p:cNvSpPr txBox="1"/>
                <p:nvPr/>
              </p:nvSpPr>
              <p:spPr>
                <a:xfrm>
                  <a:off x="8125346" y="4623040"/>
                  <a:ext cx="2403016" cy="109126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3200" b="1" i="1" smtClean="0">
                                <a:solidFill>
                                  <a:schemeClr val="tx1"/>
                                </a:solidFill>
                                <a:latin typeface="Cambria Math" panose="02040503050406030204" pitchFamily="18" charset="0"/>
                                <a:ea typeface="Cambria" panose="02040503050406030204" pitchFamily="18" charset="0"/>
                              </a:rPr>
                            </m:ctrlPr>
                          </m:fPr>
                          <m:num>
                            <m:r>
                              <a:rPr lang="en-US" sz="3200" b="1" i="1" smtClean="0">
                                <a:solidFill>
                                  <a:schemeClr val="tx1"/>
                                </a:solidFill>
                                <a:latin typeface="Cambria Math" panose="02040503050406030204" pitchFamily="18" charset="0"/>
                                <a:ea typeface="Cambria" panose="02040503050406030204" pitchFamily="18" charset="0"/>
                              </a:rPr>
                              <m:t>𝟏𝟏</m:t>
                            </m:r>
                          </m:num>
                          <m:den>
                            <m:r>
                              <a:rPr lang="en-US" sz="3200" b="1" i="1" smtClean="0">
                                <a:solidFill>
                                  <a:schemeClr val="tx1"/>
                                </a:solidFill>
                                <a:latin typeface="Cambria Math" panose="02040503050406030204" pitchFamily="18" charset="0"/>
                                <a:ea typeface="Cambria" panose="02040503050406030204" pitchFamily="18" charset="0"/>
                              </a:rPr>
                              <m:t>𝟐𝟎</m:t>
                            </m:r>
                          </m:den>
                        </m:f>
                      </m:oMath>
                    </m:oMathPara>
                  </a14:m>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mc:Choice>
          <mc:Fallback xmlns="">
            <p:sp>
              <p:nvSpPr>
                <p:cNvPr id="3839" name="Hộp Văn bản 42">
                  <a:extLst>
                    <a:ext uri="{FF2B5EF4-FFF2-40B4-BE49-F238E27FC236}">
                      <a16:creationId xmlns:a16="http://schemas.microsoft.com/office/drawing/2014/main" id="{60F7643D-A7F0-AAD3-52B2-0246201B7CBA}"/>
                    </a:ext>
                  </a:extLst>
                </p:cNvPr>
                <p:cNvSpPr txBox="1">
                  <a:spLocks noRot="1" noChangeAspect="1" noMove="1" noResize="1" noEditPoints="1" noAdjustHandles="1" noChangeArrowheads="1" noChangeShapeType="1" noTextEdit="1"/>
                </p:cNvSpPr>
                <p:nvPr/>
              </p:nvSpPr>
              <p:spPr>
                <a:xfrm>
                  <a:off x="8125346" y="4623040"/>
                  <a:ext cx="2403016" cy="1091261"/>
                </a:xfrm>
                <a:prstGeom prst="rect">
                  <a:avLst/>
                </a:prstGeom>
                <a:blipFill>
                  <a:blip r:embed="rId17"/>
                  <a:stretch>
                    <a:fillRect/>
                  </a:stretch>
                </a:blipFill>
              </p:spPr>
              <p:txBody>
                <a:bodyPr/>
                <a:lstStyle/>
                <a:p>
                  <a:r>
                    <a:rPr lang="en-US">
                      <a:noFill/>
                    </a:rPr>
                    <a:t> </a:t>
                  </a:r>
                </a:p>
              </p:txBody>
            </p:sp>
          </mc:Fallback>
        </mc:AlternateContent>
      </p:grpSp>
      <p:pic>
        <p:nvPicPr>
          <p:cNvPr id="3843" name="CORRECT-ANSWER-SOUND-EFFECT-_-NO-COPYRIGHT">
            <a:hlinkClick r:id="" action="ppaction://media"/>
            <a:extLst>
              <a:ext uri="{FF2B5EF4-FFF2-40B4-BE49-F238E27FC236}">
                <a16:creationId xmlns:a16="http://schemas.microsoft.com/office/drawing/2014/main" id="{3B21328F-FAE7-71B5-4A31-62F1124BE97F}"/>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2379451" y="4261958"/>
            <a:ext cx="487363" cy="487363"/>
          </a:xfrm>
          <a:prstGeom prst="rect">
            <a:avLst/>
          </a:prstGeom>
        </p:spPr>
      </p:pic>
      <p:pic>
        <p:nvPicPr>
          <p:cNvPr id="3844" name="wrong 3">
            <a:hlinkClick r:id="" action="ppaction://media"/>
            <a:extLst>
              <a:ext uri="{FF2B5EF4-FFF2-40B4-BE49-F238E27FC236}">
                <a16:creationId xmlns:a16="http://schemas.microsoft.com/office/drawing/2014/main" id="{0BA97D94-6944-4502-D4F2-2EE61F419CD6}"/>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2363662" y="3363241"/>
            <a:ext cx="487363" cy="487363"/>
          </a:xfrm>
          <a:prstGeom prst="rect">
            <a:avLst/>
          </a:prstGeom>
        </p:spPr>
      </p:pic>
      <p:pic>
        <p:nvPicPr>
          <p:cNvPr id="3845" name="wrong 2">
            <a:hlinkClick r:id="" action="ppaction://media"/>
            <a:extLst>
              <a:ext uri="{FF2B5EF4-FFF2-40B4-BE49-F238E27FC236}">
                <a16:creationId xmlns:a16="http://schemas.microsoft.com/office/drawing/2014/main" id="{3552C39E-64C7-791C-E5C5-102194CF1E88}"/>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2379450" y="2739507"/>
            <a:ext cx="487363" cy="487363"/>
          </a:xfrm>
          <a:prstGeom prst="rect">
            <a:avLst/>
          </a:prstGeom>
        </p:spPr>
      </p:pic>
      <p:pic>
        <p:nvPicPr>
          <p:cNvPr id="3846" name="wrong 1">
            <a:hlinkClick r:id="" action="ppaction://media"/>
            <a:extLst>
              <a:ext uri="{FF2B5EF4-FFF2-40B4-BE49-F238E27FC236}">
                <a16:creationId xmlns:a16="http://schemas.microsoft.com/office/drawing/2014/main" id="{DB359FF4-D61A-C9DF-65D3-62A316DD5393}"/>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2395238" y="2115773"/>
            <a:ext cx="487363" cy="487363"/>
          </a:xfrm>
          <a:prstGeom prst="rect">
            <a:avLst/>
          </a:prstGeom>
        </p:spPr>
      </p:pic>
      <p:pic>
        <p:nvPicPr>
          <p:cNvPr id="3" name="Picture 2">
            <a:extLst>
              <a:ext uri="{FF2B5EF4-FFF2-40B4-BE49-F238E27FC236}">
                <a16:creationId xmlns:a16="http://schemas.microsoft.com/office/drawing/2014/main" id="{0205EB96-6380-0DA4-FC37-D6625D884F05}"/>
              </a:ext>
            </a:extLst>
          </p:cNvPr>
          <p:cNvPicPr>
            <a:picLocks noChangeAspect="1"/>
          </p:cNvPicPr>
          <p:nvPr/>
        </p:nvPicPr>
        <p:blipFill>
          <a:blip r:embed="rId19"/>
          <a:stretch>
            <a:fillRect/>
          </a:stretch>
        </p:blipFill>
        <p:spPr>
          <a:xfrm>
            <a:off x="8761228" y="166244"/>
            <a:ext cx="3193423" cy="2824605"/>
          </a:xfrm>
          <a:prstGeom prst="rect">
            <a:avLst/>
          </a:prstGeom>
        </p:spPr>
      </p:pic>
    </p:spTree>
    <p:extLst>
      <p:ext uri="{BB962C8B-B14F-4D97-AF65-F5344CB8AC3E}">
        <p14:creationId xmlns:p14="http://schemas.microsoft.com/office/powerpoint/2010/main" val="16755637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15"/>
                                        </p:tgtEl>
                                        <p:attrNameLst>
                                          <p:attrName>style.visibility</p:attrName>
                                        </p:attrNameLst>
                                      </p:cBhvr>
                                      <p:to>
                                        <p:strVal val="visible"/>
                                      </p:to>
                                    </p:set>
                                    <p:animEffect transition="in" filter="fade">
                                      <p:cBhvr>
                                        <p:cTn id="7" dur="1000"/>
                                        <p:tgtEl>
                                          <p:spTgt spid="3815"/>
                                        </p:tgtEl>
                                      </p:cBhvr>
                                    </p:animEffect>
                                    <p:anim calcmode="lin" valueType="num">
                                      <p:cBhvr>
                                        <p:cTn id="8" dur="1000" fill="hold"/>
                                        <p:tgtEl>
                                          <p:spTgt spid="3815"/>
                                        </p:tgtEl>
                                        <p:attrNameLst>
                                          <p:attrName>ppt_x</p:attrName>
                                        </p:attrNameLst>
                                      </p:cBhvr>
                                      <p:tavLst>
                                        <p:tav tm="0">
                                          <p:val>
                                            <p:strVal val="#ppt_x"/>
                                          </p:val>
                                        </p:tav>
                                        <p:tav tm="100000">
                                          <p:val>
                                            <p:strVal val="#ppt_x"/>
                                          </p:val>
                                        </p:tav>
                                      </p:tavLst>
                                    </p:anim>
                                    <p:anim calcmode="lin" valueType="num">
                                      <p:cBhvr>
                                        <p:cTn id="9" dur="1000" fill="hold"/>
                                        <p:tgtEl>
                                          <p:spTgt spid="38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816"/>
                                        </p:tgtEl>
                                        <p:attrNameLst>
                                          <p:attrName>style.visibility</p:attrName>
                                        </p:attrNameLst>
                                      </p:cBhvr>
                                      <p:to>
                                        <p:strVal val="visible"/>
                                      </p:to>
                                    </p:set>
                                    <p:animEffect transition="in" filter="fade">
                                      <p:cBhvr>
                                        <p:cTn id="13" dur="500"/>
                                        <p:tgtEl>
                                          <p:spTgt spid="3816"/>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842"/>
                                        </p:tgtEl>
                                        <p:attrNameLst>
                                          <p:attrName>style.visibility</p:attrName>
                                        </p:attrNameLst>
                                      </p:cBhvr>
                                      <p:to>
                                        <p:strVal val="visible"/>
                                      </p:to>
                                    </p:set>
                                    <p:animEffect transition="in" filter="fade">
                                      <p:cBhvr>
                                        <p:cTn id="17" dur="500"/>
                                        <p:tgtEl>
                                          <p:spTgt spid="384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841"/>
                                        </p:tgtEl>
                                        <p:attrNameLst>
                                          <p:attrName>style.visibility</p:attrName>
                                        </p:attrNameLst>
                                      </p:cBhvr>
                                      <p:to>
                                        <p:strVal val="visible"/>
                                      </p:to>
                                    </p:set>
                                    <p:animEffect transition="in" filter="fade">
                                      <p:cBhvr>
                                        <p:cTn id="21" dur="500"/>
                                        <p:tgtEl>
                                          <p:spTgt spid="3841"/>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840"/>
                                        </p:tgtEl>
                                        <p:attrNameLst>
                                          <p:attrName>style.visibility</p:attrName>
                                        </p:attrNameLst>
                                      </p:cBhvr>
                                      <p:to>
                                        <p:strVal val="visible"/>
                                      </p:to>
                                    </p:set>
                                    <p:animEffect transition="in" filter="fade">
                                      <p:cBhvr>
                                        <p:cTn id="25" dur="500"/>
                                        <p:tgtEl>
                                          <p:spTgt spid="384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3843"/>
                </p:tgtEl>
              </p:cMediaNode>
            </p:audio>
            <p:audio>
              <p:cMediaNode vol="80000">
                <p:cTn id="27" fill="hold" display="0">
                  <p:stCondLst>
                    <p:cond delay="indefinite"/>
                  </p:stCondLst>
                  <p:endCondLst>
                    <p:cond evt="onStopAudio" delay="0">
                      <p:tgtEl>
                        <p:sldTgt/>
                      </p:tgtEl>
                    </p:cond>
                  </p:endCondLst>
                </p:cTn>
                <p:tgtEl>
                  <p:spTgt spid="3844"/>
                </p:tgtEl>
              </p:cMediaNode>
            </p:audio>
            <p:audio>
              <p:cMediaNode vol="80000">
                <p:cTn id="28" fill="hold" display="0">
                  <p:stCondLst>
                    <p:cond delay="indefinite"/>
                  </p:stCondLst>
                  <p:endCondLst>
                    <p:cond evt="onStopAudio" delay="0">
                      <p:tgtEl>
                        <p:sldTgt/>
                      </p:tgtEl>
                    </p:cond>
                  </p:endCondLst>
                </p:cTn>
                <p:tgtEl>
                  <p:spTgt spid="3845"/>
                </p:tgtEl>
              </p:cMediaNode>
            </p:audio>
            <p:audio>
              <p:cMediaNode vol="80000">
                <p:cTn id="29" fill="hold" display="0">
                  <p:stCondLst>
                    <p:cond delay="indefinite"/>
                  </p:stCondLst>
                  <p:endCondLst>
                    <p:cond evt="onStopAudio" delay="0">
                      <p:tgtEl>
                        <p:sldTgt/>
                      </p:tgtEl>
                    </p:cond>
                  </p:endCondLst>
                </p:cTn>
                <p:tgtEl>
                  <p:spTgt spid="3846"/>
                </p:tgtEl>
              </p:cMediaNode>
            </p:audio>
            <p:seq concurrent="1" nextAc="seek">
              <p:cTn id="30" restart="whenNotActive" fill="hold" evtFilter="cancelBubble" nodeType="interactiveSeq">
                <p:stCondLst>
                  <p:cond evt="onClick" delay="0">
                    <p:tgtEl>
                      <p:spTgt spid="3842"/>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625" fill="hold"/>
                                        <p:tgtEl>
                                          <p:spTgt spid="3846"/>
                                        </p:tgtEl>
                                      </p:cBhvr>
                                    </p:cmd>
                                  </p:childTnLst>
                                </p:cTn>
                              </p:par>
                              <p:par>
                                <p:cTn id="35" presetID="9" presetClass="emph" presetSubtype="0" nodeType="withEffect">
                                  <p:stCondLst>
                                    <p:cond delay="0"/>
                                  </p:stCondLst>
                                  <p:childTnLst>
                                    <p:set>
                                      <p:cBhvr>
                                        <p:cTn id="36" dur="indefinite"/>
                                        <p:tgtEl>
                                          <p:spTgt spid="3842"/>
                                        </p:tgtEl>
                                        <p:attrNameLst>
                                          <p:attrName>style.opacity</p:attrName>
                                        </p:attrNameLst>
                                      </p:cBhvr>
                                      <p:to>
                                        <p:strVal val="0.25"/>
                                      </p:to>
                                    </p:set>
                                    <p:animEffect filter="image" prLst="opacity: 0.25">
                                      <p:cBhvr rctx="IE">
                                        <p:cTn id="37" dur="indefinite"/>
                                        <p:tgtEl>
                                          <p:spTgt spid="3842"/>
                                        </p:tgtEl>
                                      </p:cBhvr>
                                    </p:animEffect>
                                  </p:childTnLst>
                                </p:cTn>
                              </p:par>
                            </p:childTnLst>
                          </p:cTn>
                        </p:par>
                      </p:childTnLst>
                    </p:cTn>
                  </p:par>
                </p:childTnLst>
              </p:cTn>
              <p:nextCondLst>
                <p:cond evt="onClick" delay="0">
                  <p:tgtEl>
                    <p:spTgt spid="3842"/>
                  </p:tgtEl>
                </p:cond>
              </p:nextCondLst>
            </p:seq>
            <p:seq concurrent="1" nextAc="seek">
              <p:cTn id="38" restart="whenNotActive" fill="hold" evtFilter="cancelBubble" nodeType="interactiveSeq">
                <p:stCondLst>
                  <p:cond evt="onClick" delay="0">
                    <p:tgtEl>
                      <p:spTgt spid="3841"/>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625" fill="hold"/>
                                        <p:tgtEl>
                                          <p:spTgt spid="3845"/>
                                        </p:tgtEl>
                                      </p:cBhvr>
                                    </p:cmd>
                                  </p:childTnLst>
                                </p:cTn>
                              </p:par>
                              <p:par>
                                <p:cTn id="43" presetID="9" presetClass="emph" presetSubtype="0" nodeType="withEffect">
                                  <p:stCondLst>
                                    <p:cond delay="0"/>
                                  </p:stCondLst>
                                  <p:childTnLst>
                                    <p:set>
                                      <p:cBhvr>
                                        <p:cTn id="44" dur="indefinite"/>
                                        <p:tgtEl>
                                          <p:spTgt spid="3841"/>
                                        </p:tgtEl>
                                        <p:attrNameLst>
                                          <p:attrName>style.opacity</p:attrName>
                                        </p:attrNameLst>
                                      </p:cBhvr>
                                      <p:to>
                                        <p:strVal val="0.25"/>
                                      </p:to>
                                    </p:set>
                                    <p:animEffect filter="image" prLst="opacity: 0.25">
                                      <p:cBhvr rctx="IE">
                                        <p:cTn id="45" dur="indefinite"/>
                                        <p:tgtEl>
                                          <p:spTgt spid="3841"/>
                                        </p:tgtEl>
                                      </p:cBhvr>
                                    </p:animEffect>
                                  </p:childTnLst>
                                </p:cTn>
                              </p:par>
                            </p:childTnLst>
                          </p:cTn>
                        </p:par>
                      </p:childTnLst>
                    </p:cTn>
                  </p:par>
                </p:childTnLst>
              </p:cTn>
              <p:nextCondLst>
                <p:cond evt="onClick" delay="0">
                  <p:tgtEl>
                    <p:spTgt spid="3841"/>
                  </p:tgtEl>
                </p:cond>
              </p:nextCondLst>
            </p:seq>
            <p:seq concurrent="1" nextAc="seek">
              <p:cTn id="46" restart="whenNotActive" fill="hold" evtFilter="cancelBubble" nodeType="interactiveSeq">
                <p:stCondLst>
                  <p:cond evt="onClick" delay="0">
                    <p:tgtEl>
                      <p:spTgt spid="3840"/>
                    </p:tgtEl>
                  </p:cond>
                </p:stCondLst>
                <p:endSync evt="end" delay="0">
                  <p:rtn val="all"/>
                </p:endSync>
                <p:childTnLst>
                  <p:par>
                    <p:cTn id="47" fill="hold">
                      <p:stCondLst>
                        <p:cond delay="0"/>
                      </p:stCondLst>
                      <p:childTnLst>
                        <p:par>
                          <p:cTn id="48" fill="hold">
                            <p:stCondLst>
                              <p:cond delay="0"/>
                            </p:stCondLst>
                            <p:childTnLst>
                              <p:par>
                                <p:cTn id="49" presetID="26" presetClass="emph" presetSubtype="0" fill="hold" nodeType="withEffect">
                                  <p:stCondLst>
                                    <p:cond delay="0"/>
                                  </p:stCondLst>
                                  <p:childTnLst>
                                    <p:animEffect transition="out" filter="fade">
                                      <p:cBhvr>
                                        <p:cTn id="50" dur="500" tmFilter="0, 0; .2, .5; .8, .5; 1, 0"/>
                                        <p:tgtEl>
                                          <p:spTgt spid="3840"/>
                                        </p:tgtEl>
                                      </p:cBhvr>
                                    </p:animEffect>
                                    <p:animScale>
                                      <p:cBhvr>
                                        <p:cTn id="51" dur="250" autoRev="1" fill="hold"/>
                                        <p:tgtEl>
                                          <p:spTgt spid="3840"/>
                                        </p:tgtEl>
                                      </p:cBhvr>
                                      <p:by x="105000" y="105000"/>
                                    </p:animScale>
                                  </p:childTnLst>
                                </p:cTn>
                              </p:par>
                              <p:par>
                                <p:cTn id="52" presetID="9" presetClass="emph" presetSubtype="0" nodeType="withEffect">
                                  <p:stCondLst>
                                    <p:cond delay="0"/>
                                  </p:stCondLst>
                                  <p:childTnLst>
                                    <p:set>
                                      <p:cBhvr>
                                        <p:cTn id="53" dur="indefinite"/>
                                        <p:tgtEl>
                                          <p:spTgt spid="3816"/>
                                        </p:tgtEl>
                                        <p:attrNameLst>
                                          <p:attrName>style.opacity</p:attrName>
                                        </p:attrNameLst>
                                      </p:cBhvr>
                                      <p:to>
                                        <p:strVal val="0.25"/>
                                      </p:to>
                                    </p:set>
                                    <p:animEffect filter="image" prLst="opacity: 0.25">
                                      <p:cBhvr rctx="IE">
                                        <p:cTn id="54" dur="indefinite"/>
                                        <p:tgtEl>
                                          <p:spTgt spid="3816"/>
                                        </p:tgtEl>
                                      </p:cBhvr>
                                    </p:animEffect>
                                  </p:childTnLst>
                                </p:cTn>
                              </p:par>
                              <p:par>
                                <p:cTn id="55" presetID="9" presetClass="emph" presetSubtype="0" nodeType="withEffect">
                                  <p:stCondLst>
                                    <p:cond delay="0"/>
                                  </p:stCondLst>
                                  <p:childTnLst>
                                    <p:set>
                                      <p:cBhvr>
                                        <p:cTn id="56" dur="indefinite"/>
                                        <p:tgtEl>
                                          <p:spTgt spid="3842"/>
                                        </p:tgtEl>
                                        <p:attrNameLst>
                                          <p:attrName>style.opacity</p:attrName>
                                        </p:attrNameLst>
                                      </p:cBhvr>
                                      <p:to>
                                        <p:strVal val="0.25"/>
                                      </p:to>
                                    </p:set>
                                    <p:animEffect filter="image" prLst="opacity: 0.25">
                                      <p:cBhvr rctx="IE">
                                        <p:cTn id="57" dur="indefinite"/>
                                        <p:tgtEl>
                                          <p:spTgt spid="3842"/>
                                        </p:tgtEl>
                                      </p:cBhvr>
                                    </p:animEffect>
                                  </p:childTnLst>
                                </p:cTn>
                              </p:par>
                              <p:par>
                                <p:cTn id="58" presetID="9" presetClass="emph" presetSubtype="0" nodeType="withEffect">
                                  <p:stCondLst>
                                    <p:cond delay="0"/>
                                  </p:stCondLst>
                                  <p:childTnLst>
                                    <p:set>
                                      <p:cBhvr>
                                        <p:cTn id="59" dur="indefinite"/>
                                        <p:tgtEl>
                                          <p:spTgt spid="3841"/>
                                        </p:tgtEl>
                                        <p:attrNameLst>
                                          <p:attrName>style.opacity</p:attrName>
                                        </p:attrNameLst>
                                      </p:cBhvr>
                                      <p:to>
                                        <p:strVal val="0.25"/>
                                      </p:to>
                                    </p:set>
                                    <p:animEffect filter="image" prLst="opacity: 0.25">
                                      <p:cBhvr rctx="IE">
                                        <p:cTn id="60" dur="indefinite"/>
                                        <p:tgtEl>
                                          <p:spTgt spid="3841"/>
                                        </p:tgtEl>
                                      </p:cBhvr>
                                    </p:animEffect>
                                  </p:childTnLst>
                                </p:cTn>
                              </p:par>
                              <p:par>
                                <p:cTn id="61" presetID="1" presetClass="mediacall" presetSubtype="0" fill="hold" nodeType="withEffect">
                                  <p:stCondLst>
                                    <p:cond delay="0"/>
                                  </p:stCondLst>
                                  <p:childTnLst>
                                    <p:cmd type="call" cmd="playFrom(0.0)">
                                      <p:cBhvr>
                                        <p:cTn id="62" dur="4597" fill="hold"/>
                                        <p:tgtEl>
                                          <p:spTgt spid="3843"/>
                                        </p:tgtEl>
                                      </p:cBhvr>
                                    </p:cmd>
                                  </p:childTnLst>
                                </p:cTn>
                              </p:par>
                            </p:childTnLst>
                          </p:cTn>
                        </p:par>
                      </p:childTnLst>
                    </p:cTn>
                  </p:par>
                </p:childTnLst>
              </p:cTn>
              <p:nextCondLst>
                <p:cond evt="onClick" delay="0">
                  <p:tgtEl>
                    <p:spTgt spid="3840"/>
                  </p:tgtEl>
                </p:cond>
              </p:nextCondLst>
            </p:seq>
            <p:seq concurrent="1" nextAc="seek">
              <p:cTn id="63" restart="whenNotActive" fill="hold" evtFilter="cancelBubble" nodeType="interactiveSeq">
                <p:stCondLst>
                  <p:cond evt="onClick" delay="0">
                    <p:tgtEl>
                      <p:spTgt spid="3816"/>
                    </p:tgtEl>
                  </p:cond>
                </p:stCondLst>
                <p:endSync evt="end" delay="0">
                  <p:rtn val="all"/>
                </p:endSync>
                <p:childTnLst>
                  <p:par>
                    <p:cTn id="64" fill="hold">
                      <p:stCondLst>
                        <p:cond delay="0"/>
                      </p:stCondLst>
                      <p:childTnLst>
                        <p:par>
                          <p:cTn id="65" fill="hold">
                            <p:stCondLst>
                              <p:cond delay="0"/>
                            </p:stCondLst>
                            <p:childTnLst>
                              <p:par>
                                <p:cTn id="66" presetID="9" presetClass="emph" presetSubtype="0" nodeType="clickEffect">
                                  <p:stCondLst>
                                    <p:cond delay="0"/>
                                  </p:stCondLst>
                                  <p:childTnLst>
                                    <p:set>
                                      <p:cBhvr>
                                        <p:cTn id="67" dur="indefinite"/>
                                        <p:tgtEl>
                                          <p:spTgt spid="3816"/>
                                        </p:tgtEl>
                                        <p:attrNameLst>
                                          <p:attrName>style.opacity</p:attrName>
                                        </p:attrNameLst>
                                      </p:cBhvr>
                                      <p:to>
                                        <p:strVal val="0.5"/>
                                      </p:to>
                                    </p:set>
                                    <p:animEffect filter="image" prLst="opacity: 0.5">
                                      <p:cBhvr rctx="IE">
                                        <p:cTn id="68" dur="indefinite"/>
                                        <p:tgtEl>
                                          <p:spTgt spid="3816"/>
                                        </p:tgtEl>
                                      </p:cBhvr>
                                    </p:animEffect>
                                  </p:childTnLst>
                                </p:cTn>
                              </p:par>
                              <p:par>
                                <p:cTn id="69" presetID="1" presetClass="mediacall" presetSubtype="0" fill="hold" nodeType="withEffect">
                                  <p:stCondLst>
                                    <p:cond delay="0"/>
                                  </p:stCondLst>
                                  <p:childTnLst>
                                    <p:cmd type="call" cmd="playFrom(0.0)">
                                      <p:cBhvr>
                                        <p:cTn id="70" dur="1625" fill="hold"/>
                                        <p:tgtEl>
                                          <p:spTgt spid="3844"/>
                                        </p:tgtEl>
                                      </p:cBhvr>
                                    </p:cmd>
                                  </p:childTnLst>
                                </p:cTn>
                              </p:par>
                            </p:childTnLst>
                          </p:cTn>
                        </p:par>
                      </p:childTnLst>
                    </p:cTn>
                  </p:par>
                </p:childTnLst>
              </p:cTn>
              <p:nextCondLst>
                <p:cond evt="onClick" delay="0">
                  <p:tgtEl>
                    <p:spTgt spid="381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15" name="Câu hỏi">
            <a:extLst>
              <a:ext uri="{FF2B5EF4-FFF2-40B4-BE49-F238E27FC236}">
                <a16:creationId xmlns:a16="http://schemas.microsoft.com/office/drawing/2014/main" id="{A1C42F8E-0C84-48C5-290C-4E1CF1730B44}"/>
              </a:ext>
            </a:extLst>
          </p:cNvPr>
          <p:cNvGrpSpPr/>
          <p:nvPr/>
        </p:nvGrpSpPr>
        <p:grpSpPr>
          <a:xfrm>
            <a:off x="1108791" y="307380"/>
            <a:ext cx="10000823" cy="2643993"/>
            <a:chOff x="985532" y="165766"/>
            <a:chExt cx="10000823" cy="2643993"/>
          </a:xfrm>
        </p:grpSpPr>
        <p:grpSp>
          <p:nvGrpSpPr>
            <p:cNvPr id="3799" name="Graphic 3797">
              <a:extLst>
                <a:ext uri="{FF2B5EF4-FFF2-40B4-BE49-F238E27FC236}">
                  <a16:creationId xmlns:a16="http://schemas.microsoft.com/office/drawing/2014/main" id="{A887357F-AD7B-B8B0-D109-DCD055BCCB87}"/>
                </a:ext>
              </a:extLst>
            </p:cNvPr>
            <p:cNvGrpSpPr/>
            <p:nvPr/>
          </p:nvGrpSpPr>
          <p:grpSpPr>
            <a:xfrm>
              <a:off x="985532" y="165766"/>
              <a:ext cx="10000823" cy="2643993"/>
              <a:chOff x="985532" y="165766"/>
              <a:chExt cx="10000823" cy="2643993"/>
            </a:xfrm>
          </p:grpSpPr>
          <p:grpSp>
            <p:nvGrpSpPr>
              <p:cNvPr id="3800" name="Graphic 3797">
                <a:extLst>
                  <a:ext uri="{FF2B5EF4-FFF2-40B4-BE49-F238E27FC236}">
                    <a16:creationId xmlns:a16="http://schemas.microsoft.com/office/drawing/2014/main" id="{6EF1DF41-0594-0745-BB0E-CF13ADB60F64}"/>
                  </a:ext>
                </a:extLst>
              </p:cNvPr>
              <p:cNvGrpSpPr/>
              <p:nvPr/>
            </p:nvGrpSpPr>
            <p:grpSpPr>
              <a:xfrm>
                <a:off x="1297729" y="457158"/>
                <a:ext cx="9459763" cy="2265043"/>
                <a:chOff x="1297729" y="457158"/>
                <a:chExt cx="9459763" cy="2265043"/>
              </a:xfrm>
            </p:grpSpPr>
            <p:sp>
              <p:nvSpPr>
                <p:cNvPr id="3801" name="Freeform: Shape 3800">
                  <a:extLst>
                    <a:ext uri="{FF2B5EF4-FFF2-40B4-BE49-F238E27FC236}">
                      <a16:creationId xmlns:a16="http://schemas.microsoft.com/office/drawing/2014/main" id="{533DC525-3374-15ED-F441-D1B88A8C12C1}"/>
                    </a:ext>
                  </a:extLst>
                </p:cNvPr>
                <p:cNvSpPr/>
                <p:nvPr/>
              </p:nvSpPr>
              <p:spPr>
                <a:xfrm>
                  <a:off x="1399646" y="697187"/>
                  <a:ext cx="9357846" cy="2025014"/>
                </a:xfrm>
                <a:custGeom>
                  <a:avLst/>
                  <a:gdLst>
                    <a:gd name="connsiteX0" fmla="*/ 9357846 w 9357846"/>
                    <a:gd name="connsiteY0" fmla="*/ 37148 h 2025014"/>
                    <a:gd name="connsiteX1" fmla="*/ 9357846 w 9357846"/>
                    <a:gd name="connsiteY1" fmla="*/ 2025015 h 2025014"/>
                    <a:gd name="connsiteX2" fmla="*/ 486 w 9357846"/>
                    <a:gd name="connsiteY2" fmla="*/ 1939290 h 2025014"/>
                    <a:gd name="connsiteX3" fmla="*/ 35729 w 9357846"/>
                    <a:gd name="connsiteY3" fmla="*/ 0 h 2025014"/>
                    <a:gd name="connsiteX4" fmla="*/ 9356894 w 9357846"/>
                    <a:gd name="connsiteY4" fmla="*/ 35243 h 2025014"/>
                    <a:gd name="connsiteX5" fmla="*/ 9357846 w 9357846"/>
                    <a:gd name="connsiteY5" fmla="*/ 37148 h 202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7846" h="2025014">
                      <a:moveTo>
                        <a:pt x="9357846" y="37148"/>
                      </a:moveTo>
                      <a:lnTo>
                        <a:pt x="9357846" y="2025015"/>
                      </a:lnTo>
                      <a:cubicBezTo>
                        <a:pt x="6234599" y="2022158"/>
                        <a:pt x="3124686" y="1938337"/>
                        <a:pt x="486" y="1939290"/>
                      </a:cubicBezTo>
                      <a:cubicBezTo>
                        <a:pt x="-5229" y="1294448"/>
                        <a:pt x="41444" y="643890"/>
                        <a:pt x="35729" y="0"/>
                      </a:cubicBezTo>
                      <a:cubicBezTo>
                        <a:pt x="3142784" y="11430"/>
                        <a:pt x="6249839" y="23813"/>
                        <a:pt x="9356894" y="35243"/>
                      </a:cubicBezTo>
                      <a:lnTo>
                        <a:pt x="9357846" y="37148"/>
                      </a:ln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02" name="Freeform: Shape 3801">
                  <a:extLst>
                    <a:ext uri="{FF2B5EF4-FFF2-40B4-BE49-F238E27FC236}">
                      <a16:creationId xmlns:a16="http://schemas.microsoft.com/office/drawing/2014/main" id="{7D064C73-E188-CE5E-D833-0102606E4E70}"/>
                    </a:ext>
                  </a:extLst>
                </p:cNvPr>
                <p:cNvSpPr/>
                <p:nvPr/>
              </p:nvSpPr>
              <p:spPr>
                <a:xfrm>
                  <a:off x="1297729" y="457158"/>
                  <a:ext cx="9357846" cy="2025014"/>
                </a:xfrm>
                <a:custGeom>
                  <a:avLst/>
                  <a:gdLst>
                    <a:gd name="connsiteX0" fmla="*/ 9357846 w 9357846"/>
                    <a:gd name="connsiteY0" fmla="*/ 37147 h 2025014"/>
                    <a:gd name="connsiteX1" fmla="*/ 9357846 w 9357846"/>
                    <a:gd name="connsiteY1" fmla="*/ 2025015 h 2025014"/>
                    <a:gd name="connsiteX2" fmla="*/ 486 w 9357846"/>
                    <a:gd name="connsiteY2" fmla="*/ 1939290 h 2025014"/>
                    <a:gd name="connsiteX3" fmla="*/ 35729 w 9357846"/>
                    <a:gd name="connsiteY3" fmla="*/ 0 h 2025014"/>
                    <a:gd name="connsiteX4" fmla="*/ 9356894 w 9357846"/>
                    <a:gd name="connsiteY4" fmla="*/ 35242 h 2025014"/>
                    <a:gd name="connsiteX5" fmla="*/ 9357846 w 9357846"/>
                    <a:gd name="connsiteY5" fmla="*/ 37147 h 202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7846" h="2025014">
                      <a:moveTo>
                        <a:pt x="9357846" y="37147"/>
                      </a:moveTo>
                      <a:lnTo>
                        <a:pt x="9357846" y="2025015"/>
                      </a:lnTo>
                      <a:cubicBezTo>
                        <a:pt x="6234599" y="2022158"/>
                        <a:pt x="3124686" y="1938338"/>
                        <a:pt x="486" y="1939290"/>
                      </a:cubicBezTo>
                      <a:cubicBezTo>
                        <a:pt x="-5229" y="1294448"/>
                        <a:pt x="41444" y="643890"/>
                        <a:pt x="35729" y="0"/>
                      </a:cubicBezTo>
                      <a:cubicBezTo>
                        <a:pt x="3142784" y="11430"/>
                        <a:pt x="6249839" y="23812"/>
                        <a:pt x="9356894" y="35242"/>
                      </a:cubicBezTo>
                      <a:lnTo>
                        <a:pt x="9357846" y="37147"/>
                      </a:lnTo>
                      <a:close/>
                    </a:path>
                  </a:pathLst>
                </a:custGeom>
                <a:solidFill>
                  <a:srgbClr val="D7F0D3"/>
                </a:solidFill>
                <a:ln w="38100" cap="flat">
                  <a:solidFill>
                    <a:srgbClr val="454E5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3804" name="Graphic 3797">
                <a:extLst>
                  <a:ext uri="{FF2B5EF4-FFF2-40B4-BE49-F238E27FC236}">
                    <a16:creationId xmlns:a16="http://schemas.microsoft.com/office/drawing/2014/main" id="{EFBA0D5A-33DF-EAF7-5952-71AC9C707E4F}"/>
                  </a:ext>
                </a:extLst>
              </p:cNvPr>
              <p:cNvGrpSpPr/>
              <p:nvPr/>
            </p:nvGrpSpPr>
            <p:grpSpPr>
              <a:xfrm>
                <a:off x="985532" y="165766"/>
                <a:ext cx="1111021" cy="1019182"/>
                <a:chOff x="985532" y="165766"/>
                <a:chExt cx="1111021" cy="1019182"/>
              </a:xfrm>
            </p:grpSpPr>
            <p:sp>
              <p:nvSpPr>
                <p:cNvPr id="3805" name="Freeform: Shape 3804">
                  <a:extLst>
                    <a:ext uri="{FF2B5EF4-FFF2-40B4-BE49-F238E27FC236}">
                      <a16:creationId xmlns:a16="http://schemas.microsoft.com/office/drawing/2014/main" id="{83CD3258-263A-C010-8FAD-43DBE406AF37}"/>
                    </a:ext>
                  </a:extLst>
                </p:cNvPr>
                <p:cNvSpPr/>
                <p:nvPr/>
              </p:nvSpPr>
              <p:spPr>
                <a:xfrm>
                  <a:off x="985532" y="165766"/>
                  <a:ext cx="1111021" cy="1019182"/>
                </a:xfrm>
                <a:custGeom>
                  <a:avLst/>
                  <a:gdLst>
                    <a:gd name="connsiteX0" fmla="*/ 1012770 w 1111021"/>
                    <a:gd name="connsiteY0" fmla="*/ 339969 h 1019182"/>
                    <a:gd name="connsiteX1" fmla="*/ 895613 w 1111021"/>
                    <a:gd name="connsiteY1" fmla="*/ 445696 h 1019182"/>
                    <a:gd name="connsiteX2" fmla="*/ 560333 w 1111021"/>
                    <a:gd name="connsiteY2" fmla="*/ 747639 h 1019182"/>
                    <a:gd name="connsiteX3" fmla="*/ 392693 w 1111021"/>
                    <a:gd name="connsiteY3" fmla="*/ 898134 h 1019182"/>
                    <a:gd name="connsiteX4" fmla="*/ 267915 w 1111021"/>
                    <a:gd name="connsiteY4" fmla="*/ 1011481 h 1019182"/>
                    <a:gd name="connsiteX5" fmla="*/ 250770 w 1111021"/>
                    <a:gd name="connsiteY5" fmla="*/ 1019101 h 1019182"/>
                    <a:gd name="connsiteX6" fmla="*/ 228863 w 1111021"/>
                    <a:gd name="connsiteY6" fmla="*/ 1003861 h 1019182"/>
                    <a:gd name="connsiteX7" fmla="*/ 224100 w 1111021"/>
                    <a:gd name="connsiteY7" fmla="*/ 976239 h 1019182"/>
                    <a:gd name="connsiteX8" fmla="*/ 229815 w 1111021"/>
                    <a:gd name="connsiteY8" fmla="*/ 897181 h 1019182"/>
                    <a:gd name="connsiteX9" fmla="*/ 56460 w 1111021"/>
                    <a:gd name="connsiteY9" fmla="*/ 961951 h 1019182"/>
                    <a:gd name="connsiteX10" fmla="*/ 28838 w 1111021"/>
                    <a:gd name="connsiteY10" fmla="*/ 927661 h 1019182"/>
                    <a:gd name="connsiteX11" fmla="*/ 113610 w 1111021"/>
                    <a:gd name="connsiteY11" fmla="*/ 805741 h 1019182"/>
                    <a:gd name="connsiteX12" fmla="*/ 28838 w 1111021"/>
                    <a:gd name="connsiteY12" fmla="*/ 821934 h 1019182"/>
                    <a:gd name="connsiteX13" fmla="*/ 3120 w 1111021"/>
                    <a:gd name="connsiteY13" fmla="*/ 781929 h 1019182"/>
                    <a:gd name="connsiteX14" fmla="*/ 71700 w 1111021"/>
                    <a:gd name="connsiteY14" fmla="*/ 708586 h 1019182"/>
                    <a:gd name="connsiteX15" fmla="*/ 805125 w 1111021"/>
                    <a:gd name="connsiteY15" fmla="*/ 36121 h 1019182"/>
                    <a:gd name="connsiteX16" fmla="*/ 840368 w 1111021"/>
                    <a:gd name="connsiteY16" fmla="*/ 8499 h 1019182"/>
                    <a:gd name="connsiteX17" fmla="*/ 842273 w 1111021"/>
                    <a:gd name="connsiteY17" fmla="*/ 7546 h 1019182"/>
                    <a:gd name="connsiteX18" fmla="*/ 890850 w 1111021"/>
                    <a:gd name="connsiteY18" fmla="*/ 97081 h 1019182"/>
                    <a:gd name="connsiteX19" fmla="*/ 875610 w 1111021"/>
                    <a:gd name="connsiteY19" fmla="*/ 143754 h 1019182"/>
                    <a:gd name="connsiteX20" fmla="*/ 1031820 w 1111021"/>
                    <a:gd name="connsiteY20" fmla="*/ 73269 h 1019182"/>
                    <a:gd name="connsiteX21" fmla="*/ 1095638 w 1111021"/>
                    <a:gd name="connsiteY21" fmla="*/ 53266 h 1019182"/>
                    <a:gd name="connsiteX22" fmla="*/ 1106115 w 1111021"/>
                    <a:gd name="connsiteY22" fmla="*/ 87556 h 1019182"/>
                    <a:gd name="connsiteX23" fmla="*/ 959430 w 1111021"/>
                    <a:gd name="connsiteY23" fmla="*/ 248529 h 1019182"/>
                    <a:gd name="connsiteX24" fmla="*/ 1058490 w 1111021"/>
                    <a:gd name="connsiteY24" fmla="*/ 244719 h 1019182"/>
                    <a:gd name="connsiteX25" fmla="*/ 1012770 w 1111021"/>
                    <a:gd name="connsiteY25" fmla="*/ 339969 h 10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1021" h="1019182">
                      <a:moveTo>
                        <a:pt x="1012770" y="339969"/>
                      </a:moveTo>
                      <a:cubicBezTo>
                        <a:pt x="973718" y="375211"/>
                        <a:pt x="934665" y="410454"/>
                        <a:pt x="895613" y="445696"/>
                      </a:cubicBezTo>
                      <a:cubicBezTo>
                        <a:pt x="783218" y="546661"/>
                        <a:pt x="671775" y="646674"/>
                        <a:pt x="560333" y="747639"/>
                      </a:cubicBezTo>
                      <a:lnTo>
                        <a:pt x="392693" y="898134"/>
                      </a:lnTo>
                      <a:cubicBezTo>
                        <a:pt x="351735" y="935281"/>
                        <a:pt x="312683" y="980049"/>
                        <a:pt x="267915" y="1011481"/>
                      </a:cubicBezTo>
                      <a:cubicBezTo>
                        <a:pt x="263153" y="1015291"/>
                        <a:pt x="257438" y="1018149"/>
                        <a:pt x="250770" y="1019101"/>
                      </a:cubicBezTo>
                      <a:cubicBezTo>
                        <a:pt x="241245" y="1020054"/>
                        <a:pt x="232673" y="1012434"/>
                        <a:pt x="228863" y="1003861"/>
                      </a:cubicBezTo>
                      <a:cubicBezTo>
                        <a:pt x="225053" y="995289"/>
                        <a:pt x="224100" y="985764"/>
                        <a:pt x="224100" y="976239"/>
                      </a:cubicBezTo>
                      <a:cubicBezTo>
                        <a:pt x="223148" y="949569"/>
                        <a:pt x="225053" y="923851"/>
                        <a:pt x="229815" y="897181"/>
                      </a:cubicBezTo>
                      <a:cubicBezTo>
                        <a:pt x="169808" y="914326"/>
                        <a:pt x="112658" y="937186"/>
                        <a:pt x="56460" y="961951"/>
                      </a:cubicBezTo>
                      <a:cubicBezTo>
                        <a:pt x="35505" y="971476"/>
                        <a:pt x="16455" y="945759"/>
                        <a:pt x="28838" y="927661"/>
                      </a:cubicBezTo>
                      <a:cubicBezTo>
                        <a:pt x="56460" y="886704"/>
                        <a:pt x="85035" y="845747"/>
                        <a:pt x="113610" y="805741"/>
                      </a:cubicBezTo>
                      <a:cubicBezTo>
                        <a:pt x="85035" y="810504"/>
                        <a:pt x="56460" y="816219"/>
                        <a:pt x="28838" y="821934"/>
                      </a:cubicBezTo>
                      <a:cubicBezTo>
                        <a:pt x="6930" y="826697"/>
                        <a:pt x="-6405" y="798122"/>
                        <a:pt x="3120" y="781929"/>
                      </a:cubicBezTo>
                      <a:cubicBezTo>
                        <a:pt x="17408" y="755259"/>
                        <a:pt x="51698" y="730494"/>
                        <a:pt x="71700" y="708586"/>
                      </a:cubicBezTo>
                      <a:cubicBezTo>
                        <a:pt x="303158" y="470461"/>
                        <a:pt x="567000" y="267579"/>
                        <a:pt x="805125" y="36121"/>
                      </a:cubicBezTo>
                      <a:cubicBezTo>
                        <a:pt x="815603" y="25644"/>
                        <a:pt x="827033" y="15166"/>
                        <a:pt x="840368" y="8499"/>
                      </a:cubicBezTo>
                      <a:lnTo>
                        <a:pt x="842273" y="7546"/>
                      </a:lnTo>
                      <a:cubicBezTo>
                        <a:pt x="910853" y="-25791"/>
                        <a:pt x="899423" y="59934"/>
                        <a:pt x="890850" y="97081"/>
                      </a:cubicBezTo>
                      <a:cubicBezTo>
                        <a:pt x="887040" y="113274"/>
                        <a:pt x="881325" y="128514"/>
                        <a:pt x="875610" y="143754"/>
                      </a:cubicBezTo>
                      <a:cubicBezTo>
                        <a:pt x="927998" y="119941"/>
                        <a:pt x="979433" y="97081"/>
                        <a:pt x="1031820" y="73269"/>
                      </a:cubicBezTo>
                      <a:cubicBezTo>
                        <a:pt x="1048965" y="65649"/>
                        <a:pt x="1075635" y="44694"/>
                        <a:pt x="1095638" y="53266"/>
                      </a:cubicBezTo>
                      <a:cubicBezTo>
                        <a:pt x="1108973" y="58981"/>
                        <a:pt x="1116593" y="76126"/>
                        <a:pt x="1106115" y="87556"/>
                      </a:cubicBezTo>
                      <a:cubicBezTo>
                        <a:pt x="1057538" y="140896"/>
                        <a:pt x="1008008" y="195189"/>
                        <a:pt x="959430" y="248529"/>
                      </a:cubicBezTo>
                      <a:cubicBezTo>
                        <a:pt x="992768" y="247576"/>
                        <a:pt x="1025153" y="245671"/>
                        <a:pt x="1058490" y="244719"/>
                      </a:cubicBezTo>
                      <a:cubicBezTo>
                        <a:pt x="1128975" y="240909"/>
                        <a:pt x="1026105" y="328539"/>
                        <a:pt x="1012770" y="339969"/>
                      </a:cubicBezTo>
                      <a:close/>
                    </a:path>
                  </a:pathLst>
                </a:custGeom>
                <a:solidFill>
                  <a:srgbClr val="F9DE8D"/>
                </a:solidFill>
                <a:ln w="38100" cap="flat">
                  <a:solidFill>
                    <a:srgbClr val="454E5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08" name="Freeform: Shape 3807">
                  <a:extLst>
                    <a:ext uri="{FF2B5EF4-FFF2-40B4-BE49-F238E27FC236}">
                      <a16:creationId xmlns:a16="http://schemas.microsoft.com/office/drawing/2014/main" id="{384F94B1-84DE-2627-E984-AA137BE99C35}"/>
                    </a:ext>
                  </a:extLst>
                </p:cNvPr>
                <p:cNvSpPr/>
                <p:nvPr/>
              </p:nvSpPr>
              <p:spPr>
                <a:xfrm>
                  <a:off x="1427816" y="427788"/>
                  <a:ext cx="270686" cy="264982"/>
                </a:xfrm>
                <a:custGeom>
                  <a:avLst/>
                  <a:gdLst>
                    <a:gd name="connsiteX0" fmla="*/ 4702 w 270686"/>
                    <a:gd name="connsiteY0" fmla="*/ 256064 h 264982"/>
                    <a:gd name="connsiteX1" fmla="*/ 37087 w 270686"/>
                    <a:gd name="connsiteY1" fmla="*/ 259874 h 264982"/>
                    <a:gd name="connsiteX2" fmla="*/ 261877 w 270686"/>
                    <a:gd name="connsiteY2" fmla="*/ 40799 h 264982"/>
                    <a:gd name="connsiteX3" fmla="*/ 265687 w 270686"/>
                    <a:gd name="connsiteY3" fmla="*/ 8414 h 264982"/>
                    <a:gd name="connsiteX4" fmla="*/ 233302 w 270686"/>
                    <a:gd name="connsiteY4" fmla="*/ 4604 h 264982"/>
                    <a:gd name="connsiteX5" fmla="*/ 8512 w 270686"/>
                    <a:gd name="connsiteY5" fmla="*/ 223679 h 264982"/>
                    <a:gd name="connsiteX6" fmla="*/ 4702 w 270686"/>
                    <a:gd name="connsiteY6" fmla="*/ 256064 h 26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686" h="264982">
                      <a:moveTo>
                        <a:pt x="4702" y="256064"/>
                      </a:moveTo>
                      <a:cubicBezTo>
                        <a:pt x="12322" y="265589"/>
                        <a:pt x="28514" y="268447"/>
                        <a:pt x="37087" y="259874"/>
                      </a:cubicBezTo>
                      <a:cubicBezTo>
                        <a:pt x="112334" y="187484"/>
                        <a:pt x="175199" y="101759"/>
                        <a:pt x="261877" y="40799"/>
                      </a:cubicBezTo>
                      <a:cubicBezTo>
                        <a:pt x="272354" y="33179"/>
                        <a:pt x="273307" y="17939"/>
                        <a:pt x="265687" y="8414"/>
                      </a:cubicBezTo>
                      <a:cubicBezTo>
                        <a:pt x="257114" y="-2063"/>
                        <a:pt x="243779" y="-2063"/>
                        <a:pt x="233302" y="4604"/>
                      </a:cubicBezTo>
                      <a:cubicBezTo>
                        <a:pt x="146624" y="65564"/>
                        <a:pt x="83759" y="151289"/>
                        <a:pt x="8512" y="223679"/>
                      </a:cubicBezTo>
                      <a:cubicBezTo>
                        <a:pt x="-1013" y="232252"/>
                        <a:pt x="-2918" y="245587"/>
                        <a:pt x="4702" y="256064"/>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3809" name="Graphic 3797">
                <a:extLst>
                  <a:ext uri="{FF2B5EF4-FFF2-40B4-BE49-F238E27FC236}">
                    <a16:creationId xmlns:a16="http://schemas.microsoft.com/office/drawing/2014/main" id="{826D506A-FD43-5DCC-1716-EB34FF4B0BBF}"/>
                  </a:ext>
                </a:extLst>
              </p:cNvPr>
              <p:cNvGrpSpPr/>
              <p:nvPr/>
            </p:nvGrpSpPr>
            <p:grpSpPr>
              <a:xfrm>
                <a:off x="9875334" y="1790577"/>
                <a:ext cx="1111021" cy="1019182"/>
                <a:chOff x="9875334" y="1790577"/>
                <a:chExt cx="1111021" cy="1019182"/>
              </a:xfrm>
            </p:grpSpPr>
            <p:sp>
              <p:nvSpPr>
                <p:cNvPr id="3810" name="Freeform: Shape 3809">
                  <a:extLst>
                    <a:ext uri="{FF2B5EF4-FFF2-40B4-BE49-F238E27FC236}">
                      <a16:creationId xmlns:a16="http://schemas.microsoft.com/office/drawing/2014/main" id="{D2B8CCF1-E98A-CB44-0F3B-E4CEBF77BEAD}"/>
                    </a:ext>
                  </a:extLst>
                </p:cNvPr>
                <p:cNvSpPr/>
                <p:nvPr/>
              </p:nvSpPr>
              <p:spPr>
                <a:xfrm>
                  <a:off x="9875334" y="1790577"/>
                  <a:ext cx="1111021" cy="1019182"/>
                </a:xfrm>
                <a:custGeom>
                  <a:avLst/>
                  <a:gdLst>
                    <a:gd name="connsiteX0" fmla="*/ 99203 w 1111021"/>
                    <a:gd name="connsiteY0" fmla="*/ 679213 h 1019182"/>
                    <a:gd name="connsiteX1" fmla="*/ 216361 w 1111021"/>
                    <a:gd name="connsiteY1" fmla="*/ 573486 h 1019182"/>
                    <a:gd name="connsiteX2" fmla="*/ 551641 w 1111021"/>
                    <a:gd name="connsiteY2" fmla="*/ 271543 h 1019182"/>
                    <a:gd name="connsiteX3" fmla="*/ 719281 w 1111021"/>
                    <a:gd name="connsiteY3" fmla="*/ 121048 h 1019182"/>
                    <a:gd name="connsiteX4" fmla="*/ 844059 w 1111021"/>
                    <a:gd name="connsiteY4" fmla="*/ 7701 h 1019182"/>
                    <a:gd name="connsiteX5" fmla="*/ 861203 w 1111021"/>
                    <a:gd name="connsiteY5" fmla="*/ 81 h 1019182"/>
                    <a:gd name="connsiteX6" fmla="*/ 883111 w 1111021"/>
                    <a:gd name="connsiteY6" fmla="*/ 15321 h 1019182"/>
                    <a:gd name="connsiteX7" fmla="*/ 887873 w 1111021"/>
                    <a:gd name="connsiteY7" fmla="*/ 42943 h 1019182"/>
                    <a:gd name="connsiteX8" fmla="*/ 882159 w 1111021"/>
                    <a:gd name="connsiteY8" fmla="*/ 122001 h 1019182"/>
                    <a:gd name="connsiteX9" fmla="*/ 1054561 w 1111021"/>
                    <a:gd name="connsiteY9" fmla="*/ 57231 h 1019182"/>
                    <a:gd name="connsiteX10" fmla="*/ 1082184 w 1111021"/>
                    <a:gd name="connsiteY10" fmla="*/ 91521 h 1019182"/>
                    <a:gd name="connsiteX11" fmla="*/ 997411 w 1111021"/>
                    <a:gd name="connsiteY11" fmla="*/ 213441 h 1019182"/>
                    <a:gd name="connsiteX12" fmla="*/ 1082184 w 1111021"/>
                    <a:gd name="connsiteY12" fmla="*/ 197248 h 1019182"/>
                    <a:gd name="connsiteX13" fmla="*/ 1107901 w 1111021"/>
                    <a:gd name="connsiteY13" fmla="*/ 237253 h 1019182"/>
                    <a:gd name="connsiteX14" fmla="*/ 1039321 w 1111021"/>
                    <a:gd name="connsiteY14" fmla="*/ 310596 h 1019182"/>
                    <a:gd name="connsiteX15" fmla="*/ 305896 w 1111021"/>
                    <a:gd name="connsiteY15" fmla="*/ 983061 h 1019182"/>
                    <a:gd name="connsiteX16" fmla="*/ 270653 w 1111021"/>
                    <a:gd name="connsiteY16" fmla="*/ 1010683 h 1019182"/>
                    <a:gd name="connsiteX17" fmla="*/ 268748 w 1111021"/>
                    <a:gd name="connsiteY17" fmla="*/ 1011636 h 1019182"/>
                    <a:gd name="connsiteX18" fmla="*/ 220171 w 1111021"/>
                    <a:gd name="connsiteY18" fmla="*/ 922101 h 1019182"/>
                    <a:gd name="connsiteX19" fmla="*/ 235411 w 1111021"/>
                    <a:gd name="connsiteY19" fmla="*/ 875428 h 1019182"/>
                    <a:gd name="connsiteX20" fmla="*/ 79201 w 1111021"/>
                    <a:gd name="connsiteY20" fmla="*/ 945913 h 1019182"/>
                    <a:gd name="connsiteX21" fmla="*/ 15384 w 1111021"/>
                    <a:gd name="connsiteY21" fmla="*/ 965916 h 1019182"/>
                    <a:gd name="connsiteX22" fmla="*/ 4906 w 1111021"/>
                    <a:gd name="connsiteY22" fmla="*/ 931626 h 1019182"/>
                    <a:gd name="connsiteX23" fmla="*/ 151591 w 1111021"/>
                    <a:gd name="connsiteY23" fmla="*/ 770653 h 1019182"/>
                    <a:gd name="connsiteX24" fmla="*/ 52531 w 1111021"/>
                    <a:gd name="connsiteY24" fmla="*/ 774463 h 1019182"/>
                    <a:gd name="connsiteX25" fmla="*/ 99203 w 1111021"/>
                    <a:gd name="connsiteY25" fmla="*/ 679213 h 10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1021" h="1019182">
                      <a:moveTo>
                        <a:pt x="99203" y="679213"/>
                      </a:moveTo>
                      <a:cubicBezTo>
                        <a:pt x="138256" y="643971"/>
                        <a:pt x="177309" y="608728"/>
                        <a:pt x="216361" y="573486"/>
                      </a:cubicBezTo>
                      <a:cubicBezTo>
                        <a:pt x="327803" y="472521"/>
                        <a:pt x="440198" y="372508"/>
                        <a:pt x="551641" y="271543"/>
                      </a:cubicBezTo>
                      <a:lnTo>
                        <a:pt x="719281" y="121048"/>
                      </a:lnTo>
                      <a:cubicBezTo>
                        <a:pt x="760239" y="83901"/>
                        <a:pt x="799291" y="39133"/>
                        <a:pt x="844059" y="7701"/>
                      </a:cubicBezTo>
                      <a:cubicBezTo>
                        <a:pt x="848821" y="3891"/>
                        <a:pt x="854536" y="1033"/>
                        <a:pt x="861203" y="81"/>
                      </a:cubicBezTo>
                      <a:cubicBezTo>
                        <a:pt x="870729" y="-872"/>
                        <a:pt x="879301" y="6748"/>
                        <a:pt x="883111" y="15321"/>
                      </a:cubicBezTo>
                      <a:cubicBezTo>
                        <a:pt x="886921" y="23893"/>
                        <a:pt x="887873" y="33418"/>
                        <a:pt x="887873" y="42943"/>
                      </a:cubicBezTo>
                      <a:cubicBezTo>
                        <a:pt x="888826" y="69613"/>
                        <a:pt x="886921" y="95331"/>
                        <a:pt x="882159" y="122001"/>
                      </a:cubicBezTo>
                      <a:cubicBezTo>
                        <a:pt x="942167" y="105808"/>
                        <a:pt x="998363" y="82948"/>
                        <a:pt x="1054561" y="57231"/>
                      </a:cubicBezTo>
                      <a:cubicBezTo>
                        <a:pt x="1075517" y="47706"/>
                        <a:pt x="1094567" y="73423"/>
                        <a:pt x="1082184" y="91521"/>
                      </a:cubicBezTo>
                      <a:cubicBezTo>
                        <a:pt x="1054561" y="132478"/>
                        <a:pt x="1025986" y="173436"/>
                        <a:pt x="997411" y="213441"/>
                      </a:cubicBezTo>
                      <a:cubicBezTo>
                        <a:pt x="1025986" y="208678"/>
                        <a:pt x="1054561" y="202963"/>
                        <a:pt x="1082184" y="197248"/>
                      </a:cubicBezTo>
                      <a:cubicBezTo>
                        <a:pt x="1104092" y="192486"/>
                        <a:pt x="1117426" y="221061"/>
                        <a:pt x="1107901" y="237253"/>
                      </a:cubicBezTo>
                      <a:cubicBezTo>
                        <a:pt x="1093613" y="263923"/>
                        <a:pt x="1059323" y="288688"/>
                        <a:pt x="1039321" y="310596"/>
                      </a:cubicBezTo>
                      <a:cubicBezTo>
                        <a:pt x="807864" y="548721"/>
                        <a:pt x="544021" y="751603"/>
                        <a:pt x="305896" y="983061"/>
                      </a:cubicBezTo>
                      <a:cubicBezTo>
                        <a:pt x="295419" y="993538"/>
                        <a:pt x="283989" y="1004016"/>
                        <a:pt x="270653" y="1010683"/>
                      </a:cubicBezTo>
                      <a:lnTo>
                        <a:pt x="268748" y="1011636"/>
                      </a:lnTo>
                      <a:cubicBezTo>
                        <a:pt x="200169" y="1044973"/>
                        <a:pt x="211598" y="959248"/>
                        <a:pt x="220171" y="922101"/>
                      </a:cubicBezTo>
                      <a:cubicBezTo>
                        <a:pt x="223981" y="905908"/>
                        <a:pt x="229696" y="890668"/>
                        <a:pt x="235411" y="875428"/>
                      </a:cubicBezTo>
                      <a:cubicBezTo>
                        <a:pt x="183023" y="899241"/>
                        <a:pt x="131589" y="922101"/>
                        <a:pt x="79201" y="945913"/>
                      </a:cubicBezTo>
                      <a:cubicBezTo>
                        <a:pt x="62056" y="953533"/>
                        <a:pt x="35386" y="974488"/>
                        <a:pt x="15384" y="965916"/>
                      </a:cubicBezTo>
                      <a:cubicBezTo>
                        <a:pt x="2048" y="960201"/>
                        <a:pt x="-5572" y="943056"/>
                        <a:pt x="4906" y="931626"/>
                      </a:cubicBezTo>
                      <a:cubicBezTo>
                        <a:pt x="53484" y="878286"/>
                        <a:pt x="103014" y="823993"/>
                        <a:pt x="151591" y="770653"/>
                      </a:cubicBezTo>
                      <a:cubicBezTo>
                        <a:pt x="118253" y="771606"/>
                        <a:pt x="85869" y="773511"/>
                        <a:pt x="52531" y="774463"/>
                      </a:cubicBezTo>
                      <a:cubicBezTo>
                        <a:pt x="-17002" y="778273"/>
                        <a:pt x="86821" y="690643"/>
                        <a:pt x="99203" y="679213"/>
                      </a:cubicBezTo>
                      <a:close/>
                    </a:path>
                  </a:pathLst>
                </a:custGeom>
                <a:solidFill>
                  <a:srgbClr val="F9DE8D"/>
                </a:solidFill>
                <a:ln w="38100" cap="flat">
                  <a:solidFill>
                    <a:srgbClr val="454E5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13" name="Freeform: Shape 3812">
                  <a:extLst>
                    <a:ext uri="{FF2B5EF4-FFF2-40B4-BE49-F238E27FC236}">
                      <a16:creationId xmlns:a16="http://schemas.microsoft.com/office/drawing/2014/main" id="{C316C2B4-FEAB-F9E4-4495-73512117ABE3}"/>
                    </a:ext>
                  </a:extLst>
                </p:cNvPr>
                <p:cNvSpPr/>
                <p:nvPr/>
              </p:nvSpPr>
              <p:spPr>
                <a:xfrm>
                  <a:off x="10274338" y="2282754"/>
                  <a:ext cx="271092" cy="264982"/>
                </a:xfrm>
                <a:custGeom>
                  <a:avLst/>
                  <a:gdLst>
                    <a:gd name="connsiteX0" fmla="*/ 265985 w 271092"/>
                    <a:gd name="connsiteY0" fmla="*/ 8918 h 264982"/>
                    <a:gd name="connsiteX1" fmla="*/ 233599 w 271092"/>
                    <a:gd name="connsiteY1" fmla="*/ 5108 h 264982"/>
                    <a:gd name="connsiteX2" fmla="*/ 8810 w 271092"/>
                    <a:gd name="connsiteY2" fmla="*/ 224183 h 264982"/>
                    <a:gd name="connsiteX3" fmla="*/ 4999 w 271092"/>
                    <a:gd name="connsiteY3" fmla="*/ 256568 h 264982"/>
                    <a:gd name="connsiteX4" fmla="*/ 37385 w 271092"/>
                    <a:gd name="connsiteY4" fmla="*/ 260378 h 264982"/>
                    <a:gd name="connsiteX5" fmla="*/ 262174 w 271092"/>
                    <a:gd name="connsiteY5" fmla="*/ 41303 h 264982"/>
                    <a:gd name="connsiteX6" fmla="*/ 265985 w 271092"/>
                    <a:gd name="connsiteY6" fmla="*/ 8918 h 26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092" h="264982">
                      <a:moveTo>
                        <a:pt x="265985" y="8918"/>
                      </a:moveTo>
                      <a:cubicBezTo>
                        <a:pt x="258365" y="-607"/>
                        <a:pt x="242172" y="-3464"/>
                        <a:pt x="233599" y="5108"/>
                      </a:cubicBezTo>
                      <a:cubicBezTo>
                        <a:pt x="158352" y="77498"/>
                        <a:pt x="95487" y="163223"/>
                        <a:pt x="8810" y="224183"/>
                      </a:cubicBezTo>
                      <a:cubicBezTo>
                        <a:pt x="-1668" y="231803"/>
                        <a:pt x="-2621" y="247043"/>
                        <a:pt x="4999" y="256568"/>
                      </a:cubicBezTo>
                      <a:cubicBezTo>
                        <a:pt x="13572" y="267046"/>
                        <a:pt x="26907" y="267046"/>
                        <a:pt x="37385" y="260378"/>
                      </a:cubicBezTo>
                      <a:cubicBezTo>
                        <a:pt x="124062" y="199418"/>
                        <a:pt x="186927" y="113693"/>
                        <a:pt x="262174" y="41303"/>
                      </a:cubicBezTo>
                      <a:cubicBezTo>
                        <a:pt x="271699" y="32731"/>
                        <a:pt x="274557" y="19396"/>
                        <a:pt x="265985" y="8918"/>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sp>
          <p:nvSpPr>
            <p:cNvPr id="3814" name="TextBox 3813">
              <a:extLst>
                <a:ext uri="{FF2B5EF4-FFF2-40B4-BE49-F238E27FC236}">
                  <a16:creationId xmlns:a16="http://schemas.microsoft.com/office/drawing/2014/main" id="{BAA9D4FF-85DB-D101-895A-266766DD2D54}"/>
                </a:ext>
              </a:extLst>
            </p:cNvPr>
            <p:cNvSpPr txBox="1"/>
            <p:nvPr/>
          </p:nvSpPr>
          <p:spPr>
            <a:xfrm>
              <a:off x="2495557" y="532541"/>
              <a:ext cx="41860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hỗn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3816" name="A">
            <a:extLst>
              <a:ext uri="{FF2B5EF4-FFF2-40B4-BE49-F238E27FC236}">
                <a16:creationId xmlns:a16="http://schemas.microsoft.com/office/drawing/2014/main" id="{B73394CD-C09D-C63B-B678-AB3116DDC44D}"/>
              </a:ext>
            </a:extLst>
          </p:cNvPr>
          <p:cNvGrpSpPr/>
          <p:nvPr/>
        </p:nvGrpSpPr>
        <p:grpSpPr>
          <a:xfrm>
            <a:off x="570196" y="3029864"/>
            <a:ext cx="5009148" cy="1152000"/>
            <a:chOff x="873492" y="2490890"/>
            <a:chExt cx="5009148" cy="1152000"/>
          </a:xfrm>
        </p:grpSpPr>
        <p:grpSp>
          <p:nvGrpSpPr>
            <p:cNvPr id="3817" name="Nhóm 21">
              <a:extLst>
                <a:ext uri="{FF2B5EF4-FFF2-40B4-BE49-F238E27FC236}">
                  <a16:creationId xmlns:a16="http://schemas.microsoft.com/office/drawing/2014/main" id="{AE91222B-211F-1FA6-E68B-C711955D14B4}"/>
                </a:ext>
              </a:extLst>
            </p:cNvPr>
            <p:cNvGrpSpPr/>
            <p:nvPr/>
          </p:nvGrpSpPr>
          <p:grpSpPr>
            <a:xfrm>
              <a:off x="873492" y="2490890"/>
              <a:ext cx="5009148" cy="1152000"/>
              <a:chOff x="873492" y="2490890"/>
              <a:chExt cx="5009148" cy="1152000"/>
            </a:xfrm>
          </p:grpSpPr>
          <p:sp>
            <p:nvSpPr>
              <p:cNvPr id="3819" name="Hình chữ nhật: Góc Tròn 11">
                <a:extLst>
                  <a:ext uri="{FF2B5EF4-FFF2-40B4-BE49-F238E27FC236}">
                    <a16:creationId xmlns:a16="http://schemas.microsoft.com/office/drawing/2014/main" id="{BA82262E-1060-17B6-B816-F64D84649636}"/>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820" name="Đồ họa 7">
                <a:extLst>
                  <a:ext uri="{FF2B5EF4-FFF2-40B4-BE49-F238E27FC236}">
                    <a16:creationId xmlns:a16="http://schemas.microsoft.com/office/drawing/2014/main" id="{0B930ABD-7C56-47CA-39A3-368066792B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3492" y="2490890"/>
                <a:ext cx="1246685" cy="1152000"/>
              </a:xfrm>
              <a:prstGeom prst="rect">
                <a:avLst/>
              </a:prstGeom>
            </p:spPr>
          </p:pic>
        </p:grpSp>
        <mc:AlternateContent xmlns:mc="http://schemas.openxmlformats.org/markup-compatibility/2006" xmlns:a14="http://schemas.microsoft.com/office/drawing/2010/main">
          <mc:Choice Requires="a14">
            <p:sp>
              <p:nvSpPr>
                <p:cNvPr id="3818" name="Hộp Văn bản 42">
                  <a:extLst>
                    <a:ext uri="{FF2B5EF4-FFF2-40B4-BE49-F238E27FC236}">
                      <a16:creationId xmlns:a16="http://schemas.microsoft.com/office/drawing/2014/main" id="{06E355D9-41F4-EFB5-5A4F-D0426E7B0041}"/>
                    </a:ext>
                  </a:extLst>
                </p:cNvPr>
                <p:cNvSpPr txBox="1"/>
                <p:nvPr/>
              </p:nvSpPr>
              <p:spPr>
                <a:xfrm>
                  <a:off x="2971632" y="2622676"/>
                  <a:ext cx="1515158"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2060"/>
                            </a:solidFill>
                            <a:effectLst/>
                            <a:latin typeface="Cambria Math" panose="02040503050406030204" pitchFamily="18" charset="0"/>
                          </a:rPr>
                          <m:t>2</m:t>
                        </m:r>
                        <m:f>
                          <m:fPr>
                            <m:ctrlPr>
                              <a:rPr lang="en-US" sz="2800" i="1" smtClean="0">
                                <a:solidFill>
                                  <a:srgbClr val="002060"/>
                                </a:solidFill>
                                <a:effectLst/>
                                <a:latin typeface="Cambria Math" panose="02040503050406030204" pitchFamily="18" charset="0"/>
                              </a:rPr>
                            </m:ctrlPr>
                          </m:fPr>
                          <m:num>
                            <m:r>
                              <a:rPr lang="en-US" sz="2800" b="0"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800" b="0"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2800" dirty="0">
                    <a:solidFill>
                      <a:srgbClr val="002060"/>
                    </a:solidFill>
                  </a:endParaRPr>
                </a:p>
              </p:txBody>
            </p:sp>
          </mc:Choice>
          <mc:Fallback xmlns="">
            <p:sp>
              <p:nvSpPr>
                <p:cNvPr id="3818" name="Hộp Văn bản 42">
                  <a:extLst>
                    <a:ext uri="{FF2B5EF4-FFF2-40B4-BE49-F238E27FC236}">
                      <a16:creationId xmlns:a16="http://schemas.microsoft.com/office/drawing/2014/main" id="{06E355D9-41F4-EFB5-5A4F-D0426E7B0041}"/>
                    </a:ext>
                  </a:extLst>
                </p:cNvPr>
                <p:cNvSpPr txBox="1">
                  <a:spLocks noRot="1" noChangeAspect="1" noMove="1" noResize="1" noEditPoints="1" noAdjustHandles="1" noChangeArrowheads="1" noChangeShapeType="1" noTextEdit="1"/>
                </p:cNvSpPr>
                <p:nvPr/>
              </p:nvSpPr>
              <p:spPr>
                <a:xfrm>
                  <a:off x="2971632" y="2622676"/>
                  <a:ext cx="1515158" cy="901785"/>
                </a:xfrm>
                <a:prstGeom prst="rect">
                  <a:avLst/>
                </a:prstGeom>
                <a:blipFill>
                  <a:blip r:embed="rId8"/>
                  <a:stretch>
                    <a:fillRect/>
                  </a:stretch>
                </a:blipFill>
              </p:spPr>
              <p:txBody>
                <a:bodyPr/>
                <a:lstStyle/>
                <a:p>
                  <a:r>
                    <a:rPr lang="en-US">
                      <a:noFill/>
                    </a:rPr>
                    <a:t> </a:t>
                  </a:r>
                </a:p>
              </p:txBody>
            </p:sp>
          </mc:Fallback>
        </mc:AlternateContent>
      </p:grpSp>
      <p:grpSp>
        <p:nvGrpSpPr>
          <p:cNvPr id="3842" name="B">
            <a:extLst>
              <a:ext uri="{FF2B5EF4-FFF2-40B4-BE49-F238E27FC236}">
                <a16:creationId xmlns:a16="http://schemas.microsoft.com/office/drawing/2014/main" id="{C331FD7B-86A3-7CB2-AD44-C653A13E0590}"/>
              </a:ext>
            </a:extLst>
          </p:cNvPr>
          <p:cNvGrpSpPr/>
          <p:nvPr/>
        </p:nvGrpSpPr>
        <p:grpSpPr>
          <a:xfrm>
            <a:off x="6563602" y="3012302"/>
            <a:ext cx="4734694" cy="1152192"/>
            <a:chOff x="6372683" y="2989513"/>
            <a:chExt cx="4734694" cy="1152192"/>
          </a:xfrm>
        </p:grpSpPr>
        <p:grpSp>
          <p:nvGrpSpPr>
            <p:cNvPr id="3822" name="Nhóm 22">
              <a:extLst>
                <a:ext uri="{FF2B5EF4-FFF2-40B4-BE49-F238E27FC236}">
                  <a16:creationId xmlns:a16="http://schemas.microsoft.com/office/drawing/2014/main" id="{6232CAA7-99BC-D64C-438D-2CC27ABC66F3}"/>
                </a:ext>
              </a:extLst>
            </p:cNvPr>
            <p:cNvGrpSpPr/>
            <p:nvPr/>
          </p:nvGrpSpPr>
          <p:grpSpPr>
            <a:xfrm>
              <a:off x="6372683" y="2989513"/>
              <a:ext cx="4734694" cy="1152000"/>
              <a:chOff x="6309362" y="2463371"/>
              <a:chExt cx="4734694" cy="1152000"/>
            </a:xfrm>
          </p:grpSpPr>
          <p:sp>
            <p:nvSpPr>
              <p:cNvPr id="3824" name="Hình chữ nhật: Góc Tròn 12">
                <a:extLst>
                  <a:ext uri="{FF2B5EF4-FFF2-40B4-BE49-F238E27FC236}">
                    <a16:creationId xmlns:a16="http://schemas.microsoft.com/office/drawing/2014/main" id="{E2F216F6-AC6C-7780-E40F-2E1515CB6E71}"/>
                  </a:ext>
                </a:extLst>
              </p:cNvPr>
              <p:cNvSpPr/>
              <p:nvPr/>
            </p:nvSpPr>
            <p:spPr>
              <a:xfrm>
                <a:off x="6688190" y="2496527"/>
                <a:ext cx="4355866"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825" name="Đồ họa 14">
                <a:extLst>
                  <a:ext uri="{FF2B5EF4-FFF2-40B4-BE49-F238E27FC236}">
                    <a16:creationId xmlns:a16="http://schemas.microsoft.com/office/drawing/2014/main" id="{506B03B0-BCE8-C2D7-7EF5-B372BB45EC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362" y="2463371"/>
                <a:ext cx="1061053" cy="1152000"/>
              </a:xfrm>
              <a:prstGeom prst="rect">
                <a:avLst/>
              </a:prstGeom>
            </p:spPr>
          </p:pic>
        </p:grpSp>
        <mc:AlternateContent xmlns:mc="http://schemas.openxmlformats.org/markup-compatibility/2006" xmlns:a14="http://schemas.microsoft.com/office/drawing/2010/main">
          <mc:Choice Requires="a14">
            <p:sp>
              <p:nvSpPr>
                <p:cNvPr id="3837" name="Hộp Văn bản 42">
                  <a:extLst>
                    <a:ext uri="{FF2B5EF4-FFF2-40B4-BE49-F238E27FC236}">
                      <a16:creationId xmlns:a16="http://schemas.microsoft.com/office/drawing/2014/main" id="{829788F2-C683-86C2-0CD9-0CE1A1CE0853}"/>
                    </a:ext>
                  </a:extLst>
                </p:cNvPr>
                <p:cNvSpPr txBox="1"/>
                <p:nvPr/>
              </p:nvSpPr>
              <p:spPr>
                <a:xfrm>
                  <a:off x="8337310" y="3239920"/>
                  <a:ext cx="723788"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2060"/>
                            </a:solidFill>
                            <a:effectLst/>
                            <a:latin typeface="Cambria Math" panose="02040503050406030204" pitchFamily="18" charset="0"/>
                          </a:rPr>
                          <m:t>2</m:t>
                        </m:r>
                        <m:f>
                          <m:fPr>
                            <m:ctrlPr>
                              <a:rPr lang="en-US" sz="2800" i="1" smtClean="0">
                                <a:solidFill>
                                  <a:srgbClr val="002060"/>
                                </a:solidFill>
                                <a:effectLst/>
                                <a:latin typeface="Cambria Math" panose="02040503050406030204" pitchFamily="18" charset="0"/>
                              </a:rPr>
                            </m:ctrlPr>
                          </m:fPr>
                          <m:num>
                            <m:r>
                              <a:rPr lang="en-US" sz="2800" b="0" i="1" smtClean="0">
                                <a:solidFill>
                                  <a:srgbClr val="002060"/>
                                </a:solidFill>
                                <a:effectLst/>
                                <a:latin typeface="Cambria Math" panose="02040503050406030204" pitchFamily="18" charset="0"/>
                              </a:rPr>
                              <m:t>1</m:t>
                            </m:r>
                          </m:num>
                          <m:den>
                            <m:r>
                              <a:rPr lang="en-US" sz="2800" b="0"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2800" dirty="0">
                    <a:solidFill>
                      <a:srgbClr val="002060"/>
                    </a:solidFill>
                  </a:endParaRPr>
                </a:p>
              </p:txBody>
            </p:sp>
          </mc:Choice>
          <mc:Fallback xmlns="">
            <p:sp>
              <p:nvSpPr>
                <p:cNvPr id="3837" name="Hộp Văn bản 42">
                  <a:extLst>
                    <a:ext uri="{FF2B5EF4-FFF2-40B4-BE49-F238E27FC236}">
                      <a16:creationId xmlns:a16="http://schemas.microsoft.com/office/drawing/2014/main" id="{829788F2-C683-86C2-0CD9-0CE1A1CE0853}"/>
                    </a:ext>
                  </a:extLst>
                </p:cNvPr>
                <p:cNvSpPr txBox="1">
                  <a:spLocks noRot="1" noChangeAspect="1" noMove="1" noResize="1" noEditPoints="1" noAdjustHandles="1" noChangeArrowheads="1" noChangeShapeType="1" noTextEdit="1"/>
                </p:cNvSpPr>
                <p:nvPr/>
              </p:nvSpPr>
              <p:spPr>
                <a:xfrm>
                  <a:off x="8337310" y="3239920"/>
                  <a:ext cx="723788" cy="901785"/>
                </a:xfrm>
                <a:prstGeom prst="rect">
                  <a:avLst/>
                </a:prstGeom>
                <a:blipFill>
                  <a:blip r:embed="rId11"/>
                  <a:stretch>
                    <a:fillRect/>
                  </a:stretch>
                </a:blipFill>
              </p:spPr>
              <p:txBody>
                <a:bodyPr/>
                <a:lstStyle/>
                <a:p>
                  <a:r>
                    <a:rPr lang="en-US">
                      <a:noFill/>
                    </a:rPr>
                    <a:t> </a:t>
                  </a:r>
                </a:p>
              </p:txBody>
            </p:sp>
          </mc:Fallback>
        </mc:AlternateContent>
      </p:grpSp>
      <p:grpSp>
        <p:nvGrpSpPr>
          <p:cNvPr id="3841" name="C">
            <a:extLst>
              <a:ext uri="{FF2B5EF4-FFF2-40B4-BE49-F238E27FC236}">
                <a16:creationId xmlns:a16="http://schemas.microsoft.com/office/drawing/2014/main" id="{BC03DEF1-D80F-2947-6F6B-15AEE59FBC69}"/>
              </a:ext>
            </a:extLst>
          </p:cNvPr>
          <p:cNvGrpSpPr/>
          <p:nvPr/>
        </p:nvGrpSpPr>
        <p:grpSpPr>
          <a:xfrm>
            <a:off x="570196" y="4567117"/>
            <a:ext cx="4924401" cy="1193213"/>
            <a:chOff x="379277" y="4544328"/>
            <a:chExt cx="4924401" cy="1193213"/>
          </a:xfrm>
        </p:grpSpPr>
        <p:grpSp>
          <p:nvGrpSpPr>
            <p:cNvPr id="3827" name="Nhóm 23">
              <a:extLst>
                <a:ext uri="{FF2B5EF4-FFF2-40B4-BE49-F238E27FC236}">
                  <a16:creationId xmlns:a16="http://schemas.microsoft.com/office/drawing/2014/main" id="{148940D4-3F1B-5D1E-D851-B63ABF957ACC}"/>
                </a:ext>
              </a:extLst>
            </p:cNvPr>
            <p:cNvGrpSpPr/>
            <p:nvPr/>
          </p:nvGrpSpPr>
          <p:grpSpPr>
            <a:xfrm>
              <a:off x="379277" y="4544328"/>
              <a:ext cx="4924401" cy="1152000"/>
              <a:chOff x="958238" y="4423396"/>
              <a:chExt cx="4924401" cy="1152000"/>
            </a:xfrm>
          </p:grpSpPr>
          <p:sp>
            <p:nvSpPr>
              <p:cNvPr id="3829" name="Hình chữ nhật: Góc Tròn 19">
                <a:extLst>
                  <a:ext uri="{FF2B5EF4-FFF2-40B4-BE49-F238E27FC236}">
                    <a16:creationId xmlns:a16="http://schemas.microsoft.com/office/drawing/2014/main" id="{075B76A6-D102-D84C-E8A4-9CFB1986857E}"/>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830" name="Đồ họa 18">
                <a:extLst>
                  <a:ext uri="{FF2B5EF4-FFF2-40B4-BE49-F238E27FC236}">
                    <a16:creationId xmlns:a16="http://schemas.microsoft.com/office/drawing/2014/main" id="{A7D2C87E-59CF-0BD5-5189-B1BB6CA4F4D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8238" y="4423396"/>
                <a:ext cx="1077191" cy="1152000"/>
              </a:xfrm>
              <a:prstGeom prst="rect">
                <a:avLst/>
              </a:prstGeom>
            </p:spPr>
          </p:pic>
        </p:grpSp>
        <mc:AlternateContent xmlns:mc="http://schemas.openxmlformats.org/markup-compatibility/2006" xmlns:a14="http://schemas.microsoft.com/office/drawing/2010/main">
          <mc:Choice Requires="a14">
            <p:sp>
              <p:nvSpPr>
                <p:cNvPr id="3838" name="Hộp Văn bản 42">
                  <a:extLst>
                    <a:ext uri="{FF2B5EF4-FFF2-40B4-BE49-F238E27FC236}">
                      <a16:creationId xmlns:a16="http://schemas.microsoft.com/office/drawing/2014/main" id="{59145F80-E631-AD6F-634F-AFABBAC61713}"/>
                    </a:ext>
                  </a:extLst>
                </p:cNvPr>
                <p:cNvSpPr txBox="1"/>
                <p:nvPr/>
              </p:nvSpPr>
              <p:spPr>
                <a:xfrm>
                  <a:off x="2370988" y="4835756"/>
                  <a:ext cx="723788"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2060"/>
                            </a:solidFill>
                            <a:effectLst/>
                            <a:latin typeface="Cambria Math" panose="02040503050406030204" pitchFamily="18" charset="0"/>
                          </a:rPr>
                          <m:t>1</m:t>
                        </m:r>
                        <m:f>
                          <m:fPr>
                            <m:ctrlPr>
                              <a:rPr lang="en-US" sz="2800" i="1" smtClean="0">
                                <a:solidFill>
                                  <a:srgbClr val="002060"/>
                                </a:solidFill>
                                <a:effectLst/>
                                <a:latin typeface="Cambria Math" panose="02040503050406030204" pitchFamily="18" charset="0"/>
                              </a:rPr>
                            </m:ctrlPr>
                          </m:fPr>
                          <m:num>
                            <m:r>
                              <a:rPr lang="en-US" sz="2800" b="0"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2800" b="0"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2800" dirty="0">
                    <a:solidFill>
                      <a:srgbClr val="002060"/>
                    </a:solidFill>
                  </a:endParaRPr>
                </a:p>
              </p:txBody>
            </p:sp>
          </mc:Choice>
          <mc:Fallback xmlns="">
            <p:sp>
              <p:nvSpPr>
                <p:cNvPr id="3838" name="Hộp Văn bản 42">
                  <a:extLst>
                    <a:ext uri="{FF2B5EF4-FFF2-40B4-BE49-F238E27FC236}">
                      <a16:creationId xmlns:a16="http://schemas.microsoft.com/office/drawing/2014/main" id="{59145F80-E631-AD6F-634F-AFABBAC61713}"/>
                    </a:ext>
                  </a:extLst>
                </p:cNvPr>
                <p:cNvSpPr txBox="1">
                  <a:spLocks noRot="1" noChangeAspect="1" noMove="1" noResize="1" noEditPoints="1" noAdjustHandles="1" noChangeArrowheads="1" noChangeShapeType="1" noTextEdit="1"/>
                </p:cNvSpPr>
                <p:nvPr/>
              </p:nvSpPr>
              <p:spPr>
                <a:xfrm>
                  <a:off x="2370988" y="4835756"/>
                  <a:ext cx="723788" cy="901785"/>
                </a:xfrm>
                <a:prstGeom prst="rect">
                  <a:avLst/>
                </a:prstGeom>
                <a:blipFill>
                  <a:blip r:embed="rId14"/>
                  <a:stretch>
                    <a:fillRect/>
                  </a:stretch>
                </a:blipFill>
              </p:spPr>
              <p:txBody>
                <a:bodyPr/>
                <a:lstStyle/>
                <a:p>
                  <a:r>
                    <a:rPr lang="en-US">
                      <a:noFill/>
                    </a:rPr>
                    <a:t> </a:t>
                  </a:r>
                </a:p>
              </p:txBody>
            </p:sp>
          </mc:Fallback>
        </mc:AlternateContent>
      </p:grpSp>
      <p:grpSp>
        <p:nvGrpSpPr>
          <p:cNvPr id="3840" name="D">
            <a:extLst>
              <a:ext uri="{FF2B5EF4-FFF2-40B4-BE49-F238E27FC236}">
                <a16:creationId xmlns:a16="http://schemas.microsoft.com/office/drawing/2014/main" id="{FECBCE04-6FFB-C2C9-E0DE-56528EE3D100}"/>
              </a:ext>
            </a:extLst>
          </p:cNvPr>
          <p:cNvGrpSpPr/>
          <p:nvPr/>
        </p:nvGrpSpPr>
        <p:grpSpPr>
          <a:xfrm>
            <a:off x="6563602" y="4600220"/>
            <a:ext cx="4734694" cy="1158571"/>
            <a:chOff x="6372683" y="4577431"/>
            <a:chExt cx="4734694" cy="1158571"/>
          </a:xfrm>
        </p:grpSpPr>
        <p:grpSp>
          <p:nvGrpSpPr>
            <p:cNvPr id="3832" name="Nhóm 24">
              <a:extLst>
                <a:ext uri="{FF2B5EF4-FFF2-40B4-BE49-F238E27FC236}">
                  <a16:creationId xmlns:a16="http://schemas.microsoft.com/office/drawing/2014/main" id="{E04809B9-849B-A070-7863-39C22733F856}"/>
                </a:ext>
              </a:extLst>
            </p:cNvPr>
            <p:cNvGrpSpPr/>
            <p:nvPr/>
          </p:nvGrpSpPr>
          <p:grpSpPr>
            <a:xfrm>
              <a:off x="6372683" y="4577431"/>
              <a:ext cx="4734694" cy="1153269"/>
              <a:chOff x="6309362" y="4395154"/>
              <a:chExt cx="4734694" cy="1153269"/>
            </a:xfrm>
          </p:grpSpPr>
          <p:sp>
            <p:nvSpPr>
              <p:cNvPr id="3834" name="Hình chữ nhật: Góc Tròn 20">
                <a:extLst>
                  <a:ext uri="{FF2B5EF4-FFF2-40B4-BE49-F238E27FC236}">
                    <a16:creationId xmlns:a16="http://schemas.microsoft.com/office/drawing/2014/main" id="{8DFC7690-9EC1-BBE5-A639-4380B76A671C}"/>
                  </a:ext>
                </a:extLst>
              </p:cNvPr>
              <p:cNvSpPr/>
              <p:nvPr/>
            </p:nvSpPr>
            <p:spPr>
              <a:xfrm>
                <a:off x="6688190" y="4395154"/>
                <a:ext cx="4355866" cy="1117575"/>
              </a:xfrm>
              <a:prstGeom prst="roundRect">
                <a:avLst/>
              </a:prstGeom>
              <a:no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835" name="Đồ họa 16">
                <a:extLst>
                  <a:ext uri="{FF2B5EF4-FFF2-40B4-BE49-F238E27FC236}">
                    <a16:creationId xmlns:a16="http://schemas.microsoft.com/office/drawing/2014/main" id="{7E4A7095-E11B-571B-E0E2-A718EAEBE09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09362" y="4396423"/>
                <a:ext cx="1077191" cy="1152000"/>
              </a:xfrm>
              <a:prstGeom prst="rect">
                <a:avLst/>
              </a:prstGeom>
            </p:spPr>
          </p:pic>
        </p:grpSp>
        <mc:AlternateContent xmlns:mc="http://schemas.openxmlformats.org/markup-compatibility/2006" xmlns:a14="http://schemas.microsoft.com/office/drawing/2010/main">
          <mc:Choice Requires="a14">
            <p:sp>
              <p:nvSpPr>
                <p:cNvPr id="3839" name="Hộp Văn bản 42">
                  <a:extLst>
                    <a:ext uri="{FF2B5EF4-FFF2-40B4-BE49-F238E27FC236}">
                      <a16:creationId xmlns:a16="http://schemas.microsoft.com/office/drawing/2014/main" id="{60F7643D-A7F0-AAD3-52B2-0246201B7CBA}"/>
                    </a:ext>
                  </a:extLst>
                </p:cNvPr>
                <p:cNvSpPr txBox="1"/>
                <p:nvPr/>
              </p:nvSpPr>
              <p:spPr>
                <a:xfrm>
                  <a:off x="8447100" y="4835756"/>
                  <a:ext cx="723788" cy="900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2060"/>
                            </a:solidFill>
                            <a:effectLst/>
                            <a:latin typeface="Cambria Math" panose="02040503050406030204" pitchFamily="18" charset="0"/>
                          </a:rPr>
                          <m:t>2</m:t>
                        </m:r>
                        <m:f>
                          <m:fPr>
                            <m:ctrlPr>
                              <a:rPr lang="en-US" sz="2800" i="1" smtClean="0">
                                <a:solidFill>
                                  <a:srgbClr val="002060"/>
                                </a:solidFill>
                                <a:effectLst/>
                                <a:latin typeface="Cambria Math" panose="02040503050406030204" pitchFamily="18" charset="0"/>
                              </a:rPr>
                            </m:ctrlPr>
                          </m:fPr>
                          <m:num>
                            <m:r>
                              <a:rPr lang="en-US" sz="2800" b="0" i="1" smtClean="0">
                                <a:solidFill>
                                  <a:srgbClr val="002060"/>
                                </a:solidFill>
                                <a:effectLst/>
                                <a:latin typeface="Cambria Math" panose="02040503050406030204" pitchFamily="18" charset="0"/>
                              </a:rPr>
                              <m:t>4</m:t>
                            </m:r>
                          </m:num>
                          <m:den>
                            <m:r>
                              <a:rPr lang="en-US" sz="2800" b="0"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2800" dirty="0">
                    <a:solidFill>
                      <a:srgbClr val="002060"/>
                    </a:solidFill>
                  </a:endParaRPr>
                </a:p>
              </p:txBody>
            </p:sp>
          </mc:Choice>
          <mc:Fallback xmlns="">
            <p:sp>
              <p:nvSpPr>
                <p:cNvPr id="3839" name="Hộp Văn bản 42">
                  <a:extLst>
                    <a:ext uri="{FF2B5EF4-FFF2-40B4-BE49-F238E27FC236}">
                      <a16:creationId xmlns:a16="http://schemas.microsoft.com/office/drawing/2014/main" id="{60F7643D-A7F0-AAD3-52B2-0246201B7CBA}"/>
                    </a:ext>
                  </a:extLst>
                </p:cNvPr>
                <p:cNvSpPr txBox="1">
                  <a:spLocks noRot="1" noChangeAspect="1" noMove="1" noResize="1" noEditPoints="1" noAdjustHandles="1" noChangeArrowheads="1" noChangeShapeType="1" noTextEdit="1"/>
                </p:cNvSpPr>
                <p:nvPr/>
              </p:nvSpPr>
              <p:spPr>
                <a:xfrm>
                  <a:off x="8447100" y="4835756"/>
                  <a:ext cx="723788" cy="900246"/>
                </a:xfrm>
                <a:prstGeom prst="rect">
                  <a:avLst/>
                </a:prstGeom>
                <a:blipFill>
                  <a:blip r:embed="rId17"/>
                  <a:stretch>
                    <a:fillRect/>
                  </a:stretch>
                </a:blipFill>
              </p:spPr>
              <p:txBody>
                <a:bodyPr/>
                <a:lstStyle/>
                <a:p>
                  <a:r>
                    <a:rPr lang="en-US">
                      <a:noFill/>
                    </a:rPr>
                    <a:t> </a:t>
                  </a:r>
                </a:p>
              </p:txBody>
            </p:sp>
          </mc:Fallback>
        </mc:AlternateContent>
      </p:grpSp>
      <p:pic>
        <p:nvPicPr>
          <p:cNvPr id="3843" name="CORRECT-ANSWER-SOUND-EFFECT-_-NO-COPYRIGHT">
            <a:hlinkClick r:id="" action="ppaction://media"/>
            <a:extLst>
              <a:ext uri="{FF2B5EF4-FFF2-40B4-BE49-F238E27FC236}">
                <a16:creationId xmlns:a16="http://schemas.microsoft.com/office/drawing/2014/main" id="{3B21328F-FAE7-71B5-4A31-62F1124BE97F}"/>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2379451" y="4261958"/>
            <a:ext cx="487363" cy="487363"/>
          </a:xfrm>
          <a:prstGeom prst="rect">
            <a:avLst/>
          </a:prstGeom>
        </p:spPr>
      </p:pic>
      <p:pic>
        <p:nvPicPr>
          <p:cNvPr id="3844" name="wrong 3">
            <a:hlinkClick r:id="" action="ppaction://media"/>
            <a:extLst>
              <a:ext uri="{FF2B5EF4-FFF2-40B4-BE49-F238E27FC236}">
                <a16:creationId xmlns:a16="http://schemas.microsoft.com/office/drawing/2014/main" id="{0BA97D94-6944-4502-D4F2-2EE61F419CD6}"/>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2363662" y="3363241"/>
            <a:ext cx="487363" cy="487363"/>
          </a:xfrm>
          <a:prstGeom prst="rect">
            <a:avLst/>
          </a:prstGeom>
        </p:spPr>
      </p:pic>
      <p:pic>
        <p:nvPicPr>
          <p:cNvPr id="3845" name="wrong 2">
            <a:hlinkClick r:id="" action="ppaction://media"/>
            <a:extLst>
              <a:ext uri="{FF2B5EF4-FFF2-40B4-BE49-F238E27FC236}">
                <a16:creationId xmlns:a16="http://schemas.microsoft.com/office/drawing/2014/main" id="{3552C39E-64C7-791C-E5C5-102194CF1E88}"/>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2379450" y="2739507"/>
            <a:ext cx="487363" cy="487363"/>
          </a:xfrm>
          <a:prstGeom prst="rect">
            <a:avLst/>
          </a:prstGeom>
        </p:spPr>
      </p:pic>
      <p:pic>
        <p:nvPicPr>
          <p:cNvPr id="3846" name="wrong 1">
            <a:hlinkClick r:id="" action="ppaction://media"/>
            <a:extLst>
              <a:ext uri="{FF2B5EF4-FFF2-40B4-BE49-F238E27FC236}">
                <a16:creationId xmlns:a16="http://schemas.microsoft.com/office/drawing/2014/main" id="{DB359FF4-D61A-C9DF-65D3-62A316DD5393}"/>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2395238" y="2115773"/>
            <a:ext cx="487363" cy="487363"/>
          </a:xfrm>
          <a:prstGeom prst="rect">
            <a:avLst/>
          </a:prstGeom>
        </p:spPr>
      </p:pic>
      <p:pic>
        <p:nvPicPr>
          <p:cNvPr id="3" name="Picture 2">
            <a:extLst>
              <a:ext uri="{FF2B5EF4-FFF2-40B4-BE49-F238E27FC236}">
                <a16:creationId xmlns:a16="http://schemas.microsoft.com/office/drawing/2014/main" id="{A863E892-8C77-F973-E5A5-BA4270ECE993}"/>
              </a:ext>
            </a:extLst>
          </p:cNvPr>
          <p:cNvPicPr>
            <a:picLocks noChangeAspect="1"/>
          </p:cNvPicPr>
          <p:nvPr/>
        </p:nvPicPr>
        <p:blipFill>
          <a:blip r:embed="rId19"/>
          <a:stretch>
            <a:fillRect/>
          </a:stretch>
        </p:blipFill>
        <p:spPr>
          <a:xfrm>
            <a:off x="7104099" y="387202"/>
            <a:ext cx="4171950" cy="2362200"/>
          </a:xfrm>
          <a:prstGeom prst="rect">
            <a:avLst/>
          </a:prstGeom>
        </p:spPr>
      </p:pic>
    </p:spTree>
    <p:extLst>
      <p:ext uri="{BB962C8B-B14F-4D97-AF65-F5344CB8AC3E}">
        <p14:creationId xmlns:p14="http://schemas.microsoft.com/office/powerpoint/2010/main" val="35455753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15"/>
                                        </p:tgtEl>
                                        <p:attrNameLst>
                                          <p:attrName>style.visibility</p:attrName>
                                        </p:attrNameLst>
                                      </p:cBhvr>
                                      <p:to>
                                        <p:strVal val="visible"/>
                                      </p:to>
                                    </p:set>
                                    <p:animEffect transition="in" filter="fade">
                                      <p:cBhvr>
                                        <p:cTn id="7" dur="1000"/>
                                        <p:tgtEl>
                                          <p:spTgt spid="3815"/>
                                        </p:tgtEl>
                                      </p:cBhvr>
                                    </p:animEffect>
                                    <p:anim calcmode="lin" valueType="num">
                                      <p:cBhvr>
                                        <p:cTn id="8" dur="1000" fill="hold"/>
                                        <p:tgtEl>
                                          <p:spTgt spid="3815"/>
                                        </p:tgtEl>
                                        <p:attrNameLst>
                                          <p:attrName>ppt_x</p:attrName>
                                        </p:attrNameLst>
                                      </p:cBhvr>
                                      <p:tavLst>
                                        <p:tav tm="0">
                                          <p:val>
                                            <p:strVal val="#ppt_x"/>
                                          </p:val>
                                        </p:tav>
                                        <p:tav tm="100000">
                                          <p:val>
                                            <p:strVal val="#ppt_x"/>
                                          </p:val>
                                        </p:tav>
                                      </p:tavLst>
                                    </p:anim>
                                    <p:anim calcmode="lin" valueType="num">
                                      <p:cBhvr>
                                        <p:cTn id="9" dur="1000" fill="hold"/>
                                        <p:tgtEl>
                                          <p:spTgt spid="38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816"/>
                                        </p:tgtEl>
                                        <p:attrNameLst>
                                          <p:attrName>style.visibility</p:attrName>
                                        </p:attrNameLst>
                                      </p:cBhvr>
                                      <p:to>
                                        <p:strVal val="visible"/>
                                      </p:to>
                                    </p:set>
                                    <p:animEffect transition="in" filter="fade">
                                      <p:cBhvr>
                                        <p:cTn id="13" dur="500"/>
                                        <p:tgtEl>
                                          <p:spTgt spid="3816"/>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842"/>
                                        </p:tgtEl>
                                        <p:attrNameLst>
                                          <p:attrName>style.visibility</p:attrName>
                                        </p:attrNameLst>
                                      </p:cBhvr>
                                      <p:to>
                                        <p:strVal val="visible"/>
                                      </p:to>
                                    </p:set>
                                    <p:animEffect transition="in" filter="fade">
                                      <p:cBhvr>
                                        <p:cTn id="17" dur="500"/>
                                        <p:tgtEl>
                                          <p:spTgt spid="384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841"/>
                                        </p:tgtEl>
                                        <p:attrNameLst>
                                          <p:attrName>style.visibility</p:attrName>
                                        </p:attrNameLst>
                                      </p:cBhvr>
                                      <p:to>
                                        <p:strVal val="visible"/>
                                      </p:to>
                                    </p:set>
                                    <p:animEffect transition="in" filter="fade">
                                      <p:cBhvr>
                                        <p:cTn id="21" dur="500"/>
                                        <p:tgtEl>
                                          <p:spTgt spid="3841"/>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840"/>
                                        </p:tgtEl>
                                        <p:attrNameLst>
                                          <p:attrName>style.visibility</p:attrName>
                                        </p:attrNameLst>
                                      </p:cBhvr>
                                      <p:to>
                                        <p:strVal val="visible"/>
                                      </p:to>
                                    </p:set>
                                    <p:animEffect transition="in" filter="fade">
                                      <p:cBhvr>
                                        <p:cTn id="25" dur="500"/>
                                        <p:tgtEl>
                                          <p:spTgt spid="384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3843"/>
                </p:tgtEl>
              </p:cMediaNode>
            </p:audio>
            <p:audio>
              <p:cMediaNode vol="80000">
                <p:cTn id="27" fill="hold" display="0">
                  <p:stCondLst>
                    <p:cond delay="indefinite"/>
                  </p:stCondLst>
                  <p:endCondLst>
                    <p:cond evt="onStopAudio" delay="0">
                      <p:tgtEl>
                        <p:sldTgt/>
                      </p:tgtEl>
                    </p:cond>
                  </p:endCondLst>
                </p:cTn>
                <p:tgtEl>
                  <p:spTgt spid="3844"/>
                </p:tgtEl>
              </p:cMediaNode>
            </p:audio>
            <p:audio>
              <p:cMediaNode vol="80000">
                <p:cTn id="28" fill="hold" display="0">
                  <p:stCondLst>
                    <p:cond delay="indefinite"/>
                  </p:stCondLst>
                  <p:endCondLst>
                    <p:cond evt="onStopAudio" delay="0">
                      <p:tgtEl>
                        <p:sldTgt/>
                      </p:tgtEl>
                    </p:cond>
                  </p:endCondLst>
                </p:cTn>
                <p:tgtEl>
                  <p:spTgt spid="3845"/>
                </p:tgtEl>
              </p:cMediaNode>
            </p:audio>
            <p:audio>
              <p:cMediaNode vol="80000">
                <p:cTn id="29" fill="hold" display="0">
                  <p:stCondLst>
                    <p:cond delay="indefinite"/>
                  </p:stCondLst>
                  <p:endCondLst>
                    <p:cond evt="onStopAudio" delay="0">
                      <p:tgtEl>
                        <p:sldTgt/>
                      </p:tgtEl>
                    </p:cond>
                  </p:endCondLst>
                </p:cTn>
                <p:tgtEl>
                  <p:spTgt spid="3846"/>
                </p:tgtEl>
              </p:cMediaNode>
            </p:audio>
            <p:seq concurrent="1" nextAc="seek">
              <p:cTn id="30" restart="whenNotActive" fill="hold" evtFilter="cancelBubble" nodeType="interactiveSeq">
                <p:stCondLst>
                  <p:cond evt="onClick" delay="0">
                    <p:tgtEl>
                      <p:spTgt spid="3816"/>
                    </p:tgtEl>
                  </p:cond>
                </p:stCondLst>
                <p:endSync evt="end" delay="0">
                  <p:rtn val="all"/>
                </p:endSync>
                <p:childTnLst>
                  <p:par>
                    <p:cTn id="31" fill="hold">
                      <p:stCondLst>
                        <p:cond delay="0"/>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3816"/>
                                        </p:tgtEl>
                                      </p:cBhvr>
                                    </p:animEffect>
                                    <p:animScale>
                                      <p:cBhvr>
                                        <p:cTn id="35" dur="250" autoRev="1" fill="hold"/>
                                        <p:tgtEl>
                                          <p:spTgt spid="3816"/>
                                        </p:tgtEl>
                                      </p:cBhvr>
                                      <p:by x="105000" y="105000"/>
                                    </p:animScale>
                                  </p:childTnLst>
                                </p:cTn>
                              </p:par>
                              <p:par>
                                <p:cTn id="36" presetID="1" presetClass="mediacall" presetSubtype="0" fill="hold" nodeType="withEffect">
                                  <p:stCondLst>
                                    <p:cond delay="0"/>
                                  </p:stCondLst>
                                  <p:childTnLst>
                                    <p:cmd type="call" cmd="playFrom(0.0)">
                                      <p:cBhvr>
                                        <p:cTn id="37" dur="4597" fill="hold"/>
                                        <p:tgtEl>
                                          <p:spTgt spid="3843"/>
                                        </p:tgtEl>
                                      </p:cBhvr>
                                    </p:cmd>
                                  </p:childTnLst>
                                </p:cTn>
                              </p:par>
                              <p:par>
                                <p:cTn id="38" presetID="9" presetClass="emph" presetSubtype="0" nodeType="withEffect">
                                  <p:stCondLst>
                                    <p:cond delay="0"/>
                                  </p:stCondLst>
                                  <p:childTnLst>
                                    <p:set>
                                      <p:cBhvr>
                                        <p:cTn id="39" dur="indefinite"/>
                                        <p:tgtEl>
                                          <p:spTgt spid="3842"/>
                                        </p:tgtEl>
                                        <p:attrNameLst>
                                          <p:attrName>style.opacity</p:attrName>
                                        </p:attrNameLst>
                                      </p:cBhvr>
                                      <p:to>
                                        <p:strVal val="0.25"/>
                                      </p:to>
                                    </p:set>
                                    <p:animEffect filter="image" prLst="opacity: 0.25">
                                      <p:cBhvr rctx="IE">
                                        <p:cTn id="40" dur="indefinite"/>
                                        <p:tgtEl>
                                          <p:spTgt spid="3842"/>
                                        </p:tgtEl>
                                      </p:cBhvr>
                                    </p:animEffect>
                                  </p:childTnLst>
                                </p:cTn>
                              </p:par>
                              <p:par>
                                <p:cTn id="41" presetID="9" presetClass="emph" presetSubtype="0" nodeType="withEffect">
                                  <p:stCondLst>
                                    <p:cond delay="0"/>
                                  </p:stCondLst>
                                  <p:childTnLst>
                                    <p:set>
                                      <p:cBhvr>
                                        <p:cTn id="42" dur="indefinite"/>
                                        <p:tgtEl>
                                          <p:spTgt spid="3841"/>
                                        </p:tgtEl>
                                        <p:attrNameLst>
                                          <p:attrName>style.opacity</p:attrName>
                                        </p:attrNameLst>
                                      </p:cBhvr>
                                      <p:to>
                                        <p:strVal val="0.25"/>
                                      </p:to>
                                    </p:set>
                                    <p:animEffect filter="image" prLst="opacity: 0.25">
                                      <p:cBhvr rctx="IE">
                                        <p:cTn id="43" dur="indefinite"/>
                                        <p:tgtEl>
                                          <p:spTgt spid="3841"/>
                                        </p:tgtEl>
                                      </p:cBhvr>
                                    </p:animEffect>
                                  </p:childTnLst>
                                </p:cTn>
                              </p:par>
                              <p:par>
                                <p:cTn id="44" presetID="9" presetClass="emph" presetSubtype="0" nodeType="withEffect">
                                  <p:stCondLst>
                                    <p:cond delay="0"/>
                                  </p:stCondLst>
                                  <p:childTnLst>
                                    <p:set>
                                      <p:cBhvr>
                                        <p:cTn id="45" dur="indefinite"/>
                                        <p:tgtEl>
                                          <p:spTgt spid="3840"/>
                                        </p:tgtEl>
                                        <p:attrNameLst>
                                          <p:attrName>style.opacity</p:attrName>
                                        </p:attrNameLst>
                                      </p:cBhvr>
                                      <p:to>
                                        <p:strVal val="0.25"/>
                                      </p:to>
                                    </p:set>
                                    <p:animEffect filter="image" prLst="opacity: 0.25">
                                      <p:cBhvr rctx="IE">
                                        <p:cTn id="46" dur="indefinite"/>
                                        <p:tgtEl>
                                          <p:spTgt spid="3840"/>
                                        </p:tgtEl>
                                      </p:cBhvr>
                                    </p:animEffect>
                                  </p:childTnLst>
                                </p:cTn>
                              </p:par>
                            </p:childTnLst>
                          </p:cTn>
                        </p:par>
                      </p:childTnLst>
                    </p:cTn>
                  </p:par>
                </p:childTnLst>
              </p:cTn>
              <p:nextCondLst>
                <p:cond evt="onClick" delay="0">
                  <p:tgtEl>
                    <p:spTgt spid="3816"/>
                  </p:tgtEl>
                </p:cond>
              </p:nextCondLst>
            </p:seq>
            <p:seq concurrent="1" nextAc="seek">
              <p:cTn id="47" restart="whenNotActive" fill="hold" evtFilter="cancelBubble" nodeType="interactiveSeq">
                <p:stCondLst>
                  <p:cond evt="onClick" delay="0">
                    <p:tgtEl>
                      <p:spTgt spid="3842"/>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1625" fill="hold"/>
                                        <p:tgtEl>
                                          <p:spTgt spid="3846"/>
                                        </p:tgtEl>
                                      </p:cBhvr>
                                    </p:cmd>
                                  </p:childTnLst>
                                </p:cTn>
                              </p:par>
                              <p:par>
                                <p:cTn id="52" presetID="9" presetClass="emph" presetSubtype="0" nodeType="withEffect">
                                  <p:stCondLst>
                                    <p:cond delay="0"/>
                                  </p:stCondLst>
                                  <p:childTnLst>
                                    <p:set>
                                      <p:cBhvr>
                                        <p:cTn id="53" dur="indefinite"/>
                                        <p:tgtEl>
                                          <p:spTgt spid="3842"/>
                                        </p:tgtEl>
                                        <p:attrNameLst>
                                          <p:attrName>style.opacity</p:attrName>
                                        </p:attrNameLst>
                                      </p:cBhvr>
                                      <p:to>
                                        <p:strVal val="0.25"/>
                                      </p:to>
                                    </p:set>
                                    <p:animEffect filter="image" prLst="opacity: 0.25">
                                      <p:cBhvr rctx="IE">
                                        <p:cTn id="54" dur="indefinite"/>
                                        <p:tgtEl>
                                          <p:spTgt spid="3842"/>
                                        </p:tgtEl>
                                      </p:cBhvr>
                                    </p:animEffect>
                                  </p:childTnLst>
                                </p:cTn>
                              </p:par>
                            </p:childTnLst>
                          </p:cTn>
                        </p:par>
                      </p:childTnLst>
                    </p:cTn>
                  </p:par>
                </p:childTnLst>
              </p:cTn>
              <p:nextCondLst>
                <p:cond evt="onClick" delay="0">
                  <p:tgtEl>
                    <p:spTgt spid="3842"/>
                  </p:tgtEl>
                </p:cond>
              </p:nextCondLst>
            </p:seq>
            <p:seq concurrent="1" nextAc="seek">
              <p:cTn id="55" restart="whenNotActive" fill="hold" evtFilter="cancelBubble" nodeType="interactiveSeq">
                <p:stCondLst>
                  <p:cond evt="onClick" delay="0">
                    <p:tgtEl>
                      <p:spTgt spid="3841"/>
                    </p:tgtEl>
                  </p:cond>
                </p:stCondLst>
                <p:endSync evt="end" delay="0">
                  <p:rtn val="all"/>
                </p:endSync>
                <p:childTnLst>
                  <p:par>
                    <p:cTn id="56" fill="hold">
                      <p:stCondLst>
                        <p:cond delay="0"/>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1625" fill="hold"/>
                                        <p:tgtEl>
                                          <p:spTgt spid="3845"/>
                                        </p:tgtEl>
                                      </p:cBhvr>
                                    </p:cmd>
                                  </p:childTnLst>
                                </p:cTn>
                              </p:par>
                              <p:par>
                                <p:cTn id="60" presetID="9" presetClass="emph" presetSubtype="0" nodeType="withEffect">
                                  <p:stCondLst>
                                    <p:cond delay="0"/>
                                  </p:stCondLst>
                                  <p:childTnLst>
                                    <p:set>
                                      <p:cBhvr>
                                        <p:cTn id="61" dur="indefinite"/>
                                        <p:tgtEl>
                                          <p:spTgt spid="3841"/>
                                        </p:tgtEl>
                                        <p:attrNameLst>
                                          <p:attrName>style.opacity</p:attrName>
                                        </p:attrNameLst>
                                      </p:cBhvr>
                                      <p:to>
                                        <p:strVal val="0.25"/>
                                      </p:to>
                                    </p:set>
                                    <p:animEffect filter="image" prLst="opacity: 0.25">
                                      <p:cBhvr rctx="IE">
                                        <p:cTn id="62" dur="indefinite"/>
                                        <p:tgtEl>
                                          <p:spTgt spid="3841"/>
                                        </p:tgtEl>
                                      </p:cBhvr>
                                    </p:animEffect>
                                  </p:childTnLst>
                                </p:cTn>
                              </p:par>
                            </p:childTnLst>
                          </p:cTn>
                        </p:par>
                      </p:childTnLst>
                    </p:cTn>
                  </p:par>
                </p:childTnLst>
              </p:cTn>
              <p:nextCondLst>
                <p:cond evt="onClick" delay="0">
                  <p:tgtEl>
                    <p:spTgt spid="3841"/>
                  </p:tgtEl>
                </p:cond>
              </p:nextCondLst>
            </p:seq>
            <p:seq concurrent="1" nextAc="seek">
              <p:cTn id="63" restart="whenNotActive" fill="hold" evtFilter="cancelBubble" nodeType="interactiveSeq">
                <p:stCondLst>
                  <p:cond evt="onClick" delay="0">
                    <p:tgtEl>
                      <p:spTgt spid="3840"/>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1625" fill="hold"/>
                                        <p:tgtEl>
                                          <p:spTgt spid="3844"/>
                                        </p:tgtEl>
                                      </p:cBhvr>
                                    </p:cmd>
                                  </p:childTnLst>
                                </p:cTn>
                              </p:par>
                              <p:par>
                                <p:cTn id="68" presetID="9" presetClass="emph" presetSubtype="0" nodeType="withEffect">
                                  <p:stCondLst>
                                    <p:cond delay="0"/>
                                  </p:stCondLst>
                                  <p:childTnLst>
                                    <p:set>
                                      <p:cBhvr>
                                        <p:cTn id="69" dur="indefinite"/>
                                        <p:tgtEl>
                                          <p:spTgt spid="3840"/>
                                        </p:tgtEl>
                                        <p:attrNameLst>
                                          <p:attrName>style.opacity</p:attrName>
                                        </p:attrNameLst>
                                      </p:cBhvr>
                                      <p:to>
                                        <p:strVal val="0.25"/>
                                      </p:to>
                                    </p:set>
                                    <p:animEffect filter="image" prLst="opacity: 0.25">
                                      <p:cBhvr rctx="IE">
                                        <p:cTn id="70" dur="indefinite"/>
                                        <p:tgtEl>
                                          <p:spTgt spid="3840"/>
                                        </p:tgtEl>
                                      </p:cBhvr>
                                    </p:animEffect>
                                  </p:childTnLst>
                                </p:cTn>
                              </p:par>
                            </p:childTnLst>
                          </p:cTn>
                        </p:par>
                      </p:childTnLst>
                    </p:cTn>
                  </p:par>
                </p:childTnLst>
              </p:cTn>
              <p:nextCondLst>
                <p:cond evt="onClick" delay="0">
                  <p:tgtEl>
                    <p:spTgt spid="384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15" name="Câu hỏi">
            <a:extLst>
              <a:ext uri="{FF2B5EF4-FFF2-40B4-BE49-F238E27FC236}">
                <a16:creationId xmlns:a16="http://schemas.microsoft.com/office/drawing/2014/main" id="{A1C42F8E-0C84-48C5-290C-4E1CF1730B44}"/>
              </a:ext>
            </a:extLst>
          </p:cNvPr>
          <p:cNvGrpSpPr/>
          <p:nvPr/>
        </p:nvGrpSpPr>
        <p:grpSpPr>
          <a:xfrm>
            <a:off x="1095588" y="362480"/>
            <a:ext cx="10000823" cy="2643993"/>
            <a:chOff x="985532" y="165766"/>
            <a:chExt cx="10000823" cy="2643993"/>
          </a:xfrm>
        </p:grpSpPr>
        <p:grpSp>
          <p:nvGrpSpPr>
            <p:cNvPr id="3799" name="Graphic 3797">
              <a:extLst>
                <a:ext uri="{FF2B5EF4-FFF2-40B4-BE49-F238E27FC236}">
                  <a16:creationId xmlns:a16="http://schemas.microsoft.com/office/drawing/2014/main" id="{A887357F-AD7B-B8B0-D109-DCD055BCCB87}"/>
                </a:ext>
              </a:extLst>
            </p:cNvPr>
            <p:cNvGrpSpPr/>
            <p:nvPr/>
          </p:nvGrpSpPr>
          <p:grpSpPr>
            <a:xfrm>
              <a:off x="985532" y="165766"/>
              <a:ext cx="10000823" cy="2643993"/>
              <a:chOff x="985532" y="165766"/>
              <a:chExt cx="10000823" cy="2643993"/>
            </a:xfrm>
          </p:grpSpPr>
          <p:grpSp>
            <p:nvGrpSpPr>
              <p:cNvPr id="3800" name="Graphic 3797">
                <a:extLst>
                  <a:ext uri="{FF2B5EF4-FFF2-40B4-BE49-F238E27FC236}">
                    <a16:creationId xmlns:a16="http://schemas.microsoft.com/office/drawing/2014/main" id="{6EF1DF41-0594-0745-BB0E-CF13ADB60F64}"/>
                  </a:ext>
                </a:extLst>
              </p:cNvPr>
              <p:cNvGrpSpPr/>
              <p:nvPr/>
            </p:nvGrpSpPr>
            <p:grpSpPr>
              <a:xfrm>
                <a:off x="1297729" y="457158"/>
                <a:ext cx="9459763" cy="2265043"/>
                <a:chOff x="1297729" y="457158"/>
                <a:chExt cx="9459763" cy="2265043"/>
              </a:xfrm>
            </p:grpSpPr>
            <p:sp>
              <p:nvSpPr>
                <p:cNvPr id="3801" name="Freeform: Shape 3800">
                  <a:extLst>
                    <a:ext uri="{FF2B5EF4-FFF2-40B4-BE49-F238E27FC236}">
                      <a16:creationId xmlns:a16="http://schemas.microsoft.com/office/drawing/2014/main" id="{533DC525-3374-15ED-F441-D1B88A8C12C1}"/>
                    </a:ext>
                  </a:extLst>
                </p:cNvPr>
                <p:cNvSpPr/>
                <p:nvPr/>
              </p:nvSpPr>
              <p:spPr>
                <a:xfrm>
                  <a:off x="1399646" y="697187"/>
                  <a:ext cx="9357846" cy="2025014"/>
                </a:xfrm>
                <a:custGeom>
                  <a:avLst/>
                  <a:gdLst>
                    <a:gd name="connsiteX0" fmla="*/ 9357846 w 9357846"/>
                    <a:gd name="connsiteY0" fmla="*/ 37148 h 2025014"/>
                    <a:gd name="connsiteX1" fmla="*/ 9357846 w 9357846"/>
                    <a:gd name="connsiteY1" fmla="*/ 2025015 h 2025014"/>
                    <a:gd name="connsiteX2" fmla="*/ 486 w 9357846"/>
                    <a:gd name="connsiteY2" fmla="*/ 1939290 h 2025014"/>
                    <a:gd name="connsiteX3" fmla="*/ 35729 w 9357846"/>
                    <a:gd name="connsiteY3" fmla="*/ 0 h 2025014"/>
                    <a:gd name="connsiteX4" fmla="*/ 9356894 w 9357846"/>
                    <a:gd name="connsiteY4" fmla="*/ 35243 h 2025014"/>
                    <a:gd name="connsiteX5" fmla="*/ 9357846 w 9357846"/>
                    <a:gd name="connsiteY5" fmla="*/ 37148 h 202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7846" h="2025014">
                      <a:moveTo>
                        <a:pt x="9357846" y="37148"/>
                      </a:moveTo>
                      <a:lnTo>
                        <a:pt x="9357846" y="2025015"/>
                      </a:lnTo>
                      <a:cubicBezTo>
                        <a:pt x="6234599" y="2022158"/>
                        <a:pt x="3124686" y="1938337"/>
                        <a:pt x="486" y="1939290"/>
                      </a:cubicBezTo>
                      <a:cubicBezTo>
                        <a:pt x="-5229" y="1294448"/>
                        <a:pt x="41444" y="643890"/>
                        <a:pt x="35729" y="0"/>
                      </a:cubicBezTo>
                      <a:cubicBezTo>
                        <a:pt x="3142784" y="11430"/>
                        <a:pt x="6249839" y="23813"/>
                        <a:pt x="9356894" y="35243"/>
                      </a:cubicBezTo>
                      <a:lnTo>
                        <a:pt x="9357846" y="37148"/>
                      </a:ln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02" name="Freeform: Shape 3801">
                  <a:extLst>
                    <a:ext uri="{FF2B5EF4-FFF2-40B4-BE49-F238E27FC236}">
                      <a16:creationId xmlns:a16="http://schemas.microsoft.com/office/drawing/2014/main" id="{7D064C73-E188-CE5E-D833-0102606E4E70}"/>
                    </a:ext>
                  </a:extLst>
                </p:cNvPr>
                <p:cNvSpPr/>
                <p:nvPr/>
              </p:nvSpPr>
              <p:spPr>
                <a:xfrm>
                  <a:off x="1297729" y="457158"/>
                  <a:ext cx="9357846" cy="2025014"/>
                </a:xfrm>
                <a:custGeom>
                  <a:avLst/>
                  <a:gdLst>
                    <a:gd name="connsiteX0" fmla="*/ 9357846 w 9357846"/>
                    <a:gd name="connsiteY0" fmla="*/ 37147 h 2025014"/>
                    <a:gd name="connsiteX1" fmla="*/ 9357846 w 9357846"/>
                    <a:gd name="connsiteY1" fmla="*/ 2025015 h 2025014"/>
                    <a:gd name="connsiteX2" fmla="*/ 486 w 9357846"/>
                    <a:gd name="connsiteY2" fmla="*/ 1939290 h 2025014"/>
                    <a:gd name="connsiteX3" fmla="*/ 35729 w 9357846"/>
                    <a:gd name="connsiteY3" fmla="*/ 0 h 2025014"/>
                    <a:gd name="connsiteX4" fmla="*/ 9356894 w 9357846"/>
                    <a:gd name="connsiteY4" fmla="*/ 35242 h 2025014"/>
                    <a:gd name="connsiteX5" fmla="*/ 9357846 w 9357846"/>
                    <a:gd name="connsiteY5" fmla="*/ 37147 h 202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7846" h="2025014">
                      <a:moveTo>
                        <a:pt x="9357846" y="37147"/>
                      </a:moveTo>
                      <a:lnTo>
                        <a:pt x="9357846" y="2025015"/>
                      </a:lnTo>
                      <a:cubicBezTo>
                        <a:pt x="6234599" y="2022158"/>
                        <a:pt x="3124686" y="1938338"/>
                        <a:pt x="486" y="1939290"/>
                      </a:cubicBezTo>
                      <a:cubicBezTo>
                        <a:pt x="-5229" y="1294448"/>
                        <a:pt x="41444" y="643890"/>
                        <a:pt x="35729" y="0"/>
                      </a:cubicBezTo>
                      <a:cubicBezTo>
                        <a:pt x="3142784" y="11430"/>
                        <a:pt x="6249839" y="23812"/>
                        <a:pt x="9356894" y="35242"/>
                      </a:cubicBezTo>
                      <a:lnTo>
                        <a:pt x="9357846" y="37147"/>
                      </a:lnTo>
                      <a:close/>
                    </a:path>
                  </a:pathLst>
                </a:custGeom>
                <a:solidFill>
                  <a:srgbClr val="D7F0D3"/>
                </a:solidFill>
                <a:ln w="38100" cap="flat">
                  <a:solidFill>
                    <a:srgbClr val="454E5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3804" name="Graphic 3797">
                <a:extLst>
                  <a:ext uri="{FF2B5EF4-FFF2-40B4-BE49-F238E27FC236}">
                    <a16:creationId xmlns:a16="http://schemas.microsoft.com/office/drawing/2014/main" id="{EFBA0D5A-33DF-EAF7-5952-71AC9C707E4F}"/>
                  </a:ext>
                </a:extLst>
              </p:cNvPr>
              <p:cNvGrpSpPr/>
              <p:nvPr/>
            </p:nvGrpSpPr>
            <p:grpSpPr>
              <a:xfrm>
                <a:off x="985532" y="165766"/>
                <a:ext cx="1111021" cy="1019182"/>
                <a:chOff x="985532" y="165766"/>
                <a:chExt cx="1111021" cy="1019182"/>
              </a:xfrm>
            </p:grpSpPr>
            <p:sp>
              <p:nvSpPr>
                <p:cNvPr id="3805" name="Freeform: Shape 3804">
                  <a:extLst>
                    <a:ext uri="{FF2B5EF4-FFF2-40B4-BE49-F238E27FC236}">
                      <a16:creationId xmlns:a16="http://schemas.microsoft.com/office/drawing/2014/main" id="{83CD3258-263A-C010-8FAD-43DBE406AF37}"/>
                    </a:ext>
                  </a:extLst>
                </p:cNvPr>
                <p:cNvSpPr/>
                <p:nvPr/>
              </p:nvSpPr>
              <p:spPr>
                <a:xfrm>
                  <a:off x="985532" y="165766"/>
                  <a:ext cx="1111021" cy="1019182"/>
                </a:xfrm>
                <a:custGeom>
                  <a:avLst/>
                  <a:gdLst>
                    <a:gd name="connsiteX0" fmla="*/ 1012770 w 1111021"/>
                    <a:gd name="connsiteY0" fmla="*/ 339969 h 1019182"/>
                    <a:gd name="connsiteX1" fmla="*/ 895613 w 1111021"/>
                    <a:gd name="connsiteY1" fmla="*/ 445696 h 1019182"/>
                    <a:gd name="connsiteX2" fmla="*/ 560333 w 1111021"/>
                    <a:gd name="connsiteY2" fmla="*/ 747639 h 1019182"/>
                    <a:gd name="connsiteX3" fmla="*/ 392693 w 1111021"/>
                    <a:gd name="connsiteY3" fmla="*/ 898134 h 1019182"/>
                    <a:gd name="connsiteX4" fmla="*/ 267915 w 1111021"/>
                    <a:gd name="connsiteY4" fmla="*/ 1011481 h 1019182"/>
                    <a:gd name="connsiteX5" fmla="*/ 250770 w 1111021"/>
                    <a:gd name="connsiteY5" fmla="*/ 1019101 h 1019182"/>
                    <a:gd name="connsiteX6" fmla="*/ 228863 w 1111021"/>
                    <a:gd name="connsiteY6" fmla="*/ 1003861 h 1019182"/>
                    <a:gd name="connsiteX7" fmla="*/ 224100 w 1111021"/>
                    <a:gd name="connsiteY7" fmla="*/ 976239 h 1019182"/>
                    <a:gd name="connsiteX8" fmla="*/ 229815 w 1111021"/>
                    <a:gd name="connsiteY8" fmla="*/ 897181 h 1019182"/>
                    <a:gd name="connsiteX9" fmla="*/ 56460 w 1111021"/>
                    <a:gd name="connsiteY9" fmla="*/ 961951 h 1019182"/>
                    <a:gd name="connsiteX10" fmla="*/ 28838 w 1111021"/>
                    <a:gd name="connsiteY10" fmla="*/ 927661 h 1019182"/>
                    <a:gd name="connsiteX11" fmla="*/ 113610 w 1111021"/>
                    <a:gd name="connsiteY11" fmla="*/ 805741 h 1019182"/>
                    <a:gd name="connsiteX12" fmla="*/ 28838 w 1111021"/>
                    <a:gd name="connsiteY12" fmla="*/ 821934 h 1019182"/>
                    <a:gd name="connsiteX13" fmla="*/ 3120 w 1111021"/>
                    <a:gd name="connsiteY13" fmla="*/ 781929 h 1019182"/>
                    <a:gd name="connsiteX14" fmla="*/ 71700 w 1111021"/>
                    <a:gd name="connsiteY14" fmla="*/ 708586 h 1019182"/>
                    <a:gd name="connsiteX15" fmla="*/ 805125 w 1111021"/>
                    <a:gd name="connsiteY15" fmla="*/ 36121 h 1019182"/>
                    <a:gd name="connsiteX16" fmla="*/ 840368 w 1111021"/>
                    <a:gd name="connsiteY16" fmla="*/ 8499 h 1019182"/>
                    <a:gd name="connsiteX17" fmla="*/ 842273 w 1111021"/>
                    <a:gd name="connsiteY17" fmla="*/ 7546 h 1019182"/>
                    <a:gd name="connsiteX18" fmla="*/ 890850 w 1111021"/>
                    <a:gd name="connsiteY18" fmla="*/ 97081 h 1019182"/>
                    <a:gd name="connsiteX19" fmla="*/ 875610 w 1111021"/>
                    <a:gd name="connsiteY19" fmla="*/ 143754 h 1019182"/>
                    <a:gd name="connsiteX20" fmla="*/ 1031820 w 1111021"/>
                    <a:gd name="connsiteY20" fmla="*/ 73269 h 1019182"/>
                    <a:gd name="connsiteX21" fmla="*/ 1095638 w 1111021"/>
                    <a:gd name="connsiteY21" fmla="*/ 53266 h 1019182"/>
                    <a:gd name="connsiteX22" fmla="*/ 1106115 w 1111021"/>
                    <a:gd name="connsiteY22" fmla="*/ 87556 h 1019182"/>
                    <a:gd name="connsiteX23" fmla="*/ 959430 w 1111021"/>
                    <a:gd name="connsiteY23" fmla="*/ 248529 h 1019182"/>
                    <a:gd name="connsiteX24" fmla="*/ 1058490 w 1111021"/>
                    <a:gd name="connsiteY24" fmla="*/ 244719 h 1019182"/>
                    <a:gd name="connsiteX25" fmla="*/ 1012770 w 1111021"/>
                    <a:gd name="connsiteY25" fmla="*/ 339969 h 10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1021" h="1019182">
                      <a:moveTo>
                        <a:pt x="1012770" y="339969"/>
                      </a:moveTo>
                      <a:cubicBezTo>
                        <a:pt x="973718" y="375211"/>
                        <a:pt x="934665" y="410454"/>
                        <a:pt x="895613" y="445696"/>
                      </a:cubicBezTo>
                      <a:cubicBezTo>
                        <a:pt x="783218" y="546661"/>
                        <a:pt x="671775" y="646674"/>
                        <a:pt x="560333" y="747639"/>
                      </a:cubicBezTo>
                      <a:lnTo>
                        <a:pt x="392693" y="898134"/>
                      </a:lnTo>
                      <a:cubicBezTo>
                        <a:pt x="351735" y="935281"/>
                        <a:pt x="312683" y="980049"/>
                        <a:pt x="267915" y="1011481"/>
                      </a:cubicBezTo>
                      <a:cubicBezTo>
                        <a:pt x="263153" y="1015291"/>
                        <a:pt x="257438" y="1018149"/>
                        <a:pt x="250770" y="1019101"/>
                      </a:cubicBezTo>
                      <a:cubicBezTo>
                        <a:pt x="241245" y="1020054"/>
                        <a:pt x="232673" y="1012434"/>
                        <a:pt x="228863" y="1003861"/>
                      </a:cubicBezTo>
                      <a:cubicBezTo>
                        <a:pt x="225053" y="995289"/>
                        <a:pt x="224100" y="985764"/>
                        <a:pt x="224100" y="976239"/>
                      </a:cubicBezTo>
                      <a:cubicBezTo>
                        <a:pt x="223148" y="949569"/>
                        <a:pt x="225053" y="923851"/>
                        <a:pt x="229815" y="897181"/>
                      </a:cubicBezTo>
                      <a:cubicBezTo>
                        <a:pt x="169808" y="914326"/>
                        <a:pt x="112658" y="937186"/>
                        <a:pt x="56460" y="961951"/>
                      </a:cubicBezTo>
                      <a:cubicBezTo>
                        <a:pt x="35505" y="971476"/>
                        <a:pt x="16455" y="945759"/>
                        <a:pt x="28838" y="927661"/>
                      </a:cubicBezTo>
                      <a:cubicBezTo>
                        <a:pt x="56460" y="886704"/>
                        <a:pt x="85035" y="845747"/>
                        <a:pt x="113610" y="805741"/>
                      </a:cubicBezTo>
                      <a:cubicBezTo>
                        <a:pt x="85035" y="810504"/>
                        <a:pt x="56460" y="816219"/>
                        <a:pt x="28838" y="821934"/>
                      </a:cubicBezTo>
                      <a:cubicBezTo>
                        <a:pt x="6930" y="826697"/>
                        <a:pt x="-6405" y="798122"/>
                        <a:pt x="3120" y="781929"/>
                      </a:cubicBezTo>
                      <a:cubicBezTo>
                        <a:pt x="17408" y="755259"/>
                        <a:pt x="51698" y="730494"/>
                        <a:pt x="71700" y="708586"/>
                      </a:cubicBezTo>
                      <a:cubicBezTo>
                        <a:pt x="303158" y="470461"/>
                        <a:pt x="567000" y="267579"/>
                        <a:pt x="805125" y="36121"/>
                      </a:cubicBezTo>
                      <a:cubicBezTo>
                        <a:pt x="815603" y="25644"/>
                        <a:pt x="827033" y="15166"/>
                        <a:pt x="840368" y="8499"/>
                      </a:cubicBezTo>
                      <a:lnTo>
                        <a:pt x="842273" y="7546"/>
                      </a:lnTo>
                      <a:cubicBezTo>
                        <a:pt x="910853" y="-25791"/>
                        <a:pt x="899423" y="59934"/>
                        <a:pt x="890850" y="97081"/>
                      </a:cubicBezTo>
                      <a:cubicBezTo>
                        <a:pt x="887040" y="113274"/>
                        <a:pt x="881325" y="128514"/>
                        <a:pt x="875610" y="143754"/>
                      </a:cubicBezTo>
                      <a:cubicBezTo>
                        <a:pt x="927998" y="119941"/>
                        <a:pt x="979433" y="97081"/>
                        <a:pt x="1031820" y="73269"/>
                      </a:cubicBezTo>
                      <a:cubicBezTo>
                        <a:pt x="1048965" y="65649"/>
                        <a:pt x="1075635" y="44694"/>
                        <a:pt x="1095638" y="53266"/>
                      </a:cubicBezTo>
                      <a:cubicBezTo>
                        <a:pt x="1108973" y="58981"/>
                        <a:pt x="1116593" y="76126"/>
                        <a:pt x="1106115" y="87556"/>
                      </a:cubicBezTo>
                      <a:cubicBezTo>
                        <a:pt x="1057538" y="140896"/>
                        <a:pt x="1008008" y="195189"/>
                        <a:pt x="959430" y="248529"/>
                      </a:cubicBezTo>
                      <a:cubicBezTo>
                        <a:pt x="992768" y="247576"/>
                        <a:pt x="1025153" y="245671"/>
                        <a:pt x="1058490" y="244719"/>
                      </a:cubicBezTo>
                      <a:cubicBezTo>
                        <a:pt x="1128975" y="240909"/>
                        <a:pt x="1026105" y="328539"/>
                        <a:pt x="1012770" y="339969"/>
                      </a:cubicBezTo>
                      <a:close/>
                    </a:path>
                  </a:pathLst>
                </a:custGeom>
                <a:solidFill>
                  <a:srgbClr val="F9DE8D"/>
                </a:solidFill>
                <a:ln w="38100" cap="flat">
                  <a:solidFill>
                    <a:srgbClr val="454E5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08" name="Freeform: Shape 3807">
                  <a:extLst>
                    <a:ext uri="{FF2B5EF4-FFF2-40B4-BE49-F238E27FC236}">
                      <a16:creationId xmlns:a16="http://schemas.microsoft.com/office/drawing/2014/main" id="{384F94B1-84DE-2627-E984-AA137BE99C35}"/>
                    </a:ext>
                  </a:extLst>
                </p:cNvPr>
                <p:cNvSpPr/>
                <p:nvPr/>
              </p:nvSpPr>
              <p:spPr>
                <a:xfrm>
                  <a:off x="1427816" y="427788"/>
                  <a:ext cx="270686" cy="264982"/>
                </a:xfrm>
                <a:custGeom>
                  <a:avLst/>
                  <a:gdLst>
                    <a:gd name="connsiteX0" fmla="*/ 4702 w 270686"/>
                    <a:gd name="connsiteY0" fmla="*/ 256064 h 264982"/>
                    <a:gd name="connsiteX1" fmla="*/ 37087 w 270686"/>
                    <a:gd name="connsiteY1" fmla="*/ 259874 h 264982"/>
                    <a:gd name="connsiteX2" fmla="*/ 261877 w 270686"/>
                    <a:gd name="connsiteY2" fmla="*/ 40799 h 264982"/>
                    <a:gd name="connsiteX3" fmla="*/ 265687 w 270686"/>
                    <a:gd name="connsiteY3" fmla="*/ 8414 h 264982"/>
                    <a:gd name="connsiteX4" fmla="*/ 233302 w 270686"/>
                    <a:gd name="connsiteY4" fmla="*/ 4604 h 264982"/>
                    <a:gd name="connsiteX5" fmla="*/ 8512 w 270686"/>
                    <a:gd name="connsiteY5" fmla="*/ 223679 h 264982"/>
                    <a:gd name="connsiteX6" fmla="*/ 4702 w 270686"/>
                    <a:gd name="connsiteY6" fmla="*/ 256064 h 26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686" h="264982">
                      <a:moveTo>
                        <a:pt x="4702" y="256064"/>
                      </a:moveTo>
                      <a:cubicBezTo>
                        <a:pt x="12322" y="265589"/>
                        <a:pt x="28514" y="268447"/>
                        <a:pt x="37087" y="259874"/>
                      </a:cubicBezTo>
                      <a:cubicBezTo>
                        <a:pt x="112334" y="187484"/>
                        <a:pt x="175199" y="101759"/>
                        <a:pt x="261877" y="40799"/>
                      </a:cubicBezTo>
                      <a:cubicBezTo>
                        <a:pt x="272354" y="33179"/>
                        <a:pt x="273307" y="17939"/>
                        <a:pt x="265687" y="8414"/>
                      </a:cubicBezTo>
                      <a:cubicBezTo>
                        <a:pt x="257114" y="-2063"/>
                        <a:pt x="243779" y="-2063"/>
                        <a:pt x="233302" y="4604"/>
                      </a:cubicBezTo>
                      <a:cubicBezTo>
                        <a:pt x="146624" y="65564"/>
                        <a:pt x="83759" y="151289"/>
                        <a:pt x="8512" y="223679"/>
                      </a:cubicBezTo>
                      <a:cubicBezTo>
                        <a:pt x="-1013" y="232252"/>
                        <a:pt x="-2918" y="245587"/>
                        <a:pt x="4702" y="256064"/>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3809" name="Graphic 3797">
                <a:extLst>
                  <a:ext uri="{FF2B5EF4-FFF2-40B4-BE49-F238E27FC236}">
                    <a16:creationId xmlns:a16="http://schemas.microsoft.com/office/drawing/2014/main" id="{826D506A-FD43-5DCC-1716-EB34FF4B0BBF}"/>
                  </a:ext>
                </a:extLst>
              </p:cNvPr>
              <p:cNvGrpSpPr/>
              <p:nvPr/>
            </p:nvGrpSpPr>
            <p:grpSpPr>
              <a:xfrm>
                <a:off x="9875334" y="1790577"/>
                <a:ext cx="1111021" cy="1019182"/>
                <a:chOff x="9875334" y="1790577"/>
                <a:chExt cx="1111021" cy="1019182"/>
              </a:xfrm>
            </p:grpSpPr>
            <p:sp>
              <p:nvSpPr>
                <p:cNvPr id="3810" name="Freeform: Shape 3809">
                  <a:extLst>
                    <a:ext uri="{FF2B5EF4-FFF2-40B4-BE49-F238E27FC236}">
                      <a16:creationId xmlns:a16="http://schemas.microsoft.com/office/drawing/2014/main" id="{D2B8CCF1-E98A-CB44-0F3B-E4CEBF77BEAD}"/>
                    </a:ext>
                  </a:extLst>
                </p:cNvPr>
                <p:cNvSpPr/>
                <p:nvPr/>
              </p:nvSpPr>
              <p:spPr>
                <a:xfrm>
                  <a:off x="9875334" y="1790577"/>
                  <a:ext cx="1111021" cy="1019182"/>
                </a:xfrm>
                <a:custGeom>
                  <a:avLst/>
                  <a:gdLst>
                    <a:gd name="connsiteX0" fmla="*/ 99203 w 1111021"/>
                    <a:gd name="connsiteY0" fmla="*/ 679213 h 1019182"/>
                    <a:gd name="connsiteX1" fmla="*/ 216361 w 1111021"/>
                    <a:gd name="connsiteY1" fmla="*/ 573486 h 1019182"/>
                    <a:gd name="connsiteX2" fmla="*/ 551641 w 1111021"/>
                    <a:gd name="connsiteY2" fmla="*/ 271543 h 1019182"/>
                    <a:gd name="connsiteX3" fmla="*/ 719281 w 1111021"/>
                    <a:gd name="connsiteY3" fmla="*/ 121048 h 1019182"/>
                    <a:gd name="connsiteX4" fmla="*/ 844059 w 1111021"/>
                    <a:gd name="connsiteY4" fmla="*/ 7701 h 1019182"/>
                    <a:gd name="connsiteX5" fmla="*/ 861203 w 1111021"/>
                    <a:gd name="connsiteY5" fmla="*/ 81 h 1019182"/>
                    <a:gd name="connsiteX6" fmla="*/ 883111 w 1111021"/>
                    <a:gd name="connsiteY6" fmla="*/ 15321 h 1019182"/>
                    <a:gd name="connsiteX7" fmla="*/ 887873 w 1111021"/>
                    <a:gd name="connsiteY7" fmla="*/ 42943 h 1019182"/>
                    <a:gd name="connsiteX8" fmla="*/ 882159 w 1111021"/>
                    <a:gd name="connsiteY8" fmla="*/ 122001 h 1019182"/>
                    <a:gd name="connsiteX9" fmla="*/ 1054561 w 1111021"/>
                    <a:gd name="connsiteY9" fmla="*/ 57231 h 1019182"/>
                    <a:gd name="connsiteX10" fmla="*/ 1082184 w 1111021"/>
                    <a:gd name="connsiteY10" fmla="*/ 91521 h 1019182"/>
                    <a:gd name="connsiteX11" fmla="*/ 997411 w 1111021"/>
                    <a:gd name="connsiteY11" fmla="*/ 213441 h 1019182"/>
                    <a:gd name="connsiteX12" fmla="*/ 1082184 w 1111021"/>
                    <a:gd name="connsiteY12" fmla="*/ 197248 h 1019182"/>
                    <a:gd name="connsiteX13" fmla="*/ 1107901 w 1111021"/>
                    <a:gd name="connsiteY13" fmla="*/ 237253 h 1019182"/>
                    <a:gd name="connsiteX14" fmla="*/ 1039321 w 1111021"/>
                    <a:gd name="connsiteY14" fmla="*/ 310596 h 1019182"/>
                    <a:gd name="connsiteX15" fmla="*/ 305896 w 1111021"/>
                    <a:gd name="connsiteY15" fmla="*/ 983061 h 1019182"/>
                    <a:gd name="connsiteX16" fmla="*/ 270653 w 1111021"/>
                    <a:gd name="connsiteY16" fmla="*/ 1010683 h 1019182"/>
                    <a:gd name="connsiteX17" fmla="*/ 268748 w 1111021"/>
                    <a:gd name="connsiteY17" fmla="*/ 1011636 h 1019182"/>
                    <a:gd name="connsiteX18" fmla="*/ 220171 w 1111021"/>
                    <a:gd name="connsiteY18" fmla="*/ 922101 h 1019182"/>
                    <a:gd name="connsiteX19" fmla="*/ 235411 w 1111021"/>
                    <a:gd name="connsiteY19" fmla="*/ 875428 h 1019182"/>
                    <a:gd name="connsiteX20" fmla="*/ 79201 w 1111021"/>
                    <a:gd name="connsiteY20" fmla="*/ 945913 h 1019182"/>
                    <a:gd name="connsiteX21" fmla="*/ 15384 w 1111021"/>
                    <a:gd name="connsiteY21" fmla="*/ 965916 h 1019182"/>
                    <a:gd name="connsiteX22" fmla="*/ 4906 w 1111021"/>
                    <a:gd name="connsiteY22" fmla="*/ 931626 h 1019182"/>
                    <a:gd name="connsiteX23" fmla="*/ 151591 w 1111021"/>
                    <a:gd name="connsiteY23" fmla="*/ 770653 h 1019182"/>
                    <a:gd name="connsiteX24" fmla="*/ 52531 w 1111021"/>
                    <a:gd name="connsiteY24" fmla="*/ 774463 h 1019182"/>
                    <a:gd name="connsiteX25" fmla="*/ 99203 w 1111021"/>
                    <a:gd name="connsiteY25" fmla="*/ 679213 h 10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1021" h="1019182">
                      <a:moveTo>
                        <a:pt x="99203" y="679213"/>
                      </a:moveTo>
                      <a:cubicBezTo>
                        <a:pt x="138256" y="643971"/>
                        <a:pt x="177309" y="608728"/>
                        <a:pt x="216361" y="573486"/>
                      </a:cubicBezTo>
                      <a:cubicBezTo>
                        <a:pt x="327803" y="472521"/>
                        <a:pt x="440198" y="372508"/>
                        <a:pt x="551641" y="271543"/>
                      </a:cubicBezTo>
                      <a:lnTo>
                        <a:pt x="719281" y="121048"/>
                      </a:lnTo>
                      <a:cubicBezTo>
                        <a:pt x="760239" y="83901"/>
                        <a:pt x="799291" y="39133"/>
                        <a:pt x="844059" y="7701"/>
                      </a:cubicBezTo>
                      <a:cubicBezTo>
                        <a:pt x="848821" y="3891"/>
                        <a:pt x="854536" y="1033"/>
                        <a:pt x="861203" y="81"/>
                      </a:cubicBezTo>
                      <a:cubicBezTo>
                        <a:pt x="870729" y="-872"/>
                        <a:pt x="879301" y="6748"/>
                        <a:pt x="883111" y="15321"/>
                      </a:cubicBezTo>
                      <a:cubicBezTo>
                        <a:pt x="886921" y="23893"/>
                        <a:pt x="887873" y="33418"/>
                        <a:pt x="887873" y="42943"/>
                      </a:cubicBezTo>
                      <a:cubicBezTo>
                        <a:pt x="888826" y="69613"/>
                        <a:pt x="886921" y="95331"/>
                        <a:pt x="882159" y="122001"/>
                      </a:cubicBezTo>
                      <a:cubicBezTo>
                        <a:pt x="942167" y="105808"/>
                        <a:pt x="998363" y="82948"/>
                        <a:pt x="1054561" y="57231"/>
                      </a:cubicBezTo>
                      <a:cubicBezTo>
                        <a:pt x="1075517" y="47706"/>
                        <a:pt x="1094567" y="73423"/>
                        <a:pt x="1082184" y="91521"/>
                      </a:cubicBezTo>
                      <a:cubicBezTo>
                        <a:pt x="1054561" y="132478"/>
                        <a:pt x="1025986" y="173436"/>
                        <a:pt x="997411" y="213441"/>
                      </a:cubicBezTo>
                      <a:cubicBezTo>
                        <a:pt x="1025986" y="208678"/>
                        <a:pt x="1054561" y="202963"/>
                        <a:pt x="1082184" y="197248"/>
                      </a:cubicBezTo>
                      <a:cubicBezTo>
                        <a:pt x="1104092" y="192486"/>
                        <a:pt x="1117426" y="221061"/>
                        <a:pt x="1107901" y="237253"/>
                      </a:cubicBezTo>
                      <a:cubicBezTo>
                        <a:pt x="1093613" y="263923"/>
                        <a:pt x="1059323" y="288688"/>
                        <a:pt x="1039321" y="310596"/>
                      </a:cubicBezTo>
                      <a:cubicBezTo>
                        <a:pt x="807864" y="548721"/>
                        <a:pt x="544021" y="751603"/>
                        <a:pt x="305896" y="983061"/>
                      </a:cubicBezTo>
                      <a:cubicBezTo>
                        <a:pt x="295419" y="993538"/>
                        <a:pt x="283989" y="1004016"/>
                        <a:pt x="270653" y="1010683"/>
                      </a:cubicBezTo>
                      <a:lnTo>
                        <a:pt x="268748" y="1011636"/>
                      </a:lnTo>
                      <a:cubicBezTo>
                        <a:pt x="200169" y="1044973"/>
                        <a:pt x="211598" y="959248"/>
                        <a:pt x="220171" y="922101"/>
                      </a:cubicBezTo>
                      <a:cubicBezTo>
                        <a:pt x="223981" y="905908"/>
                        <a:pt x="229696" y="890668"/>
                        <a:pt x="235411" y="875428"/>
                      </a:cubicBezTo>
                      <a:cubicBezTo>
                        <a:pt x="183023" y="899241"/>
                        <a:pt x="131589" y="922101"/>
                        <a:pt x="79201" y="945913"/>
                      </a:cubicBezTo>
                      <a:cubicBezTo>
                        <a:pt x="62056" y="953533"/>
                        <a:pt x="35386" y="974488"/>
                        <a:pt x="15384" y="965916"/>
                      </a:cubicBezTo>
                      <a:cubicBezTo>
                        <a:pt x="2048" y="960201"/>
                        <a:pt x="-5572" y="943056"/>
                        <a:pt x="4906" y="931626"/>
                      </a:cubicBezTo>
                      <a:cubicBezTo>
                        <a:pt x="53484" y="878286"/>
                        <a:pt x="103014" y="823993"/>
                        <a:pt x="151591" y="770653"/>
                      </a:cubicBezTo>
                      <a:cubicBezTo>
                        <a:pt x="118253" y="771606"/>
                        <a:pt x="85869" y="773511"/>
                        <a:pt x="52531" y="774463"/>
                      </a:cubicBezTo>
                      <a:cubicBezTo>
                        <a:pt x="-17002" y="778273"/>
                        <a:pt x="86821" y="690643"/>
                        <a:pt x="99203" y="679213"/>
                      </a:cubicBezTo>
                      <a:close/>
                    </a:path>
                  </a:pathLst>
                </a:custGeom>
                <a:solidFill>
                  <a:srgbClr val="F9DE8D"/>
                </a:solidFill>
                <a:ln w="38100" cap="flat">
                  <a:solidFill>
                    <a:srgbClr val="454E5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13" name="Freeform: Shape 3812">
                  <a:extLst>
                    <a:ext uri="{FF2B5EF4-FFF2-40B4-BE49-F238E27FC236}">
                      <a16:creationId xmlns:a16="http://schemas.microsoft.com/office/drawing/2014/main" id="{C316C2B4-FEAB-F9E4-4495-73512117ABE3}"/>
                    </a:ext>
                  </a:extLst>
                </p:cNvPr>
                <p:cNvSpPr/>
                <p:nvPr/>
              </p:nvSpPr>
              <p:spPr>
                <a:xfrm>
                  <a:off x="10274338" y="2282754"/>
                  <a:ext cx="271092" cy="264982"/>
                </a:xfrm>
                <a:custGeom>
                  <a:avLst/>
                  <a:gdLst>
                    <a:gd name="connsiteX0" fmla="*/ 265985 w 271092"/>
                    <a:gd name="connsiteY0" fmla="*/ 8918 h 264982"/>
                    <a:gd name="connsiteX1" fmla="*/ 233599 w 271092"/>
                    <a:gd name="connsiteY1" fmla="*/ 5108 h 264982"/>
                    <a:gd name="connsiteX2" fmla="*/ 8810 w 271092"/>
                    <a:gd name="connsiteY2" fmla="*/ 224183 h 264982"/>
                    <a:gd name="connsiteX3" fmla="*/ 4999 w 271092"/>
                    <a:gd name="connsiteY3" fmla="*/ 256568 h 264982"/>
                    <a:gd name="connsiteX4" fmla="*/ 37385 w 271092"/>
                    <a:gd name="connsiteY4" fmla="*/ 260378 h 264982"/>
                    <a:gd name="connsiteX5" fmla="*/ 262174 w 271092"/>
                    <a:gd name="connsiteY5" fmla="*/ 41303 h 264982"/>
                    <a:gd name="connsiteX6" fmla="*/ 265985 w 271092"/>
                    <a:gd name="connsiteY6" fmla="*/ 8918 h 26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092" h="264982">
                      <a:moveTo>
                        <a:pt x="265985" y="8918"/>
                      </a:moveTo>
                      <a:cubicBezTo>
                        <a:pt x="258365" y="-607"/>
                        <a:pt x="242172" y="-3464"/>
                        <a:pt x="233599" y="5108"/>
                      </a:cubicBezTo>
                      <a:cubicBezTo>
                        <a:pt x="158352" y="77498"/>
                        <a:pt x="95487" y="163223"/>
                        <a:pt x="8810" y="224183"/>
                      </a:cubicBezTo>
                      <a:cubicBezTo>
                        <a:pt x="-1668" y="231803"/>
                        <a:pt x="-2621" y="247043"/>
                        <a:pt x="4999" y="256568"/>
                      </a:cubicBezTo>
                      <a:cubicBezTo>
                        <a:pt x="13572" y="267046"/>
                        <a:pt x="26907" y="267046"/>
                        <a:pt x="37385" y="260378"/>
                      </a:cubicBezTo>
                      <a:cubicBezTo>
                        <a:pt x="124062" y="199418"/>
                        <a:pt x="186927" y="113693"/>
                        <a:pt x="262174" y="41303"/>
                      </a:cubicBezTo>
                      <a:cubicBezTo>
                        <a:pt x="271699" y="32731"/>
                        <a:pt x="274557" y="19396"/>
                        <a:pt x="265985" y="8918"/>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sp>
          <p:nvSpPr>
            <p:cNvPr id="3814" name="TextBox 3813">
              <a:extLst>
                <a:ext uri="{FF2B5EF4-FFF2-40B4-BE49-F238E27FC236}">
                  <a16:creationId xmlns:a16="http://schemas.microsoft.com/office/drawing/2014/main" id="{BAA9D4FF-85DB-D101-895A-266766DD2D54}"/>
                </a:ext>
              </a:extLst>
            </p:cNvPr>
            <p:cNvSpPr txBox="1"/>
            <p:nvPr/>
          </p:nvSpPr>
          <p:spPr>
            <a:xfrm>
              <a:off x="2016456" y="1184948"/>
              <a:ext cx="441251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hỗn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3816" name="A">
            <a:extLst>
              <a:ext uri="{FF2B5EF4-FFF2-40B4-BE49-F238E27FC236}">
                <a16:creationId xmlns:a16="http://schemas.microsoft.com/office/drawing/2014/main" id="{B73394CD-C09D-C63B-B678-AB3116DDC44D}"/>
              </a:ext>
            </a:extLst>
          </p:cNvPr>
          <p:cNvGrpSpPr/>
          <p:nvPr/>
        </p:nvGrpSpPr>
        <p:grpSpPr>
          <a:xfrm>
            <a:off x="570196" y="3029864"/>
            <a:ext cx="5009148" cy="1152000"/>
            <a:chOff x="873492" y="2490890"/>
            <a:chExt cx="5009148" cy="1152000"/>
          </a:xfrm>
        </p:grpSpPr>
        <p:grpSp>
          <p:nvGrpSpPr>
            <p:cNvPr id="3817" name="Nhóm 21">
              <a:extLst>
                <a:ext uri="{FF2B5EF4-FFF2-40B4-BE49-F238E27FC236}">
                  <a16:creationId xmlns:a16="http://schemas.microsoft.com/office/drawing/2014/main" id="{AE91222B-211F-1FA6-E68B-C711955D14B4}"/>
                </a:ext>
              </a:extLst>
            </p:cNvPr>
            <p:cNvGrpSpPr/>
            <p:nvPr/>
          </p:nvGrpSpPr>
          <p:grpSpPr>
            <a:xfrm>
              <a:off x="873492" y="2490890"/>
              <a:ext cx="5009148" cy="1152000"/>
              <a:chOff x="873492" y="2490890"/>
              <a:chExt cx="5009148" cy="1152000"/>
            </a:xfrm>
          </p:grpSpPr>
          <p:sp>
            <p:nvSpPr>
              <p:cNvPr id="3819" name="Hình chữ nhật: Góc Tròn 11">
                <a:extLst>
                  <a:ext uri="{FF2B5EF4-FFF2-40B4-BE49-F238E27FC236}">
                    <a16:creationId xmlns:a16="http://schemas.microsoft.com/office/drawing/2014/main" id="{BA82262E-1060-17B6-B816-F64D84649636}"/>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820" name="Đồ họa 7">
                <a:extLst>
                  <a:ext uri="{FF2B5EF4-FFF2-40B4-BE49-F238E27FC236}">
                    <a16:creationId xmlns:a16="http://schemas.microsoft.com/office/drawing/2014/main" id="{0B930ABD-7C56-47CA-39A3-368066792B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3492" y="2490890"/>
                <a:ext cx="1246685" cy="1152000"/>
              </a:xfrm>
              <a:prstGeom prst="rect">
                <a:avLst/>
              </a:prstGeom>
            </p:spPr>
          </p:pic>
        </p:grpSp>
        <mc:AlternateContent xmlns:mc="http://schemas.openxmlformats.org/markup-compatibility/2006" xmlns:a14="http://schemas.microsoft.com/office/drawing/2010/main">
          <mc:Choice Requires="a14">
            <p:sp>
              <p:nvSpPr>
                <p:cNvPr id="3818" name="Hộp Văn bản 42">
                  <a:extLst>
                    <a:ext uri="{FF2B5EF4-FFF2-40B4-BE49-F238E27FC236}">
                      <a16:creationId xmlns:a16="http://schemas.microsoft.com/office/drawing/2014/main" id="{06E355D9-41F4-EFB5-5A4F-D0426E7B0041}"/>
                    </a:ext>
                  </a:extLst>
                </p:cNvPr>
                <p:cNvSpPr txBox="1"/>
                <p:nvPr/>
              </p:nvSpPr>
              <p:spPr>
                <a:xfrm>
                  <a:off x="3161949" y="2583158"/>
                  <a:ext cx="801310" cy="10275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effectLst/>
                            <a:latin typeface="Cambria Math" panose="02040503050406030204" pitchFamily="18" charset="0"/>
                          </a:rPr>
                          <m:t>1</m:t>
                        </m:r>
                        <m:f>
                          <m:fPr>
                            <m:ctrlPr>
                              <a:rPr lang="en-US" sz="3200" i="1" smtClean="0">
                                <a:solidFill>
                                  <a:srgbClr val="FF0000"/>
                                </a:solidFill>
                                <a:effectLst/>
                                <a:latin typeface="Cambria Math" panose="02040503050406030204" pitchFamily="18" charset="0"/>
                              </a:rPr>
                            </m:ctrlPr>
                          </m:fPr>
                          <m:num>
                            <m:r>
                              <a:rPr lang="en-US" sz="3200" b="0" i="1" smtClean="0">
                                <a:solidFill>
                                  <a:srgbClr val="FF0000"/>
                                </a:solidFill>
                                <a:effectLst/>
                                <a:latin typeface="Cambria Math" panose="02040503050406030204" pitchFamily="18" charset="0"/>
                              </a:rPr>
                              <m:t>5</m:t>
                            </m:r>
                          </m:num>
                          <m:den>
                            <m:r>
                              <a:rPr lang="en-US" sz="3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3200" dirty="0">
                    <a:solidFill>
                      <a:srgbClr val="FF0000"/>
                    </a:solidFill>
                  </a:endParaRPr>
                </a:p>
              </p:txBody>
            </p:sp>
          </mc:Choice>
          <mc:Fallback xmlns="">
            <p:sp>
              <p:nvSpPr>
                <p:cNvPr id="3818" name="Hộp Văn bản 42">
                  <a:extLst>
                    <a:ext uri="{FF2B5EF4-FFF2-40B4-BE49-F238E27FC236}">
                      <a16:creationId xmlns:a16="http://schemas.microsoft.com/office/drawing/2014/main" id="{06E355D9-41F4-EFB5-5A4F-D0426E7B0041}"/>
                    </a:ext>
                  </a:extLst>
                </p:cNvPr>
                <p:cNvSpPr txBox="1">
                  <a:spLocks noRot="1" noChangeAspect="1" noMove="1" noResize="1" noEditPoints="1" noAdjustHandles="1" noChangeArrowheads="1" noChangeShapeType="1" noTextEdit="1"/>
                </p:cNvSpPr>
                <p:nvPr/>
              </p:nvSpPr>
              <p:spPr>
                <a:xfrm>
                  <a:off x="3161949" y="2583158"/>
                  <a:ext cx="801310" cy="1027525"/>
                </a:xfrm>
                <a:prstGeom prst="rect">
                  <a:avLst/>
                </a:prstGeom>
                <a:blipFill>
                  <a:blip r:embed="rId8"/>
                  <a:stretch>
                    <a:fillRect/>
                  </a:stretch>
                </a:blipFill>
              </p:spPr>
              <p:txBody>
                <a:bodyPr/>
                <a:lstStyle/>
                <a:p>
                  <a:r>
                    <a:rPr lang="en-US">
                      <a:noFill/>
                    </a:rPr>
                    <a:t> </a:t>
                  </a:r>
                </a:p>
              </p:txBody>
            </p:sp>
          </mc:Fallback>
        </mc:AlternateContent>
      </p:grpSp>
      <p:grpSp>
        <p:nvGrpSpPr>
          <p:cNvPr id="3842" name="B">
            <a:extLst>
              <a:ext uri="{FF2B5EF4-FFF2-40B4-BE49-F238E27FC236}">
                <a16:creationId xmlns:a16="http://schemas.microsoft.com/office/drawing/2014/main" id="{C331FD7B-86A3-7CB2-AD44-C653A13E0590}"/>
              </a:ext>
            </a:extLst>
          </p:cNvPr>
          <p:cNvGrpSpPr/>
          <p:nvPr/>
        </p:nvGrpSpPr>
        <p:grpSpPr>
          <a:xfrm>
            <a:off x="6563602" y="3012302"/>
            <a:ext cx="4734694" cy="1152000"/>
            <a:chOff x="6372683" y="2989513"/>
            <a:chExt cx="4734694" cy="1152000"/>
          </a:xfrm>
        </p:grpSpPr>
        <p:grpSp>
          <p:nvGrpSpPr>
            <p:cNvPr id="3822" name="Nhóm 22">
              <a:extLst>
                <a:ext uri="{FF2B5EF4-FFF2-40B4-BE49-F238E27FC236}">
                  <a16:creationId xmlns:a16="http://schemas.microsoft.com/office/drawing/2014/main" id="{6232CAA7-99BC-D64C-438D-2CC27ABC66F3}"/>
                </a:ext>
              </a:extLst>
            </p:cNvPr>
            <p:cNvGrpSpPr/>
            <p:nvPr/>
          </p:nvGrpSpPr>
          <p:grpSpPr>
            <a:xfrm>
              <a:off x="6372683" y="2989513"/>
              <a:ext cx="4734694" cy="1152000"/>
              <a:chOff x="6309362" y="2463371"/>
              <a:chExt cx="4734694" cy="1152000"/>
            </a:xfrm>
          </p:grpSpPr>
          <p:sp>
            <p:nvSpPr>
              <p:cNvPr id="3824" name="Hình chữ nhật: Góc Tròn 12">
                <a:extLst>
                  <a:ext uri="{FF2B5EF4-FFF2-40B4-BE49-F238E27FC236}">
                    <a16:creationId xmlns:a16="http://schemas.microsoft.com/office/drawing/2014/main" id="{E2F216F6-AC6C-7780-E40F-2E1515CB6E71}"/>
                  </a:ext>
                </a:extLst>
              </p:cNvPr>
              <p:cNvSpPr/>
              <p:nvPr/>
            </p:nvSpPr>
            <p:spPr>
              <a:xfrm>
                <a:off x="6688190" y="2496527"/>
                <a:ext cx="4355866"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825" name="Đồ họa 14">
                <a:extLst>
                  <a:ext uri="{FF2B5EF4-FFF2-40B4-BE49-F238E27FC236}">
                    <a16:creationId xmlns:a16="http://schemas.microsoft.com/office/drawing/2014/main" id="{506B03B0-BCE8-C2D7-7EF5-B372BB45EC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362" y="2463371"/>
                <a:ext cx="1061053" cy="1152000"/>
              </a:xfrm>
              <a:prstGeom prst="rect">
                <a:avLst/>
              </a:prstGeom>
            </p:spPr>
          </p:pic>
        </p:grpSp>
        <mc:AlternateContent xmlns:mc="http://schemas.openxmlformats.org/markup-compatibility/2006" xmlns:a14="http://schemas.microsoft.com/office/drawing/2010/main">
          <mc:Choice Requires="a14">
            <p:sp>
              <p:nvSpPr>
                <p:cNvPr id="3837" name="Hộp Văn bản 42">
                  <a:extLst>
                    <a:ext uri="{FF2B5EF4-FFF2-40B4-BE49-F238E27FC236}">
                      <a16:creationId xmlns:a16="http://schemas.microsoft.com/office/drawing/2014/main" id="{829788F2-C683-86C2-0CD9-0CE1A1CE0853}"/>
                    </a:ext>
                  </a:extLst>
                </p:cNvPr>
                <p:cNvSpPr txBox="1"/>
                <p:nvPr/>
              </p:nvSpPr>
              <p:spPr>
                <a:xfrm>
                  <a:off x="8077510" y="3047480"/>
                  <a:ext cx="801310" cy="10157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effectLst/>
                            <a:latin typeface="Cambria Math" panose="02040503050406030204" pitchFamily="18" charset="0"/>
                          </a:rPr>
                          <m:t>2</m:t>
                        </m:r>
                        <m:f>
                          <m:fPr>
                            <m:ctrlPr>
                              <a:rPr lang="en-US" sz="3200" i="1" smtClean="0">
                                <a:solidFill>
                                  <a:srgbClr val="FF0000"/>
                                </a:solidFill>
                                <a:effectLst/>
                                <a:latin typeface="Cambria Math" panose="02040503050406030204" pitchFamily="18" charset="0"/>
                              </a:rPr>
                            </m:ctrlPr>
                          </m:fPr>
                          <m:num>
                            <m:r>
                              <a:rPr lang="en-US" sz="3200" b="0" i="1" smtClean="0">
                                <a:solidFill>
                                  <a:srgbClr val="FF0000"/>
                                </a:solidFill>
                                <a:effectLst/>
                                <a:latin typeface="Cambria Math" panose="02040503050406030204" pitchFamily="18" charset="0"/>
                              </a:rPr>
                              <m:t>4</m:t>
                            </m:r>
                          </m:num>
                          <m:den>
                            <m:r>
                              <a:rPr lang="en-US" sz="3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3200" dirty="0">
                    <a:solidFill>
                      <a:srgbClr val="FF0000"/>
                    </a:solidFill>
                  </a:endParaRPr>
                </a:p>
              </p:txBody>
            </p:sp>
          </mc:Choice>
          <mc:Fallback xmlns="">
            <p:sp>
              <p:nvSpPr>
                <p:cNvPr id="3837" name="Hộp Văn bản 42">
                  <a:extLst>
                    <a:ext uri="{FF2B5EF4-FFF2-40B4-BE49-F238E27FC236}">
                      <a16:creationId xmlns:a16="http://schemas.microsoft.com/office/drawing/2014/main" id="{829788F2-C683-86C2-0CD9-0CE1A1CE0853}"/>
                    </a:ext>
                  </a:extLst>
                </p:cNvPr>
                <p:cNvSpPr txBox="1">
                  <a:spLocks noRot="1" noChangeAspect="1" noMove="1" noResize="1" noEditPoints="1" noAdjustHandles="1" noChangeArrowheads="1" noChangeShapeType="1" noTextEdit="1"/>
                </p:cNvSpPr>
                <p:nvPr/>
              </p:nvSpPr>
              <p:spPr>
                <a:xfrm>
                  <a:off x="8077510" y="3047480"/>
                  <a:ext cx="801310" cy="1015727"/>
                </a:xfrm>
                <a:prstGeom prst="rect">
                  <a:avLst/>
                </a:prstGeom>
                <a:blipFill>
                  <a:blip r:embed="rId11"/>
                  <a:stretch>
                    <a:fillRect/>
                  </a:stretch>
                </a:blipFill>
              </p:spPr>
              <p:txBody>
                <a:bodyPr/>
                <a:lstStyle/>
                <a:p>
                  <a:r>
                    <a:rPr lang="en-US">
                      <a:noFill/>
                    </a:rPr>
                    <a:t> </a:t>
                  </a:r>
                </a:p>
              </p:txBody>
            </p:sp>
          </mc:Fallback>
        </mc:AlternateContent>
      </p:grpSp>
      <p:grpSp>
        <p:nvGrpSpPr>
          <p:cNvPr id="3841" name="C">
            <a:extLst>
              <a:ext uri="{FF2B5EF4-FFF2-40B4-BE49-F238E27FC236}">
                <a16:creationId xmlns:a16="http://schemas.microsoft.com/office/drawing/2014/main" id="{BC03DEF1-D80F-2947-6F6B-15AEE59FBC69}"/>
              </a:ext>
            </a:extLst>
          </p:cNvPr>
          <p:cNvGrpSpPr/>
          <p:nvPr/>
        </p:nvGrpSpPr>
        <p:grpSpPr>
          <a:xfrm>
            <a:off x="570196" y="4567117"/>
            <a:ext cx="4924401" cy="1152000"/>
            <a:chOff x="379277" y="4544328"/>
            <a:chExt cx="4924401" cy="1152000"/>
          </a:xfrm>
        </p:grpSpPr>
        <p:grpSp>
          <p:nvGrpSpPr>
            <p:cNvPr id="3827" name="Nhóm 23">
              <a:extLst>
                <a:ext uri="{FF2B5EF4-FFF2-40B4-BE49-F238E27FC236}">
                  <a16:creationId xmlns:a16="http://schemas.microsoft.com/office/drawing/2014/main" id="{148940D4-3F1B-5D1E-D851-B63ABF957ACC}"/>
                </a:ext>
              </a:extLst>
            </p:cNvPr>
            <p:cNvGrpSpPr/>
            <p:nvPr/>
          </p:nvGrpSpPr>
          <p:grpSpPr>
            <a:xfrm>
              <a:off x="379277" y="4544328"/>
              <a:ext cx="4924401" cy="1152000"/>
              <a:chOff x="958238" y="4423396"/>
              <a:chExt cx="4924401" cy="1152000"/>
            </a:xfrm>
          </p:grpSpPr>
          <p:sp>
            <p:nvSpPr>
              <p:cNvPr id="3829" name="Hình chữ nhật: Góc Tròn 19">
                <a:extLst>
                  <a:ext uri="{FF2B5EF4-FFF2-40B4-BE49-F238E27FC236}">
                    <a16:creationId xmlns:a16="http://schemas.microsoft.com/office/drawing/2014/main" id="{075B76A6-D102-D84C-E8A4-9CFB1986857E}"/>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830" name="Đồ họa 18">
                <a:extLst>
                  <a:ext uri="{FF2B5EF4-FFF2-40B4-BE49-F238E27FC236}">
                    <a16:creationId xmlns:a16="http://schemas.microsoft.com/office/drawing/2014/main" id="{A7D2C87E-59CF-0BD5-5189-B1BB6CA4F4D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8238" y="4423396"/>
                <a:ext cx="1077191" cy="1152000"/>
              </a:xfrm>
              <a:prstGeom prst="rect">
                <a:avLst/>
              </a:prstGeom>
            </p:spPr>
          </p:pic>
        </p:grpSp>
        <mc:AlternateContent xmlns:mc="http://schemas.openxmlformats.org/markup-compatibility/2006" xmlns:a14="http://schemas.microsoft.com/office/drawing/2010/main">
          <mc:Choice Requires="a14">
            <p:sp>
              <p:nvSpPr>
                <p:cNvPr id="3838" name="Hộp Văn bản 42">
                  <a:extLst>
                    <a:ext uri="{FF2B5EF4-FFF2-40B4-BE49-F238E27FC236}">
                      <a16:creationId xmlns:a16="http://schemas.microsoft.com/office/drawing/2014/main" id="{59145F80-E631-AD6F-634F-AFABBAC61713}"/>
                    </a:ext>
                  </a:extLst>
                </p:cNvPr>
                <p:cNvSpPr txBox="1"/>
                <p:nvPr/>
              </p:nvSpPr>
              <p:spPr>
                <a:xfrm>
                  <a:off x="2613927" y="4587602"/>
                  <a:ext cx="801310" cy="10175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effectLst/>
                            <a:latin typeface="Cambria Math" panose="02040503050406030204" pitchFamily="18" charset="0"/>
                          </a:rPr>
                          <m:t>1</m:t>
                        </m:r>
                        <m:f>
                          <m:fPr>
                            <m:ctrlPr>
                              <a:rPr lang="en-US" sz="3200" i="1" smtClean="0">
                                <a:solidFill>
                                  <a:srgbClr val="FF0000"/>
                                </a:solidFill>
                                <a:effectLst/>
                                <a:latin typeface="Cambria Math" panose="02040503050406030204" pitchFamily="18" charset="0"/>
                              </a:rPr>
                            </m:ctrlPr>
                          </m:fPr>
                          <m:num>
                            <m:r>
                              <a:rPr lang="en-US" sz="3200" b="0" i="1" smtClean="0">
                                <a:solidFill>
                                  <a:srgbClr val="FF0000"/>
                                </a:solidFill>
                                <a:effectLst/>
                                <a:latin typeface="Cambria Math" panose="02040503050406030204" pitchFamily="18" charset="0"/>
                              </a:rPr>
                              <m:t>6</m:t>
                            </m:r>
                          </m:num>
                          <m:den>
                            <m:r>
                              <a:rPr lang="en-US" sz="3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3200" dirty="0">
                    <a:solidFill>
                      <a:srgbClr val="FF0000"/>
                    </a:solidFill>
                  </a:endParaRPr>
                </a:p>
              </p:txBody>
            </p:sp>
          </mc:Choice>
          <mc:Fallback xmlns="">
            <p:sp>
              <p:nvSpPr>
                <p:cNvPr id="3838" name="Hộp Văn bản 42">
                  <a:extLst>
                    <a:ext uri="{FF2B5EF4-FFF2-40B4-BE49-F238E27FC236}">
                      <a16:creationId xmlns:a16="http://schemas.microsoft.com/office/drawing/2014/main" id="{59145F80-E631-AD6F-634F-AFABBAC61713}"/>
                    </a:ext>
                  </a:extLst>
                </p:cNvPr>
                <p:cNvSpPr txBox="1">
                  <a:spLocks noRot="1" noChangeAspect="1" noMove="1" noResize="1" noEditPoints="1" noAdjustHandles="1" noChangeArrowheads="1" noChangeShapeType="1" noTextEdit="1"/>
                </p:cNvSpPr>
                <p:nvPr/>
              </p:nvSpPr>
              <p:spPr>
                <a:xfrm>
                  <a:off x="2613927" y="4587602"/>
                  <a:ext cx="801310" cy="1017523"/>
                </a:xfrm>
                <a:prstGeom prst="rect">
                  <a:avLst/>
                </a:prstGeom>
                <a:blipFill>
                  <a:blip r:embed="rId14"/>
                  <a:stretch>
                    <a:fillRect/>
                  </a:stretch>
                </a:blipFill>
              </p:spPr>
              <p:txBody>
                <a:bodyPr/>
                <a:lstStyle/>
                <a:p>
                  <a:r>
                    <a:rPr lang="en-US">
                      <a:noFill/>
                    </a:rPr>
                    <a:t> </a:t>
                  </a:r>
                </a:p>
              </p:txBody>
            </p:sp>
          </mc:Fallback>
        </mc:AlternateContent>
      </p:grpSp>
      <p:grpSp>
        <p:nvGrpSpPr>
          <p:cNvPr id="3840" name="D">
            <a:extLst>
              <a:ext uri="{FF2B5EF4-FFF2-40B4-BE49-F238E27FC236}">
                <a16:creationId xmlns:a16="http://schemas.microsoft.com/office/drawing/2014/main" id="{FECBCE04-6FFB-C2C9-E0DE-56528EE3D100}"/>
              </a:ext>
            </a:extLst>
          </p:cNvPr>
          <p:cNvGrpSpPr/>
          <p:nvPr/>
        </p:nvGrpSpPr>
        <p:grpSpPr>
          <a:xfrm>
            <a:off x="6563602" y="4600220"/>
            <a:ext cx="4734694" cy="1153269"/>
            <a:chOff x="6372683" y="4577431"/>
            <a:chExt cx="4734694" cy="1153269"/>
          </a:xfrm>
        </p:grpSpPr>
        <p:grpSp>
          <p:nvGrpSpPr>
            <p:cNvPr id="3832" name="Nhóm 24">
              <a:extLst>
                <a:ext uri="{FF2B5EF4-FFF2-40B4-BE49-F238E27FC236}">
                  <a16:creationId xmlns:a16="http://schemas.microsoft.com/office/drawing/2014/main" id="{E04809B9-849B-A070-7863-39C22733F856}"/>
                </a:ext>
              </a:extLst>
            </p:cNvPr>
            <p:cNvGrpSpPr/>
            <p:nvPr/>
          </p:nvGrpSpPr>
          <p:grpSpPr>
            <a:xfrm>
              <a:off x="6372683" y="4577431"/>
              <a:ext cx="4734694" cy="1153269"/>
              <a:chOff x="6309362" y="4395154"/>
              <a:chExt cx="4734694" cy="1153269"/>
            </a:xfrm>
          </p:grpSpPr>
          <p:sp>
            <p:nvSpPr>
              <p:cNvPr id="3834" name="Hình chữ nhật: Góc Tròn 20">
                <a:extLst>
                  <a:ext uri="{FF2B5EF4-FFF2-40B4-BE49-F238E27FC236}">
                    <a16:creationId xmlns:a16="http://schemas.microsoft.com/office/drawing/2014/main" id="{8DFC7690-9EC1-BBE5-A639-4380B76A671C}"/>
                  </a:ext>
                </a:extLst>
              </p:cNvPr>
              <p:cNvSpPr/>
              <p:nvPr/>
            </p:nvSpPr>
            <p:spPr>
              <a:xfrm>
                <a:off x="6688190" y="4395154"/>
                <a:ext cx="4355866" cy="1117575"/>
              </a:xfrm>
              <a:prstGeom prst="roundRect">
                <a:avLst/>
              </a:prstGeom>
              <a:no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835" name="Đồ họa 16">
                <a:extLst>
                  <a:ext uri="{FF2B5EF4-FFF2-40B4-BE49-F238E27FC236}">
                    <a16:creationId xmlns:a16="http://schemas.microsoft.com/office/drawing/2014/main" id="{7E4A7095-E11B-571B-E0E2-A718EAEBE09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09362" y="4396423"/>
                <a:ext cx="1077191" cy="1152000"/>
              </a:xfrm>
              <a:prstGeom prst="rect">
                <a:avLst/>
              </a:prstGeom>
            </p:spPr>
          </p:pic>
        </p:grpSp>
        <mc:AlternateContent xmlns:mc="http://schemas.openxmlformats.org/markup-compatibility/2006" xmlns:a14="http://schemas.microsoft.com/office/drawing/2010/main">
          <mc:Choice Requires="a14">
            <p:sp>
              <p:nvSpPr>
                <p:cNvPr id="3839" name="Hộp Văn bản 42">
                  <a:extLst>
                    <a:ext uri="{FF2B5EF4-FFF2-40B4-BE49-F238E27FC236}">
                      <a16:creationId xmlns:a16="http://schemas.microsoft.com/office/drawing/2014/main" id="{60F7643D-A7F0-AAD3-52B2-0246201B7CBA}"/>
                    </a:ext>
                  </a:extLst>
                </p:cNvPr>
                <p:cNvSpPr txBox="1"/>
                <p:nvPr/>
              </p:nvSpPr>
              <p:spPr>
                <a:xfrm>
                  <a:off x="8202196" y="4587602"/>
                  <a:ext cx="801310" cy="10157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effectLst/>
                            <a:latin typeface="Cambria Math" panose="02040503050406030204" pitchFamily="18" charset="0"/>
                          </a:rPr>
                          <m:t>1</m:t>
                        </m:r>
                        <m:f>
                          <m:fPr>
                            <m:ctrlPr>
                              <a:rPr lang="en-US" sz="3200" i="1" smtClean="0">
                                <a:solidFill>
                                  <a:srgbClr val="FF0000"/>
                                </a:solidFill>
                                <a:effectLst/>
                                <a:latin typeface="Cambria Math" panose="02040503050406030204" pitchFamily="18" charset="0"/>
                              </a:rPr>
                            </m:ctrlPr>
                          </m:fPr>
                          <m:num>
                            <m:r>
                              <a:rPr lang="en-US" sz="3200" b="0" i="1" smtClean="0">
                                <a:solidFill>
                                  <a:srgbClr val="FF0000"/>
                                </a:solidFill>
                                <a:effectLst/>
                                <a:latin typeface="Cambria Math" panose="02040503050406030204" pitchFamily="18" charset="0"/>
                              </a:rPr>
                              <m:t>4</m:t>
                            </m:r>
                          </m:num>
                          <m:den>
                            <m:r>
                              <a:rPr lang="en-US" sz="3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3200" dirty="0">
                    <a:solidFill>
                      <a:srgbClr val="FF0000"/>
                    </a:solidFill>
                  </a:endParaRPr>
                </a:p>
              </p:txBody>
            </p:sp>
          </mc:Choice>
          <mc:Fallback xmlns="">
            <p:sp>
              <p:nvSpPr>
                <p:cNvPr id="3839" name="Hộp Văn bản 42">
                  <a:extLst>
                    <a:ext uri="{FF2B5EF4-FFF2-40B4-BE49-F238E27FC236}">
                      <a16:creationId xmlns:a16="http://schemas.microsoft.com/office/drawing/2014/main" id="{60F7643D-A7F0-AAD3-52B2-0246201B7CBA}"/>
                    </a:ext>
                  </a:extLst>
                </p:cNvPr>
                <p:cNvSpPr txBox="1">
                  <a:spLocks noRot="1" noChangeAspect="1" noMove="1" noResize="1" noEditPoints="1" noAdjustHandles="1" noChangeArrowheads="1" noChangeShapeType="1" noTextEdit="1"/>
                </p:cNvSpPr>
                <p:nvPr/>
              </p:nvSpPr>
              <p:spPr>
                <a:xfrm>
                  <a:off x="8202196" y="4587602"/>
                  <a:ext cx="801310" cy="1015727"/>
                </a:xfrm>
                <a:prstGeom prst="rect">
                  <a:avLst/>
                </a:prstGeom>
                <a:blipFill>
                  <a:blip r:embed="rId17"/>
                  <a:stretch>
                    <a:fillRect/>
                  </a:stretch>
                </a:blipFill>
              </p:spPr>
              <p:txBody>
                <a:bodyPr/>
                <a:lstStyle/>
                <a:p>
                  <a:r>
                    <a:rPr lang="en-US">
                      <a:noFill/>
                    </a:rPr>
                    <a:t> </a:t>
                  </a:r>
                </a:p>
              </p:txBody>
            </p:sp>
          </mc:Fallback>
        </mc:AlternateContent>
      </p:grpSp>
      <p:pic>
        <p:nvPicPr>
          <p:cNvPr id="3843" name="CORRECT-ANSWER-SOUND-EFFECT-_-NO-COPYRIGHT">
            <a:hlinkClick r:id="" action="ppaction://media"/>
            <a:extLst>
              <a:ext uri="{FF2B5EF4-FFF2-40B4-BE49-F238E27FC236}">
                <a16:creationId xmlns:a16="http://schemas.microsoft.com/office/drawing/2014/main" id="{3B21328F-FAE7-71B5-4A31-62F1124BE97F}"/>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2379451" y="4261958"/>
            <a:ext cx="487363" cy="487363"/>
          </a:xfrm>
          <a:prstGeom prst="rect">
            <a:avLst/>
          </a:prstGeom>
        </p:spPr>
      </p:pic>
      <p:pic>
        <p:nvPicPr>
          <p:cNvPr id="3844" name="wrong 3">
            <a:hlinkClick r:id="" action="ppaction://media"/>
            <a:extLst>
              <a:ext uri="{FF2B5EF4-FFF2-40B4-BE49-F238E27FC236}">
                <a16:creationId xmlns:a16="http://schemas.microsoft.com/office/drawing/2014/main" id="{0BA97D94-6944-4502-D4F2-2EE61F419CD6}"/>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2363662" y="3363241"/>
            <a:ext cx="487363" cy="487363"/>
          </a:xfrm>
          <a:prstGeom prst="rect">
            <a:avLst/>
          </a:prstGeom>
        </p:spPr>
      </p:pic>
      <p:pic>
        <p:nvPicPr>
          <p:cNvPr id="3845" name="wrong 2">
            <a:hlinkClick r:id="" action="ppaction://media"/>
            <a:extLst>
              <a:ext uri="{FF2B5EF4-FFF2-40B4-BE49-F238E27FC236}">
                <a16:creationId xmlns:a16="http://schemas.microsoft.com/office/drawing/2014/main" id="{3552C39E-64C7-791C-E5C5-102194CF1E88}"/>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2379450" y="2739507"/>
            <a:ext cx="487363" cy="487363"/>
          </a:xfrm>
          <a:prstGeom prst="rect">
            <a:avLst/>
          </a:prstGeom>
        </p:spPr>
      </p:pic>
      <p:pic>
        <p:nvPicPr>
          <p:cNvPr id="3846" name="wrong 1">
            <a:hlinkClick r:id="" action="ppaction://media"/>
            <a:extLst>
              <a:ext uri="{FF2B5EF4-FFF2-40B4-BE49-F238E27FC236}">
                <a16:creationId xmlns:a16="http://schemas.microsoft.com/office/drawing/2014/main" id="{DB359FF4-D61A-C9DF-65D3-62A316DD5393}"/>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2395238" y="2115773"/>
            <a:ext cx="487363" cy="487363"/>
          </a:xfrm>
          <a:prstGeom prst="rect">
            <a:avLst/>
          </a:prstGeom>
        </p:spPr>
      </p:pic>
      <p:pic>
        <p:nvPicPr>
          <p:cNvPr id="3" name="Picture 2">
            <a:extLst>
              <a:ext uri="{FF2B5EF4-FFF2-40B4-BE49-F238E27FC236}">
                <a16:creationId xmlns:a16="http://schemas.microsoft.com/office/drawing/2014/main" id="{4BE85E2E-A05D-69F0-7D68-3ACD62723E2A}"/>
              </a:ext>
            </a:extLst>
          </p:cNvPr>
          <p:cNvPicPr>
            <a:picLocks noChangeAspect="1"/>
          </p:cNvPicPr>
          <p:nvPr/>
        </p:nvPicPr>
        <p:blipFill>
          <a:blip r:embed="rId19"/>
          <a:stretch>
            <a:fillRect/>
          </a:stretch>
        </p:blipFill>
        <p:spPr>
          <a:xfrm>
            <a:off x="7127911" y="563857"/>
            <a:ext cx="3209925" cy="2200275"/>
          </a:xfrm>
          <a:prstGeom prst="rect">
            <a:avLst/>
          </a:prstGeom>
        </p:spPr>
      </p:pic>
    </p:spTree>
    <p:extLst>
      <p:ext uri="{BB962C8B-B14F-4D97-AF65-F5344CB8AC3E}">
        <p14:creationId xmlns:p14="http://schemas.microsoft.com/office/powerpoint/2010/main" val="14495700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15"/>
                                        </p:tgtEl>
                                        <p:attrNameLst>
                                          <p:attrName>style.visibility</p:attrName>
                                        </p:attrNameLst>
                                      </p:cBhvr>
                                      <p:to>
                                        <p:strVal val="visible"/>
                                      </p:to>
                                    </p:set>
                                    <p:animEffect transition="in" filter="fade">
                                      <p:cBhvr>
                                        <p:cTn id="7" dur="1000"/>
                                        <p:tgtEl>
                                          <p:spTgt spid="3815"/>
                                        </p:tgtEl>
                                      </p:cBhvr>
                                    </p:animEffect>
                                    <p:anim calcmode="lin" valueType="num">
                                      <p:cBhvr>
                                        <p:cTn id="8" dur="1000" fill="hold"/>
                                        <p:tgtEl>
                                          <p:spTgt spid="3815"/>
                                        </p:tgtEl>
                                        <p:attrNameLst>
                                          <p:attrName>ppt_x</p:attrName>
                                        </p:attrNameLst>
                                      </p:cBhvr>
                                      <p:tavLst>
                                        <p:tav tm="0">
                                          <p:val>
                                            <p:strVal val="#ppt_x"/>
                                          </p:val>
                                        </p:tav>
                                        <p:tav tm="100000">
                                          <p:val>
                                            <p:strVal val="#ppt_x"/>
                                          </p:val>
                                        </p:tav>
                                      </p:tavLst>
                                    </p:anim>
                                    <p:anim calcmode="lin" valueType="num">
                                      <p:cBhvr>
                                        <p:cTn id="9" dur="1000" fill="hold"/>
                                        <p:tgtEl>
                                          <p:spTgt spid="38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816"/>
                                        </p:tgtEl>
                                        <p:attrNameLst>
                                          <p:attrName>style.visibility</p:attrName>
                                        </p:attrNameLst>
                                      </p:cBhvr>
                                      <p:to>
                                        <p:strVal val="visible"/>
                                      </p:to>
                                    </p:set>
                                    <p:animEffect transition="in" filter="fade">
                                      <p:cBhvr>
                                        <p:cTn id="13" dur="500"/>
                                        <p:tgtEl>
                                          <p:spTgt spid="3816"/>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842"/>
                                        </p:tgtEl>
                                        <p:attrNameLst>
                                          <p:attrName>style.visibility</p:attrName>
                                        </p:attrNameLst>
                                      </p:cBhvr>
                                      <p:to>
                                        <p:strVal val="visible"/>
                                      </p:to>
                                    </p:set>
                                    <p:animEffect transition="in" filter="fade">
                                      <p:cBhvr>
                                        <p:cTn id="17" dur="500"/>
                                        <p:tgtEl>
                                          <p:spTgt spid="384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841"/>
                                        </p:tgtEl>
                                        <p:attrNameLst>
                                          <p:attrName>style.visibility</p:attrName>
                                        </p:attrNameLst>
                                      </p:cBhvr>
                                      <p:to>
                                        <p:strVal val="visible"/>
                                      </p:to>
                                    </p:set>
                                    <p:animEffect transition="in" filter="fade">
                                      <p:cBhvr>
                                        <p:cTn id="21" dur="500"/>
                                        <p:tgtEl>
                                          <p:spTgt spid="3841"/>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840"/>
                                        </p:tgtEl>
                                        <p:attrNameLst>
                                          <p:attrName>style.visibility</p:attrName>
                                        </p:attrNameLst>
                                      </p:cBhvr>
                                      <p:to>
                                        <p:strVal val="visible"/>
                                      </p:to>
                                    </p:set>
                                    <p:animEffect transition="in" filter="fade">
                                      <p:cBhvr>
                                        <p:cTn id="25" dur="500"/>
                                        <p:tgtEl>
                                          <p:spTgt spid="384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3843"/>
                </p:tgtEl>
              </p:cMediaNode>
            </p:audio>
            <p:audio>
              <p:cMediaNode vol="80000">
                <p:cTn id="27" fill="hold" display="0">
                  <p:stCondLst>
                    <p:cond delay="indefinite"/>
                  </p:stCondLst>
                  <p:endCondLst>
                    <p:cond evt="onStopAudio" delay="0">
                      <p:tgtEl>
                        <p:sldTgt/>
                      </p:tgtEl>
                    </p:cond>
                  </p:endCondLst>
                </p:cTn>
                <p:tgtEl>
                  <p:spTgt spid="3844"/>
                </p:tgtEl>
              </p:cMediaNode>
            </p:audio>
            <p:audio>
              <p:cMediaNode vol="80000">
                <p:cTn id="28" fill="hold" display="0">
                  <p:stCondLst>
                    <p:cond delay="indefinite"/>
                  </p:stCondLst>
                  <p:endCondLst>
                    <p:cond evt="onStopAudio" delay="0">
                      <p:tgtEl>
                        <p:sldTgt/>
                      </p:tgtEl>
                    </p:cond>
                  </p:endCondLst>
                </p:cTn>
                <p:tgtEl>
                  <p:spTgt spid="3845"/>
                </p:tgtEl>
              </p:cMediaNode>
            </p:audio>
            <p:audio>
              <p:cMediaNode vol="80000">
                <p:cTn id="29" fill="hold" display="0">
                  <p:stCondLst>
                    <p:cond delay="indefinite"/>
                  </p:stCondLst>
                  <p:endCondLst>
                    <p:cond evt="onStopAudio" delay="0">
                      <p:tgtEl>
                        <p:sldTgt/>
                      </p:tgtEl>
                    </p:cond>
                  </p:endCondLst>
                </p:cTn>
                <p:tgtEl>
                  <p:spTgt spid="3846"/>
                </p:tgtEl>
              </p:cMediaNode>
            </p:audio>
            <p:seq concurrent="1" nextAc="seek">
              <p:cTn id="30" restart="whenNotActive" fill="hold" evtFilter="cancelBubble" nodeType="interactiveSeq">
                <p:stCondLst>
                  <p:cond evt="onClick" delay="0">
                    <p:tgtEl>
                      <p:spTgt spid="3842"/>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625" fill="hold"/>
                                        <p:tgtEl>
                                          <p:spTgt spid="3846"/>
                                        </p:tgtEl>
                                      </p:cBhvr>
                                    </p:cmd>
                                  </p:childTnLst>
                                </p:cTn>
                              </p:par>
                              <p:par>
                                <p:cTn id="35" presetID="9" presetClass="emph" presetSubtype="0" nodeType="withEffect">
                                  <p:stCondLst>
                                    <p:cond delay="0"/>
                                  </p:stCondLst>
                                  <p:childTnLst>
                                    <p:set>
                                      <p:cBhvr>
                                        <p:cTn id="36" dur="indefinite"/>
                                        <p:tgtEl>
                                          <p:spTgt spid="3842"/>
                                        </p:tgtEl>
                                        <p:attrNameLst>
                                          <p:attrName>style.opacity</p:attrName>
                                        </p:attrNameLst>
                                      </p:cBhvr>
                                      <p:to>
                                        <p:strVal val="0.25"/>
                                      </p:to>
                                    </p:set>
                                    <p:animEffect filter="image" prLst="opacity: 0.25">
                                      <p:cBhvr rctx="IE">
                                        <p:cTn id="37" dur="indefinite"/>
                                        <p:tgtEl>
                                          <p:spTgt spid="3842"/>
                                        </p:tgtEl>
                                      </p:cBhvr>
                                    </p:animEffect>
                                  </p:childTnLst>
                                </p:cTn>
                              </p:par>
                            </p:childTnLst>
                          </p:cTn>
                        </p:par>
                      </p:childTnLst>
                    </p:cTn>
                  </p:par>
                </p:childTnLst>
              </p:cTn>
              <p:nextCondLst>
                <p:cond evt="onClick" delay="0">
                  <p:tgtEl>
                    <p:spTgt spid="3842"/>
                  </p:tgtEl>
                </p:cond>
              </p:nextCondLst>
            </p:seq>
            <p:seq concurrent="1" nextAc="seek">
              <p:cTn id="38" restart="whenNotActive" fill="hold" evtFilter="cancelBubble" nodeType="interactiveSeq">
                <p:stCondLst>
                  <p:cond evt="onClick" delay="0">
                    <p:tgtEl>
                      <p:spTgt spid="3841"/>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625" fill="hold"/>
                                        <p:tgtEl>
                                          <p:spTgt spid="3845"/>
                                        </p:tgtEl>
                                      </p:cBhvr>
                                    </p:cmd>
                                  </p:childTnLst>
                                </p:cTn>
                              </p:par>
                              <p:par>
                                <p:cTn id="43" presetID="9" presetClass="emph" presetSubtype="0" nodeType="withEffect">
                                  <p:stCondLst>
                                    <p:cond delay="0"/>
                                  </p:stCondLst>
                                  <p:childTnLst>
                                    <p:set>
                                      <p:cBhvr>
                                        <p:cTn id="44" dur="indefinite"/>
                                        <p:tgtEl>
                                          <p:spTgt spid="3841"/>
                                        </p:tgtEl>
                                        <p:attrNameLst>
                                          <p:attrName>style.opacity</p:attrName>
                                        </p:attrNameLst>
                                      </p:cBhvr>
                                      <p:to>
                                        <p:strVal val="0.25"/>
                                      </p:to>
                                    </p:set>
                                    <p:animEffect filter="image" prLst="opacity: 0.25">
                                      <p:cBhvr rctx="IE">
                                        <p:cTn id="45" dur="indefinite"/>
                                        <p:tgtEl>
                                          <p:spTgt spid="3841"/>
                                        </p:tgtEl>
                                      </p:cBhvr>
                                    </p:animEffect>
                                  </p:childTnLst>
                                </p:cTn>
                              </p:par>
                            </p:childTnLst>
                          </p:cTn>
                        </p:par>
                      </p:childTnLst>
                    </p:cTn>
                  </p:par>
                </p:childTnLst>
              </p:cTn>
              <p:nextCondLst>
                <p:cond evt="onClick" delay="0">
                  <p:tgtEl>
                    <p:spTgt spid="3841"/>
                  </p:tgtEl>
                </p:cond>
              </p:nextCondLst>
            </p:seq>
            <p:seq concurrent="1" nextAc="seek">
              <p:cTn id="46" restart="whenNotActive" fill="hold" evtFilter="cancelBubble" nodeType="interactiveSeq">
                <p:stCondLst>
                  <p:cond evt="onClick" delay="0">
                    <p:tgtEl>
                      <p:spTgt spid="3840"/>
                    </p:tgtEl>
                  </p:cond>
                </p:stCondLst>
                <p:endSync evt="end" delay="0">
                  <p:rtn val="all"/>
                </p:endSync>
                <p:childTnLst>
                  <p:par>
                    <p:cTn id="47" fill="hold">
                      <p:stCondLst>
                        <p:cond delay="0"/>
                      </p:stCondLst>
                      <p:childTnLst>
                        <p:par>
                          <p:cTn id="48" fill="hold">
                            <p:stCondLst>
                              <p:cond delay="0"/>
                            </p:stCondLst>
                            <p:childTnLst>
                              <p:par>
                                <p:cTn id="49" presetID="26" presetClass="emph" presetSubtype="0" fill="hold" nodeType="withEffect">
                                  <p:stCondLst>
                                    <p:cond delay="0"/>
                                  </p:stCondLst>
                                  <p:childTnLst>
                                    <p:animEffect transition="out" filter="fade">
                                      <p:cBhvr>
                                        <p:cTn id="50" dur="500" tmFilter="0, 0; .2, .5; .8, .5; 1, 0"/>
                                        <p:tgtEl>
                                          <p:spTgt spid="3840"/>
                                        </p:tgtEl>
                                      </p:cBhvr>
                                    </p:animEffect>
                                    <p:animScale>
                                      <p:cBhvr>
                                        <p:cTn id="51" dur="250" autoRev="1" fill="hold"/>
                                        <p:tgtEl>
                                          <p:spTgt spid="3840"/>
                                        </p:tgtEl>
                                      </p:cBhvr>
                                      <p:by x="105000" y="105000"/>
                                    </p:animScale>
                                  </p:childTnLst>
                                </p:cTn>
                              </p:par>
                              <p:par>
                                <p:cTn id="52" presetID="9" presetClass="emph" presetSubtype="0" nodeType="withEffect">
                                  <p:stCondLst>
                                    <p:cond delay="0"/>
                                  </p:stCondLst>
                                  <p:childTnLst>
                                    <p:set>
                                      <p:cBhvr>
                                        <p:cTn id="53" dur="indefinite"/>
                                        <p:tgtEl>
                                          <p:spTgt spid="3816"/>
                                        </p:tgtEl>
                                        <p:attrNameLst>
                                          <p:attrName>style.opacity</p:attrName>
                                        </p:attrNameLst>
                                      </p:cBhvr>
                                      <p:to>
                                        <p:strVal val="0.25"/>
                                      </p:to>
                                    </p:set>
                                    <p:animEffect filter="image" prLst="opacity: 0.25">
                                      <p:cBhvr rctx="IE">
                                        <p:cTn id="54" dur="indefinite"/>
                                        <p:tgtEl>
                                          <p:spTgt spid="3816"/>
                                        </p:tgtEl>
                                      </p:cBhvr>
                                    </p:animEffect>
                                  </p:childTnLst>
                                </p:cTn>
                              </p:par>
                              <p:par>
                                <p:cTn id="55" presetID="9" presetClass="emph" presetSubtype="0" nodeType="withEffect">
                                  <p:stCondLst>
                                    <p:cond delay="0"/>
                                  </p:stCondLst>
                                  <p:childTnLst>
                                    <p:set>
                                      <p:cBhvr>
                                        <p:cTn id="56" dur="indefinite"/>
                                        <p:tgtEl>
                                          <p:spTgt spid="3842"/>
                                        </p:tgtEl>
                                        <p:attrNameLst>
                                          <p:attrName>style.opacity</p:attrName>
                                        </p:attrNameLst>
                                      </p:cBhvr>
                                      <p:to>
                                        <p:strVal val="0.25"/>
                                      </p:to>
                                    </p:set>
                                    <p:animEffect filter="image" prLst="opacity: 0.25">
                                      <p:cBhvr rctx="IE">
                                        <p:cTn id="57" dur="indefinite"/>
                                        <p:tgtEl>
                                          <p:spTgt spid="3842"/>
                                        </p:tgtEl>
                                      </p:cBhvr>
                                    </p:animEffect>
                                  </p:childTnLst>
                                </p:cTn>
                              </p:par>
                              <p:par>
                                <p:cTn id="58" presetID="9" presetClass="emph" presetSubtype="0" nodeType="withEffect">
                                  <p:stCondLst>
                                    <p:cond delay="0"/>
                                  </p:stCondLst>
                                  <p:childTnLst>
                                    <p:set>
                                      <p:cBhvr>
                                        <p:cTn id="59" dur="indefinite"/>
                                        <p:tgtEl>
                                          <p:spTgt spid="3841"/>
                                        </p:tgtEl>
                                        <p:attrNameLst>
                                          <p:attrName>style.opacity</p:attrName>
                                        </p:attrNameLst>
                                      </p:cBhvr>
                                      <p:to>
                                        <p:strVal val="0.25"/>
                                      </p:to>
                                    </p:set>
                                    <p:animEffect filter="image" prLst="opacity: 0.25">
                                      <p:cBhvr rctx="IE">
                                        <p:cTn id="60" dur="indefinite"/>
                                        <p:tgtEl>
                                          <p:spTgt spid="3841"/>
                                        </p:tgtEl>
                                      </p:cBhvr>
                                    </p:animEffect>
                                  </p:childTnLst>
                                </p:cTn>
                              </p:par>
                              <p:par>
                                <p:cTn id="61" presetID="1" presetClass="mediacall" presetSubtype="0" fill="hold" nodeType="withEffect">
                                  <p:stCondLst>
                                    <p:cond delay="0"/>
                                  </p:stCondLst>
                                  <p:childTnLst>
                                    <p:cmd type="call" cmd="playFrom(0.0)">
                                      <p:cBhvr>
                                        <p:cTn id="62" dur="4597" fill="hold"/>
                                        <p:tgtEl>
                                          <p:spTgt spid="3843"/>
                                        </p:tgtEl>
                                      </p:cBhvr>
                                    </p:cmd>
                                  </p:childTnLst>
                                </p:cTn>
                              </p:par>
                            </p:childTnLst>
                          </p:cTn>
                        </p:par>
                      </p:childTnLst>
                    </p:cTn>
                  </p:par>
                </p:childTnLst>
              </p:cTn>
              <p:nextCondLst>
                <p:cond evt="onClick" delay="0">
                  <p:tgtEl>
                    <p:spTgt spid="3840"/>
                  </p:tgtEl>
                </p:cond>
              </p:nextCondLst>
            </p:seq>
            <p:seq concurrent="1" nextAc="seek">
              <p:cTn id="63" restart="whenNotActive" fill="hold" evtFilter="cancelBubble" nodeType="interactiveSeq">
                <p:stCondLst>
                  <p:cond evt="onClick" delay="0">
                    <p:tgtEl>
                      <p:spTgt spid="3816"/>
                    </p:tgtEl>
                  </p:cond>
                </p:stCondLst>
                <p:endSync evt="end" delay="0">
                  <p:rtn val="all"/>
                </p:endSync>
                <p:childTnLst>
                  <p:par>
                    <p:cTn id="64" fill="hold">
                      <p:stCondLst>
                        <p:cond delay="0"/>
                      </p:stCondLst>
                      <p:childTnLst>
                        <p:par>
                          <p:cTn id="65" fill="hold">
                            <p:stCondLst>
                              <p:cond delay="0"/>
                            </p:stCondLst>
                            <p:childTnLst>
                              <p:par>
                                <p:cTn id="66" presetID="9" presetClass="emph" presetSubtype="0" nodeType="clickEffect">
                                  <p:stCondLst>
                                    <p:cond delay="0"/>
                                  </p:stCondLst>
                                  <p:childTnLst>
                                    <p:set>
                                      <p:cBhvr>
                                        <p:cTn id="67" dur="indefinite"/>
                                        <p:tgtEl>
                                          <p:spTgt spid="3816"/>
                                        </p:tgtEl>
                                        <p:attrNameLst>
                                          <p:attrName>style.opacity</p:attrName>
                                        </p:attrNameLst>
                                      </p:cBhvr>
                                      <p:to>
                                        <p:strVal val="0.5"/>
                                      </p:to>
                                    </p:set>
                                    <p:animEffect filter="image" prLst="opacity: 0.5">
                                      <p:cBhvr rctx="IE">
                                        <p:cTn id="68" dur="indefinite"/>
                                        <p:tgtEl>
                                          <p:spTgt spid="3816"/>
                                        </p:tgtEl>
                                      </p:cBhvr>
                                    </p:animEffect>
                                  </p:childTnLst>
                                </p:cTn>
                              </p:par>
                              <p:par>
                                <p:cTn id="69" presetID="1" presetClass="mediacall" presetSubtype="0" fill="hold" nodeType="withEffect">
                                  <p:stCondLst>
                                    <p:cond delay="0"/>
                                  </p:stCondLst>
                                  <p:childTnLst>
                                    <p:cmd type="call" cmd="playFrom(0.0)">
                                      <p:cBhvr>
                                        <p:cTn id="70" dur="1625" fill="hold"/>
                                        <p:tgtEl>
                                          <p:spTgt spid="3844"/>
                                        </p:tgtEl>
                                      </p:cBhvr>
                                    </p:cmd>
                                  </p:childTnLst>
                                </p:cTn>
                              </p:par>
                            </p:childTnLst>
                          </p:cTn>
                        </p:par>
                      </p:childTnLst>
                    </p:cTn>
                  </p:par>
                </p:childTnLst>
              </p:cTn>
              <p:nextCondLst>
                <p:cond evt="onClick" delay="0">
                  <p:tgtEl>
                    <p:spTgt spid="381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5" name="Graphic 261">
            <a:extLst>
              <a:ext uri="{FF2B5EF4-FFF2-40B4-BE49-F238E27FC236}">
                <a16:creationId xmlns:a16="http://schemas.microsoft.com/office/drawing/2014/main" id="{7CAC355D-3843-BAFA-6470-63F59E2BA7CF}"/>
              </a:ext>
            </a:extLst>
          </p:cNvPr>
          <p:cNvGrpSpPr/>
          <p:nvPr/>
        </p:nvGrpSpPr>
        <p:grpSpPr>
          <a:xfrm>
            <a:off x="1439165" y="635321"/>
            <a:ext cx="8654569" cy="6042061"/>
            <a:chOff x="2221563" y="1207790"/>
            <a:chExt cx="7418106" cy="5178843"/>
          </a:xfrm>
        </p:grpSpPr>
        <p:grpSp>
          <p:nvGrpSpPr>
            <p:cNvPr id="266" name="Graphic 261">
              <a:extLst>
                <a:ext uri="{FF2B5EF4-FFF2-40B4-BE49-F238E27FC236}">
                  <a16:creationId xmlns:a16="http://schemas.microsoft.com/office/drawing/2014/main" id="{5DE2A86C-23B5-4295-506D-BE4EFB5C74E6}"/>
                </a:ext>
              </a:extLst>
            </p:cNvPr>
            <p:cNvGrpSpPr/>
            <p:nvPr/>
          </p:nvGrpSpPr>
          <p:grpSpPr>
            <a:xfrm>
              <a:off x="3340076" y="1207790"/>
              <a:ext cx="620649" cy="983490"/>
              <a:chOff x="3340076" y="1207790"/>
              <a:chExt cx="620649" cy="983490"/>
            </a:xfrm>
          </p:grpSpPr>
          <p:grpSp>
            <p:nvGrpSpPr>
              <p:cNvPr id="267" name="Graphic 261">
                <a:extLst>
                  <a:ext uri="{FF2B5EF4-FFF2-40B4-BE49-F238E27FC236}">
                    <a16:creationId xmlns:a16="http://schemas.microsoft.com/office/drawing/2014/main" id="{FA6AA313-A420-C817-91D3-054BEDF3B42E}"/>
                  </a:ext>
                </a:extLst>
              </p:cNvPr>
              <p:cNvGrpSpPr/>
              <p:nvPr/>
            </p:nvGrpSpPr>
            <p:grpSpPr>
              <a:xfrm>
                <a:off x="3340076" y="1207790"/>
                <a:ext cx="502532" cy="957232"/>
                <a:chOff x="3340076" y="1207790"/>
                <a:chExt cx="502532" cy="957232"/>
              </a:xfrm>
            </p:grpSpPr>
            <p:grpSp>
              <p:nvGrpSpPr>
                <p:cNvPr id="268" name="Graphic 261">
                  <a:extLst>
                    <a:ext uri="{FF2B5EF4-FFF2-40B4-BE49-F238E27FC236}">
                      <a16:creationId xmlns:a16="http://schemas.microsoft.com/office/drawing/2014/main" id="{092C3BF8-9D83-E77F-7275-A81D335DFA76}"/>
                    </a:ext>
                  </a:extLst>
                </p:cNvPr>
                <p:cNvGrpSpPr/>
                <p:nvPr/>
              </p:nvGrpSpPr>
              <p:grpSpPr>
                <a:xfrm>
                  <a:off x="3340076" y="1265081"/>
                  <a:ext cx="368809" cy="897554"/>
                  <a:chOff x="3340076" y="1265081"/>
                  <a:chExt cx="368809" cy="897554"/>
                </a:xfrm>
              </p:grpSpPr>
              <p:sp>
                <p:nvSpPr>
                  <p:cNvPr id="269" name="Freeform: Shape 268">
                    <a:extLst>
                      <a:ext uri="{FF2B5EF4-FFF2-40B4-BE49-F238E27FC236}">
                        <a16:creationId xmlns:a16="http://schemas.microsoft.com/office/drawing/2014/main" id="{DED12C1B-F255-85CD-C343-604CEB379708}"/>
                      </a:ext>
                    </a:extLst>
                  </p:cNvPr>
                  <p:cNvSpPr/>
                  <p:nvPr/>
                </p:nvSpPr>
                <p:spPr>
                  <a:xfrm>
                    <a:off x="3428399" y="1425017"/>
                    <a:ext cx="280485" cy="737618"/>
                  </a:xfrm>
                  <a:custGeom>
                    <a:avLst/>
                    <a:gdLst>
                      <a:gd name="connsiteX0" fmla="*/ 169485 w 280485"/>
                      <a:gd name="connsiteY0" fmla="*/ 387906 h 737618"/>
                      <a:gd name="connsiteX1" fmla="*/ 224389 w 280485"/>
                      <a:gd name="connsiteY1" fmla="*/ 588423 h 737618"/>
                      <a:gd name="connsiteX2" fmla="*/ 247066 w 280485"/>
                      <a:gd name="connsiteY2" fmla="*/ 737618 h 737618"/>
                      <a:gd name="connsiteX3" fmla="*/ 280486 w 280485"/>
                      <a:gd name="connsiteY3" fmla="*/ 737618 h 737618"/>
                      <a:gd name="connsiteX4" fmla="*/ 251841 w 280485"/>
                      <a:gd name="connsiteY4" fmla="*/ 582456 h 737618"/>
                      <a:gd name="connsiteX5" fmla="*/ 189775 w 280485"/>
                      <a:gd name="connsiteY5" fmla="*/ 380745 h 737618"/>
                      <a:gd name="connsiteX6" fmla="*/ 107420 w 280485"/>
                      <a:gd name="connsiteY6" fmla="*/ 186195 h 737618"/>
                      <a:gd name="connsiteX7" fmla="*/ 8355 w 280485"/>
                      <a:gd name="connsiteY7" fmla="*/ 0 h 737618"/>
                      <a:gd name="connsiteX8" fmla="*/ 0 w 280485"/>
                      <a:gd name="connsiteY8" fmla="*/ 4774 h 737618"/>
                      <a:gd name="connsiteX9" fmla="*/ 93097 w 280485"/>
                      <a:gd name="connsiteY9" fmla="*/ 192163 h 737618"/>
                      <a:gd name="connsiteX10" fmla="*/ 169485 w 280485"/>
                      <a:gd name="connsiteY10" fmla="*/ 387906 h 7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485" h="737618">
                        <a:moveTo>
                          <a:pt x="169485" y="387906"/>
                        </a:moveTo>
                        <a:cubicBezTo>
                          <a:pt x="192163" y="453552"/>
                          <a:pt x="210066" y="521584"/>
                          <a:pt x="224389" y="588423"/>
                        </a:cubicBezTo>
                        <a:cubicBezTo>
                          <a:pt x="235131" y="637359"/>
                          <a:pt x="242292" y="687489"/>
                          <a:pt x="247066" y="737618"/>
                        </a:cubicBezTo>
                        <a:lnTo>
                          <a:pt x="280486" y="737618"/>
                        </a:lnTo>
                        <a:cubicBezTo>
                          <a:pt x="273324" y="685102"/>
                          <a:pt x="264970" y="633779"/>
                          <a:pt x="251841" y="582456"/>
                        </a:cubicBezTo>
                        <a:cubicBezTo>
                          <a:pt x="233937" y="514423"/>
                          <a:pt x="214840" y="446390"/>
                          <a:pt x="189775" y="380745"/>
                        </a:cubicBezTo>
                        <a:cubicBezTo>
                          <a:pt x="165904" y="315099"/>
                          <a:pt x="138453" y="249453"/>
                          <a:pt x="107420" y="186195"/>
                        </a:cubicBezTo>
                        <a:cubicBezTo>
                          <a:pt x="77581" y="122936"/>
                          <a:pt x="44162" y="60871"/>
                          <a:pt x="8355" y="0"/>
                        </a:cubicBezTo>
                        <a:lnTo>
                          <a:pt x="0" y="4774"/>
                        </a:lnTo>
                        <a:cubicBezTo>
                          <a:pt x="34613" y="65646"/>
                          <a:pt x="64452" y="128904"/>
                          <a:pt x="93097" y="192163"/>
                        </a:cubicBezTo>
                        <a:cubicBezTo>
                          <a:pt x="121743" y="256615"/>
                          <a:pt x="146808" y="322260"/>
                          <a:pt x="169485" y="387906"/>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679F4D55-38C4-63F6-B603-1AC563A043A8}"/>
                      </a:ext>
                    </a:extLst>
                  </p:cNvPr>
                  <p:cNvSpPr/>
                  <p:nvPr/>
                </p:nvSpPr>
                <p:spPr>
                  <a:xfrm>
                    <a:off x="3340076" y="1265081"/>
                    <a:ext cx="37000" cy="42968"/>
                  </a:xfrm>
                  <a:custGeom>
                    <a:avLst/>
                    <a:gdLst>
                      <a:gd name="connsiteX0" fmla="*/ 25065 w 37000"/>
                      <a:gd name="connsiteY0" fmla="*/ 42968 h 42968"/>
                      <a:gd name="connsiteX1" fmla="*/ 0 w 37000"/>
                      <a:gd name="connsiteY1" fmla="*/ 9548 h 42968"/>
                      <a:gd name="connsiteX2" fmla="*/ 9548 w 37000"/>
                      <a:gd name="connsiteY2" fmla="*/ 0 h 42968"/>
                      <a:gd name="connsiteX3" fmla="*/ 37000 w 37000"/>
                      <a:gd name="connsiteY3" fmla="*/ 35807 h 42968"/>
                      <a:gd name="connsiteX4" fmla="*/ 25065 w 37000"/>
                      <a:gd name="connsiteY4" fmla="*/ 42968 h 4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00" h="42968">
                        <a:moveTo>
                          <a:pt x="25065" y="42968"/>
                        </a:moveTo>
                        <a:cubicBezTo>
                          <a:pt x="17903" y="31033"/>
                          <a:pt x="9548" y="19097"/>
                          <a:pt x="0" y="9548"/>
                        </a:cubicBezTo>
                        <a:lnTo>
                          <a:pt x="9548" y="0"/>
                        </a:lnTo>
                        <a:cubicBezTo>
                          <a:pt x="20290" y="10742"/>
                          <a:pt x="28645" y="22678"/>
                          <a:pt x="37000" y="35807"/>
                        </a:cubicBezTo>
                        <a:lnTo>
                          <a:pt x="25065" y="42968"/>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1" name="Graphic 261">
                    <a:extLst>
                      <a:ext uri="{FF2B5EF4-FFF2-40B4-BE49-F238E27FC236}">
                        <a16:creationId xmlns:a16="http://schemas.microsoft.com/office/drawing/2014/main" id="{74107190-743A-2294-B67D-2DC76C0E0D62}"/>
                      </a:ext>
                    </a:extLst>
                  </p:cNvPr>
                  <p:cNvGrpSpPr/>
                  <p:nvPr/>
                </p:nvGrpSpPr>
                <p:grpSpPr>
                  <a:xfrm>
                    <a:off x="3356991" y="1297152"/>
                    <a:ext cx="126637" cy="201742"/>
                    <a:chOff x="3356991" y="1297152"/>
                    <a:chExt cx="126637" cy="201742"/>
                  </a:xfrm>
                </p:grpSpPr>
                <p:sp>
                  <p:nvSpPr>
                    <p:cNvPr id="272" name="Freeform: Shape 271">
                      <a:extLst>
                        <a:ext uri="{FF2B5EF4-FFF2-40B4-BE49-F238E27FC236}">
                          <a16:creationId xmlns:a16="http://schemas.microsoft.com/office/drawing/2014/main" id="{1F83F248-376F-D2BD-ED8F-45BF511B2F4C}"/>
                        </a:ext>
                      </a:extLst>
                    </p:cNvPr>
                    <p:cNvSpPr/>
                    <p:nvPr/>
                  </p:nvSpPr>
                  <p:spPr>
                    <a:xfrm>
                      <a:off x="3356991" y="1297152"/>
                      <a:ext cx="126637" cy="201742"/>
                    </a:xfrm>
                    <a:custGeom>
                      <a:avLst/>
                      <a:gdLst>
                        <a:gd name="connsiteX0" fmla="*/ 126312 w 126637"/>
                        <a:gd name="connsiteY0" fmla="*/ 176801 h 201742"/>
                        <a:gd name="connsiteX1" fmla="*/ 126312 w 126637"/>
                        <a:gd name="connsiteY1" fmla="*/ 176801 h 201742"/>
                        <a:gd name="connsiteX2" fmla="*/ 110796 w 126637"/>
                        <a:gd name="connsiteY2" fmla="*/ 198285 h 201742"/>
                        <a:gd name="connsiteX3" fmla="*/ 78570 w 126637"/>
                        <a:gd name="connsiteY3" fmla="*/ 195898 h 201742"/>
                        <a:gd name="connsiteX4" fmla="*/ 61860 w 126637"/>
                        <a:gd name="connsiteY4" fmla="*/ 172027 h 201742"/>
                        <a:gd name="connsiteX5" fmla="*/ 3376 w 126637"/>
                        <a:gd name="connsiteY5" fmla="*/ 33575 h 201742"/>
                        <a:gd name="connsiteX6" fmla="*/ 989 w 126637"/>
                        <a:gd name="connsiteY6" fmla="*/ 13284 h 201742"/>
                        <a:gd name="connsiteX7" fmla="*/ 2182 w 126637"/>
                        <a:gd name="connsiteY7" fmla="*/ 10897 h 201742"/>
                        <a:gd name="connsiteX8" fmla="*/ 37989 w 126637"/>
                        <a:gd name="connsiteY8" fmla="*/ 6123 h 201742"/>
                        <a:gd name="connsiteX9" fmla="*/ 69022 w 126637"/>
                        <a:gd name="connsiteY9" fmla="*/ 39542 h 201742"/>
                        <a:gd name="connsiteX10" fmla="*/ 123925 w 126637"/>
                        <a:gd name="connsiteY10" fmla="*/ 154124 h 201742"/>
                        <a:gd name="connsiteX11" fmla="*/ 126312 w 126637"/>
                        <a:gd name="connsiteY11" fmla="*/ 176801 h 2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637" h="201742">
                          <a:moveTo>
                            <a:pt x="126312" y="176801"/>
                          </a:moveTo>
                          <a:cubicBezTo>
                            <a:pt x="126312" y="176801"/>
                            <a:pt x="126312" y="176801"/>
                            <a:pt x="126312" y="176801"/>
                          </a:cubicBezTo>
                          <a:cubicBezTo>
                            <a:pt x="125119" y="185156"/>
                            <a:pt x="120345" y="193511"/>
                            <a:pt x="110796" y="198285"/>
                          </a:cubicBezTo>
                          <a:cubicBezTo>
                            <a:pt x="100054" y="204253"/>
                            <a:pt x="86925" y="201866"/>
                            <a:pt x="78570" y="195898"/>
                          </a:cubicBezTo>
                          <a:cubicBezTo>
                            <a:pt x="70215" y="189931"/>
                            <a:pt x="65441" y="180382"/>
                            <a:pt x="61860" y="172027"/>
                          </a:cubicBezTo>
                          <a:cubicBezTo>
                            <a:pt x="40376" y="126672"/>
                            <a:pt x="20086" y="80123"/>
                            <a:pt x="3376" y="33575"/>
                          </a:cubicBezTo>
                          <a:cubicBezTo>
                            <a:pt x="989" y="27607"/>
                            <a:pt x="-1398" y="20445"/>
                            <a:pt x="989" y="13284"/>
                          </a:cubicBezTo>
                          <a:cubicBezTo>
                            <a:pt x="989" y="12091"/>
                            <a:pt x="989" y="12091"/>
                            <a:pt x="2182" y="10897"/>
                          </a:cubicBezTo>
                          <a:cubicBezTo>
                            <a:pt x="8150" y="-5813"/>
                            <a:pt x="26053" y="155"/>
                            <a:pt x="37989" y="6123"/>
                          </a:cubicBezTo>
                          <a:cubicBezTo>
                            <a:pt x="52312" y="14478"/>
                            <a:pt x="61860" y="27607"/>
                            <a:pt x="69022" y="39542"/>
                          </a:cubicBezTo>
                          <a:cubicBezTo>
                            <a:pt x="91699" y="75349"/>
                            <a:pt x="110796" y="113543"/>
                            <a:pt x="123925" y="154124"/>
                          </a:cubicBezTo>
                          <a:cubicBezTo>
                            <a:pt x="125119" y="161285"/>
                            <a:pt x="127506" y="168447"/>
                            <a:pt x="126312" y="176801"/>
                          </a:cubicBezTo>
                          <a:close/>
                        </a:path>
                      </a:pathLst>
                    </a:custGeom>
                    <a:solidFill>
                      <a:srgbClr val="C4804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5DF9403C-83FE-EF1B-7E2A-4C5DB412267C}"/>
                        </a:ext>
                      </a:extLst>
                    </p:cNvPr>
                    <p:cNvSpPr/>
                    <p:nvPr/>
                  </p:nvSpPr>
                  <p:spPr>
                    <a:xfrm>
                      <a:off x="3356991" y="1306855"/>
                      <a:ext cx="126312" cy="190845"/>
                    </a:xfrm>
                    <a:custGeom>
                      <a:avLst/>
                      <a:gdLst>
                        <a:gd name="connsiteX0" fmla="*/ 126312 w 126312"/>
                        <a:gd name="connsiteY0" fmla="*/ 167098 h 190845"/>
                        <a:gd name="connsiteX1" fmla="*/ 110796 w 126312"/>
                        <a:gd name="connsiteY1" fmla="*/ 187388 h 190845"/>
                        <a:gd name="connsiteX2" fmla="*/ 78570 w 126312"/>
                        <a:gd name="connsiteY2" fmla="*/ 185001 h 190845"/>
                        <a:gd name="connsiteX3" fmla="*/ 61860 w 126312"/>
                        <a:gd name="connsiteY3" fmla="*/ 161130 h 190845"/>
                        <a:gd name="connsiteX4" fmla="*/ 3376 w 126312"/>
                        <a:gd name="connsiteY4" fmla="*/ 22678 h 190845"/>
                        <a:gd name="connsiteX5" fmla="*/ 989 w 126312"/>
                        <a:gd name="connsiteY5" fmla="*/ 2387 h 190845"/>
                        <a:gd name="connsiteX6" fmla="*/ 2182 w 126312"/>
                        <a:gd name="connsiteY6" fmla="*/ 0 h 190845"/>
                        <a:gd name="connsiteX7" fmla="*/ 126312 w 126312"/>
                        <a:gd name="connsiteY7" fmla="*/ 167098 h 19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312" h="190845">
                          <a:moveTo>
                            <a:pt x="126312" y="167098"/>
                          </a:moveTo>
                          <a:cubicBezTo>
                            <a:pt x="125119" y="175453"/>
                            <a:pt x="120345" y="183808"/>
                            <a:pt x="110796" y="187388"/>
                          </a:cubicBezTo>
                          <a:cubicBezTo>
                            <a:pt x="100054" y="193356"/>
                            <a:pt x="86925" y="190969"/>
                            <a:pt x="78570" y="185001"/>
                          </a:cubicBezTo>
                          <a:cubicBezTo>
                            <a:pt x="70215" y="179034"/>
                            <a:pt x="65441" y="169485"/>
                            <a:pt x="61860" y="161130"/>
                          </a:cubicBezTo>
                          <a:cubicBezTo>
                            <a:pt x="40376" y="115775"/>
                            <a:pt x="20086" y="69226"/>
                            <a:pt x="3376" y="22678"/>
                          </a:cubicBezTo>
                          <a:cubicBezTo>
                            <a:pt x="989" y="16710"/>
                            <a:pt x="-1398" y="9548"/>
                            <a:pt x="989" y="2387"/>
                          </a:cubicBezTo>
                          <a:cubicBezTo>
                            <a:pt x="989" y="1194"/>
                            <a:pt x="989" y="1194"/>
                            <a:pt x="2182" y="0"/>
                          </a:cubicBezTo>
                          <a:cubicBezTo>
                            <a:pt x="21279" y="68033"/>
                            <a:pt x="66634" y="128904"/>
                            <a:pt x="126312" y="167098"/>
                          </a:cubicBezTo>
                          <a:close/>
                        </a:path>
                      </a:pathLst>
                    </a:custGeom>
                    <a:solidFill>
                      <a:srgbClr val="C48041">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74" name="Graphic 261">
                  <a:extLst>
                    <a:ext uri="{FF2B5EF4-FFF2-40B4-BE49-F238E27FC236}">
                      <a16:creationId xmlns:a16="http://schemas.microsoft.com/office/drawing/2014/main" id="{B58D006D-FC80-3904-BF7B-CFE4DF63BCF3}"/>
                    </a:ext>
                  </a:extLst>
                </p:cNvPr>
                <p:cNvGrpSpPr/>
                <p:nvPr/>
              </p:nvGrpSpPr>
              <p:grpSpPr>
                <a:xfrm>
                  <a:off x="3581175" y="1207790"/>
                  <a:ext cx="142326" cy="956039"/>
                  <a:chOff x="3581175" y="1207790"/>
                  <a:chExt cx="142326" cy="956039"/>
                </a:xfrm>
              </p:grpSpPr>
              <p:sp>
                <p:nvSpPr>
                  <p:cNvPr id="275" name="Freeform: Shape 274">
                    <a:extLst>
                      <a:ext uri="{FF2B5EF4-FFF2-40B4-BE49-F238E27FC236}">
                        <a16:creationId xmlns:a16="http://schemas.microsoft.com/office/drawing/2014/main" id="{E93DCF9E-CCC7-9A0E-6D9D-F37584D82EDE}"/>
                      </a:ext>
                    </a:extLst>
                  </p:cNvPr>
                  <p:cNvSpPr/>
                  <p:nvPr/>
                </p:nvSpPr>
                <p:spPr>
                  <a:xfrm>
                    <a:off x="3628917" y="1386823"/>
                    <a:ext cx="94584" cy="777005"/>
                  </a:xfrm>
                  <a:custGeom>
                    <a:avLst/>
                    <a:gdLst>
                      <a:gd name="connsiteX0" fmla="*/ 63259 w 94584"/>
                      <a:gd name="connsiteY0" fmla="*/ 415358 h 777005"/>
                      <a:gd name="connsiteX1" fmla="*/ 65646 w 94584"/>
                      <a:gd name="connsiteY1" fmla="*/ 624230 h 777005"/>
                      <a:gd name="connsiteX2" fmla="*/ 48936 w 94584"/>
                      <a:gd name="connsiteY2" fmla="*/ 777006 h 777005"/>
                      <a:gd name="connsiteX3" fmla="*/ 82355 w 94584"/>
                      <a:gd name="connsiteY3" fmla="*/ 777006 h 777005"/>
                      <a:gd name="connsiteX4" fmla="*/ 94291 w 94584"/>
                      <a:gd name="connsiteY4" fmla="*/ 625424 h 777005"/>
                      <a:gd name="connsiteX5" fmla="*/ 85936 w 94584"/>
                      <a:gd name="connsiteY5" fmla="*/ 414164 h 777005"/>
                      <a:gd name="connsiteX6" fmla="*/ 56097 w 94584"/>
                      <a:gd name="connsiteY6" fmla="*/ 205292 h 777005"/>
                      <a:gd name="connsiteX7" fmla="*/ 8355 w 94584"/>
                      <a:gd name="connsiteY7" fmla="*/ 0 h 777005"/>
                      <a:gd name="connsiteX8" fmla="*/ 0 w 94584"/>
                      <a:gd name="connsiteY8" fmla="*/ 2387 h 777005"/>
                      <a:gd name="connsiteX9" fmla="*/ 41774 w 94584"/>
                      <a:gd name="connsiteY9" fmla="*/ 207679 h 777005"/>
                      <a:gd name="connsiteX10" fmla="*/ 63259 w 94584"/>
                      <a:gd name="connsiteY10" fmla="*/ 415358 h 77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584" h="777005">
                        <a:moveTo>
                          <a:pt x="63259" y="415358"/>
                        </a:moveTo>
                        <a:cubicBezTo>
                          <a:pt x="68033" y="484584"/>
                          <a:pt x="68033" y="555004"/>
                          <a:pt x="65646" y="624230"/>
                        </a:cubicBezTo>
                        <a:cubicBezTo>
                          <a:pt x="63259" y="675553"/>
                          <a:pt x="57291" y="726876"/>
                          <a:pt x="48936" y="777006"/>
                        </a:cubicBezTo>
                        <a:lnTo>
                          <a:pt x="82355" y="777006"/>
                        </a:lnTo>
                        <a:cubicBezTo>
                          <a:pt x="88323" y="726876"/>
                          <a:pt x="93097" y="675553"/>
                          <a:pt x="94291" y="625424"/>
                        </a:cubicBezTo>
                        <a:cubicBezTo>
                          <a:pt x="95485" y="555004"/>
                          <a:pt x="93097" y="484584"/>
                          <a:pt x="85936" y="414164"/>
                        </a:cubicBezTo>
                        <a:cubicBezTo>
                          <a:pt x="78775" y="343744"/>
                          <a:pt x="69226" y="274518"/>
                          <a:pt x="56097" y="205292"/>
                        </a:cubicBezTo>
                        <a:cubicBezTo>
                          <a:pt x="42968" y="136066"/>
                          <a:pt x="27452" y="68033"/>
                          <a:pt x="8355" y="0"/>
                        </a:cubicBezTo>
                        <a:lnTo>
                          <a:pt x="0" y="2387"/>
                        </a:lnTo>
                        <a:cubicBezTo>
                          <a:pt x="17903" y="70420"/>
                          <a:pt x="31032" y="138453"/>
                          <a:pt x="41774" y="207679"/>
                        </a:cubicBezTo>
                        <a:cubicBezTo>
                          <a:pt x="51323" y="275712"/>
                          <a:pt x="58484" y="346132"/>
                          <a:pt x="63259" y="415358"/>
                        </a:cubicBezTo>
                        <a:close/>
                      </a:path>
                    </a:pathLst>
                  </a:custGeom>
                  <a:gradFill>
                    <a:gsLst>
                      <a:gs pos="9536">
                        <a:srgbClr val="ADCF7A"/>
                      </a:gs>
                      <a:gs pos="81010">
                        <a:srgbClr val="87B545"/>
                      </a:gs>
                    </a:gsLst>
                    <a:lin ang="890703"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DE992B2-CF28-B5A0-7B50-E9532EE9CBB4}"/>
                      </a:ext>
                    </a:extLst>
                  </p:cNvPr>
                  <p:cNvSpPr/>
                  <p:nvPr/>
                </p:nvSpPr>
                <p:spPr>
                  <a:xfrm>
                    <a:off x="3581175" y="1207790"/>
                    <a:ext cx="28645" cy="46548"/>
                  </a:xfrm>
                  <a:custGeom>
                    <a:avLst/>
                    <a:gdLst>
                      <a:gd name="connsiteX0" fmla="*/ 15516 w 28645"/>
                      <a:gd name="connsiteY0" fmla="*/ 46549 h 46548"/>
                      <a:gd name="connsiteX1" fmla="*/ 0 w 28645"/>
                      <a:gd name="connsiteY1" fmla="*/ 7161 h 46548"/>
                      <a:gd name="connsiteX2" fmla="*/ 11936 w 28645"/>
                      <a:gd name="connsiteY2" fmla="*/ 0 h 46548"/>
                      <a:gd name="connsiteX3" fmla="*/ 28645 w 28645"/>
                      <a:gd name="connsiteY3" fmla="*/ 41774 h 46548"/>
                      <a:gd name="connsiteX4" fmla="*/ 15516 w 28645"/>
                      <a:gd name="connsiteY4" fmla="*/ 46549 h 46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46548">
                        <a:moveTo>
                          <a:pt x="15516" y="46549"/>
                        </a:moveTo>
                        <a:cubicBezTo>
                          <a:pt x="11936" y="33420"/>
                          <a:pt x="5968" y="20290"/>
                          <a:pt x="0" y="7161"/>
                        </a:cubicBezTo>
                        <a:lnTo>
                          <a:pt x="11936" y="0"/>
                        </a:lnTo>
                        <a:cubicBezTo>
                          <a:pt x="19097" y="13129"/>
                          <a:pt x="25065" y="27452"/>
                          <a:pt x="28645" y="41774"/>
                        </a:cubicBezTo>
                        <a:lnTo>
                          <a:pt x="15516" y="46549"/>
                        </a:lnTo>
                        <a:close/>
                      </a:path>
                    </a:pathLst>
                  </a:custGeom>
                  <a:gradFill>
                    <a:gsLst>
                      <a:gs pos="9536">
                        <a:srgbClr val="ADCF7A"/>
                      </a:gs>
                      <a:gs pos="81010">
                        <a:srgbClr val="87B545"/>
                      </a:gs>
                    </a:gsLst>
                    <a:lin ang="890703"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7" name="Graphic 261">
                    <a:extLst>
                      <a:ext uri="{FF2B5EF4-FFF2-40B4-BE49-F238E27FC236}">
                        <a16:creationId xmlns:a16="http://schemas.microsoft.com/office/drawing/2014/main" id="{739E3F2F-6E09-EADF-D231-84E494F61C63}"/>
                      </a:ext>
                    </a:extLst>
                  </p:cNvPr>
                  <p:cNvGrpSpPr/>
                  <p:nvPr/>
                </p:nvGrpSpPr>
                <p:grpSpPr>
                  <a:xfrm>
                    <a:off x="3585235" y="1243454"/>
                    <a:ext cx="85926" cy="217904"/>
                    <a:chOff x="3585235" y="1243454"/>
                    <a:chExt cx="85926" cy="217904"/>
                  </a:xfrm>
                </p:grpSpPr>
                <p:sp>
                  <p:nvSpPr>
                    <p:cNvPr id="278" name="Freeform: Shape 277">
                      <a:extLst>
                        <a:ext uri="{FF2B5EF4-FFF2-40B4-BE49-F238E27FC236}">
                          <a16:creationId xmlns:a16="http://schemas.microsoft.com/office/drawing/2014/main" id="{6EE5FF9E-EF19-8365-C59B-C705085BFE9E}"/>
                        </a:ext>
                      </a:extLst>
                    </p:cNvPr>
                    <p:cNvSpPr/>
                    <p:nvPr/>
                  </p:nvSpPr>
                  <p:spPr>
                    <a:xfrm>
                      <a:off x="3585235" y="1243454"/>
                      <a:ext cx="85926" cy="217904"/>
                    </a:xfrm>
                    <a:custGeom>
                      <a:avLst/>
                      <a:gdLst>
                        <a:gd name="connsiteX0" fmla="*/ 83069 w 85926"/>
                        <a:gd name="connsiteY0" fmla="*/ 200660 h 217904"/>
                        <a:gd name="connsiteX1" fmla="*/ 83069 w 85926"/>
                        <a:gd name="connsiteY1" fmla="*/ 200660 h 217904"/>
                        <a:gd name="connsiteX2" fmla="*/ 62779 w 85926"/>
                        <a:gd name="connsiteY2" fmla="*/ 217370 h 217904"/>
                        <a:gd name="connsiteX3" fmla="*/ 31746 w 85926"/>
                        <a:gd name="connsiteY3" fmla="*/ 206628 h 217904"/>
                        <a:gd name="connsiteX4" fmla="*/ 22198 w 85926"/>
                        <a:gd name="connsiteY4" fmla="*/ 179176 h 217904"/>
                        <a:gd name="connsiteX5" fmla="*/ 714 w 85926"/>
                        <a:gd name="connsiteY5" fmla="*/ 29981 h 217904"/>
                        <a:gd name="connsiteX6" fmla="*/ 3101 w 85926"/>
                        <a:gd name="connsiteY6" fmla="*/ 9691 h 217904"/>
                        <a:gd name="connsiteX7" fmla="*/ 4294 w 85926"/>
                        <a:gd name="connsiteY7" fmla="*/ 7304 h 217904"/>
                        <a:gd name="connsiteX8" fmla="*/ 40101 w 85926"/>
                        <a:gd name="connsiteY8" fmla="*/ 12078 h 217904"/>
                        <a:gd name="connsiteX9" fmla="*/ 61585 w 85926"/>
                        <a:gd name="connsiteY9" fmla="*/ 52659 h 217904"/>
                        <a:gd name="connsiteX10" fmla="*/ 84263 w 85926"/>
                        <a:gd name="connsiteY10" fmla="*/ 176789 h 217904"/>
                        <a:gd name="connsiteX11" fmla="*/ 83069 w 85926"/>
                        <a:gd name="connsiteY11" fmla="*/ 200660 h 2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926" h="217904">
                          <a:moveTo>
                            <a:pt x="83069" y="200660"/>
                          </a:moveTo>
                          <a:cubicBezTo>
                            <a:pt x="83069" y="201854"/>
                            <a:pt x="83069" y="201854"/>
                            <a:pt x="83069" y="200660"/>
                          </a:cubicBezTo>
                          <a:cubicBezTo>
                            <a:pt x="79489" y="209015"/>
                            <a:pt x="72327" y="214983"/>
                            <a:pt x="62779" y="217370"/>
                          </a:cubicBezTo>
                          <a:cubicBezTo>
                            <a:pt x="50843" y="219757"/>
                            <a:pt x="38908" y="213789"/>
                            <a:pt x="31746" y="206628"/>
                          </a:cubicBezTo>
                          <a:cubicBezTo>
                            <a:pt x="25779" y="198273"/>
                            <a:pt x="23391" y="188724"/>
                            <a:pt x="22198" y="179176"/>
                          </a:cubicBezTo>
                          <a:cubicBezTo>
                            <a:pt x="13843" y="130240"/>
                            <a:pt x="5488" y="80111"/>
                            <a:pt x="714" y="29981"/>
                          </a:cubicBezTo>
                          <a:cubicBezTo>
                            <a:pt x="-480" y="22820"/>
                            <a:pt x="-480" y="15659"/>
                            <a:pt x="3101" y="9691"/>
                          </a:cubicBezTo>
                          <a:cubicBezTo>
                            <a:pt x="3101" y="8497"/>
                            <a:pt x="4294" y="8497"/>
                            <a:pt x="4294" y="7304"/>
                          </a:cubicBezTo>
                          <a:cubicBezTo>
                            <a:pt x="15036" y="-7019"/>
                            <a:pt x="30553" y="2529"/>
                            <a:pt x="40101" y="12078"/>
                          </a:cubicBezTo>
                          <a:cubicBezTo>
                            <a:pt x="52037" y="24014"/>
                            <a:pt x="56811" y="38336"/>
                            <a:pt x="61585" y="52659"/>
                          </a:cubicBezTo>
                          <a:cubicBezTo>
                            <a:pt x="74714" y="93240"/>
                            <a:pt x="81876" y="135014"/>
                            <a:pt x="84263" y="176789"/>
                          </a:cubicBezTo>
                          <a:cubicBezTo>
                            <a:pt x="86650" y="185144"/>
                            <a:pt x="86650" y="193499"/>
                            <a:pt x="83069" y="200660"/>
                          </a:cubicBezTo>
                          <a:close/>
                        </a:path>
                      </a:pathLst>
                    </a:custGeom>
                    <a:solidFill>
                      <a:srgbClr val="C4804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18007C59-AE65-1BEF-59C4-AFC44D454868}"/>
                        </a:ext>
                      </a:extLst>
                    </p:cNvPr>
                    <p:cNvSpPr/>
                    <p:nvPr/>
                  </p:nvSpPr>
                  <p:spPr>
                    <a:xfrm>
                      <a:off x="3585235" y="1250758"/>
                      <a:ext cx="83069" cy="210600"/>
                    </a:xfrm>
                    <a:custGeom>
                      <a:avLst/>
                      <a:gdLst>
                        <a:gd name="connsiteX0" fmla="*/ 83069 w 83069"/>
                        <a:gd name="connsiteY0" fmla="*/ 194550 h 210600"/>
                        <a:gd name="connsiteX1" fmla="*/ 62779 w 83069"/>
                        <a:gd name="connsiteY1" fmla="*/ 210066 h 210600"/>
                        <a:gd name="connsiteX2" fmla="*/ 31746 w 83069"/>
                        <a:gd name="connsiteY2" fmla="*/ 199324 h 210600"/>
                        <a:gd name="connsiteX3" fmla="*/ 22198 w 83069"/>
                        <a:gd name="connsiteY3" fmla="*/ 171872 h 210600"/>
                        <a:gd name="connsiteX4" fmla="*/ 714 w 83069"/>
                        <a:gd name="connsiteY4" fmla="*/ 22678 h 210600"/>
                        <a:gd name="connsiteX5" fmla="*/ 3101 w 83069"/>
                        <a:gd name="connsiteY5" fmla="*/ 2387 h 210600"/>
                        <a:gd name="connsiteX6" fmla="*/ 4294 w 83069"/>
                        <a:gd name="connsiteY6" fmla="*/ 0 h 210600"/>
                        <a:gd name="connsiteX7" fmla="*/ 83069 w 83069"/>
                        <a:gd name="connsiteY7" fmla="*/ 194550 h 2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069" h="210600">
                          <a:moveTo>
                            <a:pt x="83069" y="194550"/>
                          </a:moveTo>
                          <a:cubicBezTo>
                            <a:pt x="79489" y="201711"/>
                            <a:pt x="72327" y="208872"/>
                            <a:pt x="62779" y="210066"/>
                          </a:cubicBezTo>
                          <a:cubicBezTo>
                            <a:pt x="50843" y="212453"/>
                            <a:pt x="38908" y="206485"/>
                            <a:pt x="31746" y="199324"/>
                          </a:cubicBezTo>
                          <a:cubicBezTo>
                            <a:pt x="25779" y="190969"/>
                            <a:pt x="23391" y="181421"/>
                            <a:pt x="22198" y="171872"/>
                          </a:cubicBezTo>
                          <a:cubicBezTo>
                            <a:pt x="13843" y="122936"/>
                            <a:pt x="5488" y="72807"/>
                            <a:pt x="714" y="22678"/>
                          </a:cubicBezTo>
                          <a:cubicBezTo>
                            <a:pt x="-480" y="15516"/>
                            <a:pt x="-480" y="8355"/>
                            <a:pt x="3101" y="2387"/>
                          </a:cubicBezTo>
                          <a:cubicBezTo>
                            <a:pt x="3101" y="1194"/>
                            <a:pt x="4294" y="1194"/>
                            <a:pt x="4294" y="0"/>
                          </a:cubicBezTo>
                          <a:cubicBezTo>
                            <a:pt x="7875" y="71613"/>
                            <a:pt x="35327" y="142033"/>
                            <a:pt x="83069" y="194550"/>
                          </a:cubicBezTo>
                          <a:close/>
                        </a:path>
                      </a:pathLst>
                    </a:custGeom>
                    <a:solidFill>
                      <a:srgbClr val="C48041">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80" name="Graphic 261">
                  <a:extLst>
                    <a:ext uri="{FF2B5EF4-FFF2-40B4-BE49-F238E27FC236}">
                      <a16:creationId xmlns:a16="http://schemas.microsoft.com/office/drawing/2014/main" id="{FB959820-D17E-64CC-8008-E33C356A327A}"/>
                    </a:ext>
                  </a:extLst>
                </p:cNvPr>
                <p:cNvGrpSpPr/>
                <p:nvPr/>
              </p:nvGrpSpPr>
              <p:grpSpPr>
                <a:xfrm>
                  <a:off x="3399754" y="1728181"/>
                  <a:ext cx="243485" cy="436841"/>
                  <a:chOff x="3399754" y="1728181"/>
                  <a:chExt cx="243485" cy="436841"/>
                </a:xfrm>
              </p:grpSpPr>
              <p:sp>
                <p:nvSpPr>
                  <p:cNvPr id="281" name="Freeform: Shape 280">
                    <a:extLst>
                      <a:ext uri="{FF2B5EF4-FFF2-40B4-BE49-F238E27FC236}">
                        <a16:creationId xmlns:a16="http://schemas.microsoft.com/office/drawing/2014/main" id="{B9C3B4AC-3992-7EB0-A2AA-94270E86ED72}"/>
                      </a:ext>
                    </a:extLst>
                  </p:cNvPr>
                  <p:cNvSpPr/>
                  <p:nvPr/>
                </p:nvSpPr>
                <p:spPr>
                  <a:xfrm>
                    <a:off x="3399754" y="1728181"/>
                    <a:ext cx="243485" cy="436841"/>
                  </a:xfrm>
                  <a:custGeom>
                    <a:avLst/>
                    <a:gdLst>
                      <a:gd name="connsiteX0" fmla="*/ 243486 w 243485"/>
                      <a:gd name="connsiteY0" fmla="*/ 435648 h 436841"/>
                      <a:gd name="connsiteX1" fmla="*/ 0 w 243485"/>
                      <a:gd name="connsiteY1" fmla="*/ 0 h 436841"/>
                      <a:gd name="connsiteX2" fmla="*/ 15516 w 243485"/>
                      <a:gd name="connsiteY2" fmla="*/ 15516 h 436841"/>
                      <a:gd name="connsiteX3" fmla="*/ 16710 w 243485"/>
                      <a:gd name="connsiteY3" fmla="*/ 16710 h 436841"/>
                      <a:gd name="connsiteX4" fmla="*/ 200517 w 243485"/>
                      <a:gd name="connsiteY4" fmla="*/ 436842 h 436841"/>
                      <a:gd name="connsiteX5" fmla="*/ 243486 w 243485"/>
                      <a:gd name="connsiteY5" fmla="*/ 436842 h 4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485" h="436841">
                        <a:moveTo>
                          <a:pt x="243486" y="435648"/>
                        </a:moveTo>
                        <a:cubicBezTo>
                          <a:pt x="223195" y="333002"/>
                          <a:pt x="159937" y="88323"/>
                          <a:pt x="0" y="0"/>
                        </a:cubicBezTo>
                        <a:cubicBezTo>
                          <a:pt x="0" y="0"/>
                          <a:pt x="5968" y="4774"/>
                          <a:pt x="15516" y="15516"/>
                        </a:cubicBezTo>
                        <a:cubicBezTo>
                          <a:pt x="15516" y="15516"/>
                          <a:pt x="15516" y="15516"/>
                          <a:pt x="16710" y="16710"/>
                        </a:cubicBezTo>
                        <a:cubicBezTo>
                          <a:pt x="57291" y="59678"/>
                          <a:pt x="161130" y="192163"/>
                          <a:pt x="200517" y="436842"/>
                        </a:cubicBezTo>
                        <a:lnTo>
                          <a:pt x="243486" y="436842"/>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861C35E6-709B-4764-83A2-56E13A47721A}"/>
                      </a:ext>
                    </a:extLst>
                  </p:cNvPr>
                  <p:cNvSpPr/>
                  <p:nvPr/>
                </p:nvSpPr>
                <p:spPr>
                  <a:xfrm>
                    <a:off x="3416464" y="1743697"/>
                    <a:ext cx="208872" cy="420132"/>
                  </a:xfrm>
                  <a:custGeom>
                    <a:avLst/>
                    <a:gdLst>
                      <a:gd name="connsiteX0" fmla="*/ 208872 w 208872"/>
                      <a:gd name="connsiteY0" fmla="*/ 420132 h 420132"/>
                      <a:gd name="connsiteX1" fmla="*/ 0 w 208872"/>
                      <a:gd name="connsiteY1" fmla="*/ 0 h 420132"/>
                      <a:gd name="connsiteX2" fmla="*/ 183808 w 208872"/>
                      <a:gd name="connsiteY2" fmla="*/ 420132 h 420132"/>
                      <a:gd name="connsiteX3" fmla="*/ 208872 w 208872"/>
                      <a:gd name="connsiteY3" fmla="*/ 420132 h 420132"/>
                    </a:gdLst>
                    <a:ahLst/>
                    <a:cxnLst>
                      <a:cxn ang="0">
                        <a:pos x="connsiteX0" y="connsiteY0"/>
                      </a:cxn>
                      <a:cxn ang="0">
                        <a:pos x="connsiteX1" y="connsiteY1"/>
                      </a:cxn>
                      <a:cxn ang="0">
                        <a:pos x="connsiteX2" y="connsiteY2"/>
                      </a:cxn>
                      <a:cxn ang="0">
                        <a:pos x="connsiteX3" y="connsiteY3"/>
                      </a:cxn>
                    </a:cxnLst>
                    <a:rect l="l" t="t" r="r" b="b"/>
                    <a:pathLst>
                      <a:path w="208872" h="420132">
                        <a:moveTo>
                          <a:pt x="208872" y="420132"/>
                        </a:moveTo>
                        <a:cubicBezTo>
                          <a:pt x="192163" y="199324"/>
                          <a:pt x="65646" y="59678"/>
                          <a:pt x="0" y="0"/>
                        </a:cubicBezTo>
                        <a:cubicBezTo>
                          <a:pt x="40581" y="42968"/>
                          <a:pt x="144420" y="175453"/>
                          <a:pt x="183808" y="420132"/>
                        </a:cubicBezTo>
                        <a:lnTo>
                          <a:pt x="208872" y="420132"/>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3" name="Graphic 261">
                  <a:extLst>
                    <a:ext uri="{FF2B5EF4-FFF2-40B4-BE49-F238E27FC236}">
                      <a16:creationId xmlns:a16="http://schemas.microsoft.com/office/drawing/2014/main" id="{FC5DB08B-D4D8-A9A9-0635-6699A21D9B57}"/>
                    </a:ext>
                  </a:extLst>
                </p:cNvPr>
                <p:cNvGrpSpPr/>
                <p:nvPr/>
              </p:nvGrpSpPr>
              <p:grpSpPr>
                <a:xfrm>
                  <a:off x="3687401" y="1610019"/>
                  <a:ext cx="155207" cy="553810"/>
                  <a:chOff x="3687401" y="1610019"/>
                  <a:chExt cx="155207" cy="553810"/>
                </a:xfrm>
              </p:grpSpPr>
              <p:sp>
                <p:nvSpPr>
                  <p:cNvPr id="284" name="Freeform: Shape 283">
                    <a:extLst>
                      <a:ext uri="{FF2B5EF4-FFF2-40B4-BE49-F238E27FC236}">
                        <a16:creationId xmlns:a16="http://schemas.microsoft.com/office/drawing/2014/main" id="{97C03D68-84EC-404B-93A3-1BD5B2BFBB21}"/>
                      </a:ext>
                    </a:extLst>
                  </p:cNvPr>
                  <p:cNvSpPr/>
                  <p:nvPr/>
                </p:nvSpPr>
                <p:spPr>
                  <a:xfrm>
                    <a:off x="3687401" y="1610019"/>
                    <a:ext cx="155207" cy="553810"/>
                  </a:xfrm>
                  <a:custGeom>
                    <a:avLst/>
                    <a:gdLst>
                      <a:gd name="connsiteX0" fmla="*/ 89517 w 155207"/>
                      <a:gd name="connsiteY0" fmla="*/ 553810 h 553810"/>
                      <a:gd name="connsiteX1" fmla="*/ 152775 w 155207"/>
                      <a:gd name="connsiteY1" fmla="*/ 553810 h 553810"/>
                      <a:gd name="connsiteX2" fmla="*/ 9548 w 155207"/>
                      <a:gd name="connsiteY2" fmla="*/ 10742 h 553810"/>
                      <a:gd name="connsiteX3" fmla="*/ 0 w 155207"/>
                      <a:gd name="connsiteY3" fmla="*/ 0 h 553810"/>
                      <a:gd name="connsiteX4" fmla="*/ 89517 w 155207"/>
                      <a:gd name="connsiteY4" fmla="*/ 553810 h 55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07" h="553810">
                        <a:moveTo>
                          <a:pt x="89517" y="553810"/>
                        </a:moveTo>
                        <a:lnTo>
                          <a:pt x="152775" y="553810"/>
                        </a:lnTo>
                        <a:cubicBezTo>
                          <a:pt x="159937" y="452358"/>
                          <a:pt x="161130" y="185001"/>
                          <a:pt x="9548" y="10742"/>
                        </a:cubicBezTo>
                        <a:cubicBezTo>
                          <a:pt x="5968" y="7161"/>
                          <a:pt x="3581" y="3581"/>
                          <a:pt x="0" y="0"/>
                        </a:cubicBezTo>
                        <a:cubicBezTo>
                          <a:pt x="2387" y="7161"/>
                          <a:pt x="122936" y="286454"/>
                          <a:pt x="89517" y="553810"/>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A39CE401-A101-27D9-8947-84693F3FA742}"/>
                      </a:ext>
                    </a:extLst>
                  </p:cNvPr>
                  <p:cNvSpPr/>
                  <p:nvPr/>
                </p:nvSpPr>
                <p:spPr>
                  <a:xfrm>
                    <a:off x="3687401" y="1610019"/>
                    <a:ext cx="136530" cy="553810"/>
                  </a:xfrm>
                  <a:custGeom>
                    <a:avLst/>
                    <a:gdLst>
                      <a:gd name="connsiteX0" fmla="*/ 89517 w 136530"/>
                      <a:gd name="connsiteY0" fmla="*/ 553810 h 553810"/>
                      <a:gd name="connsiteX1" fmla="*/ 126517 w 136530"/>
                      <a:gd name="connsiteY1" fmla="*/ 553810 h 553810"/>
                      <a:gd name="connsiteX2" fmla="*/ 9548 w 136530"/>
                      <a:gd name="connsiteY2" fmla="*/ 10742 h 553810"/>
                      <a:gd name="connsiteX3" fmla="*/ 0 w 136530"/>
                      <a:gd name="connsiteY3" fmla="*/ 0 h 553810"/>
                      <a:gd name="connsiteX4" fmla="*/ 89517 w 136530"/>
                      <a:gd name="connsiteY4" fmla="*/ 553810 h 55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30" h="553810">
                        <a:moveTo>
                          <a:pt x="89517" y="553810"/>
                        </a:moveTo>
                        <a:lnTo>
                          <a:pt x="126517" y="553810"/>
                        </a:lnTo>
                        <a:cubicBezTo>
                          <a:pt x="170679" y="353293"/>
                          <a:pt x="57291" y="103839"/>
                          <a:pt x="9548" y="10742"/>
                        </a:cubicBezTo>
                        <a:cubicBezTo>
                          <a:pt x="5968" y="7161"/>
                          <a:pt x="3581" y="3581"/>
                          <a:pt x="0" y="0"/>
                        </a:cubicBezTo>
                        <a:cubicBezTo>
                          <a:pt x="2387" y="7161"/>
                          <a:pt x="122936" y="286454"/>
                          <a:pt x="89517" y="553810"/>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86" name="Freeform: Shape 285">
                <a:extLst>
                  <a:ext uri="{FF2B5EF4-FFF2-40B4-BE49-F238E27FC236}">
                    <a16:creationId xmlns:a16="http://schemas.microsoft.com/office/drawing/2014/main" id="{1FC49C5A-3878-8523-F39E-29E8178C839C}"/>
                  </a:ext>
                </a:extLst>
              </p:cNvPr>
              <p:cNvSpPr/>
              <p:nvPr/>
            </p:nvSpPr>
            <p:spPr>
              <a:xfrm>
                <a:off x="3492851" y="2163829"/>
                <a:ext cx="434454" cy="11935"/>
              </a:xfrm>
              <a:custGeom>
                <a:avLst/>
                <a:gdLst>
                  <a:gd name="connsiteX0" fmla="*/ 0 w 434454"/>
                  <a:gd name="connsiteY0" fmla="*/ 0 h 11935"/>
                  <a:gd name="connsiteX1" fmla="*/ 434455 w 434454"/>
                  <a:gd name="connsiteY1" fmla="*/ 0 h 11935"/>
                </a:gdLst>
                <a:ahLst/>
                <a:cxnLst>
                  <a:cxn ang="0">
                    <a:pos x="connsiteX0" y="connsiteY0"/>
                  </a:cxn>
                  <a:cxn ang="0">
                    <a:pos x="connsiteX1" y="connsiteY1"/>
                  </a:cxn>
                </a:cxnLst>
                <a:rect l="l" t="t" r="r" b="b"/>
                <a:pathLst>
                  <a:path w="434454" h="11935">
                    <a:moveTo>
                      <a:pt x="0" y="0"/>
                    </a:moveTo>
                    <a:lnTo>
                      <a:pt x="434455" y="0"/>
                    </a:lnTo>
                  </a:path>
                </a:pathLst>
              </a:custGeom>
              <a:ln w="10279"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A86FEDC9-18B4-286B-21E8-D4F41F9FC55A}"/>
                  </a:ext>
                </a:extLst>
              </p:cNvPr>
              <p:cNvSpPr/>
              <p:nvPr/>
            </p:nvSpPr>
            <p:spPr>
              <a:xfrm>
                <a:off x="3643240" y="2191281"/>
                <a:ext cx="317486" cy="11935"/>
              </a:xfrm>
              <a:custGeom>
                <a:avLst/>
                <a:gdLst>
                  <a:gd name="connsiteX0" fmla="*/ 0 w 317486"/>
                  <a:gd name="connsiteY0" fmla="*/ 0 h 11935"/>
                  <a:gd name="connsiteX1" fmla="*/ 317486 w 317486"/>
                  <a:gd name="connsiteY1" fmla="*/ 0 h 11935"/>
                </a:gdLst>
                <a:ahLst/>
                <a:cxnLst>
                  <a:cxn ang="0">
                    <a:pos x="connsiteX0" y="connsiteY0"/>
                  </a:cxn>
                  <a:cxn ang="0">
                    <a:pos x="connsiteX1" y="connsiteY1"/>
                  </a:cxn>
                </a:cxnLst>
                <a:rect l="l" t="t" r="r" b="b"/>
                <a:pathLst>
                  <a:path w="317486" h="11935">
                    <a:moveTo>
                      <a:pt x="0" y="0"/>
                    </a:moveTo>
                    <a:lnTo>
                      <a:pt x="317486" y="0"/>
                    </a:lnTo>
                  </a:path>
                </a:pathLst>
              </a:custGeom>
              <a:ln w="10279"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8" name="Graphic 261">
              <a:extLst>
                <a:ext uri="{FF2B5EF4-FFF2-40B4-BE49-F238E27FC236}">
                  <a16:creationId xmlns:a16="http://schemas.microsoft.com/office/drawing/2014/main" id="{8F3368C9-09F8-0276-8929-8E69B9E8E741}"/>
                </a:ext>
              </a:extLst>
            </p:cNvPr>
            <p:cNvGrpSpPr/>
            <p:nvPr/>
          </p:nvGrpSpPr>
          <p:grpSpPr>
            <a:xfrm>
              <a:off x="7528267" y="5848340"/>
              <a:ext cx="511100" cy="302888"/>
              <a:chOff x="7528267" y="5848340"/>
              <a:chExt cx="511100" cy="302888"/>
            </a:xfrm>
          </p:grpSpPr>
          <p:sp>
            <p:nvSpPr>
              <p:cNvPr id="289" name="Freeform: Shape 288">
                <a:extLst>
                  <a:ext uri="{FF2B5EF4-FFF2-40B4-BE49-F238E27FC236}">
                    <a16:creationId xmlns:a16="http://schemas.microsoft.com/office/drawing/2014/main" id="{72BCBDA9-8640-7D7F-22CE-BD2E35F1CAB8}"/>
                  </a:ext>
                </a:extLst>
              </p:cNvPr>
              <p:cNvSpPr/>
              <p:nvPr/>
            </p:nvSpPr>
            <p:spPr>
              <a:xfrm>
                <a:off x="7528267" y="5848340"/>
                <a:ext cx="511100" cy="302888"/>
              </a:xfrm>
              <a:custGeom>
                <a:avLst/>
                <a:gdLst>
                  <a:gd name="connsiteX0" fmla="*/ 0 w 511100"/>
                  <a:gd name="connsiteY0" fmla="*/ 159936 h 302888"/>
                  <a:gd name="connsiteX1" fmla="*/ 139646 w 511100"/>
                  <a:gd name="connsiteY1" fmla="*/ 34613 h 302888"/>
                  <a:gd name="connsiteX2" fmla="*/ 158743 w 511100"/>
                  <a:gd name="connsiteY2" fmla="*/ 27452 h 302888"/>
                  <a:gd name="connsiteX3" fmla="*/ 225582 w 511100"/>
                  <a:gd name="connsiteY3" fmla="*/ 8355 h 302888"/>
                  <a:gd name="connsiteX4" fmla="*/ 303163 w 511100"/>
                  <a:gd name="connsiteY4" fmla="*/ 0 h 302888"/>
                  <a:gd name="connsiteX5" fmla="*/ 323454 w 511100"/>
                  <a:gd name="connsiteY5" fmla="*/ 0 h 302888"/>
                  <a:gd name="connsiteX6" fmla="*/ 500101 w 511100"/>
                  <a:gd name="connsiteY6" fmla="*/ 74001 h 302888"/>
                  <a:gd name="connsiteX7" fmla="*/ 504874 w 511100"/>
                  <a:gd name="connsiteY7" fmla="*/ 84742 h 302888"/>
                  <a:gd name="connsiteX8" fmla="*/ 509649 w 511100"/>
                  <a:gd name="connsiteY8" fmla="*/ 100258 h 302888"/>
                  <a:gd name="connsiteX9" fmla="*/ 490552 w 511100"/>
                  <a:gd name="connsiteY9" fmla="*/ 177840 h 302888"/>
                  <a:gd name="connsiteX10" fmla="*/ 481003 w 511100"/>
                  <a:gd name="connsiteY10" fmla="*/ 189775 h 302888"/>
                  <a:gd name="connsiteX11" fmla="*/ 299583 w 511100"/>
                  <a:gd name="connsiteY11" fmla="*/ 290034 h 302888"/>
                  <a:gd name="connsiteX12" fmla="*/ 281680 w 511100"/>
                  <a:gd name="connsiteY12" fmla="*/ 293615 h 302888"/>
                  <a:gd name="connsiteX13" fmla="*/ 278099 w 511100"/>
                  <a:gd name="connsiteY13" fmla="*/ 294809 h 302888"/>
                  <a:gd name="connsiteX14" fmla="*/ 25065 w 511100"/>
                  <a:gd name="connsiteY14" fmla="*/ 250647 h 302888"/>
                  <a:gd name="connsiteX15" fmla="*/ 76388 w 511100"/>
                  <a:gd name="connsiteY15" fmla="*/ 222001 h 302888"/>
                  <a:gd name="connsiteX16" fmla="*/ 89517 w 511100"/>
                  <a:gd name="connsiteY16" fmla="*/ 213646 h 302888"/>
                  <a:gd name="connsiteX17" fmla="*/ 127711 w 511100"/>
                  <a:gd name="connsiteY17" fmla="*/ 190969 h 302888"/>
                  <a:gd name="connsiteX18" fmla="*/ 146807 w 511100"/>
                  <a:gd name="connsiteY18" fmla="*/ 179034 h 302888"/>
                  <a:gd name="connsiteX19" fmla="*/ 163517 w 511100"/>
                  <a:gd name="connsiteY19" fmla="*/ 167098 h 302888"/>
                  <a:gd name="connsiteX20" fmla="*/ 171872 w 511100"/>
                  <a:gd name="connsiteY20" fmla="*/ 152775 h 302888"/>
                  <a:gd name="connsiteX21" fmla="*/ 170679 w 511100"/>
                  <a:gd name="connsiteY21" fmla="*/ 152775 h 302888"/>
                  <a:gd name="connsiteX22" fmla="*/ 114582 w 511100"/>
                  <a:gd name="connsiteY22" fmla="*/ 151582 h 302888"/>
                  <a:gd name="connsiteX23" fmla="*/ 91904 w 511100"/>
                  <a:gd name="connsiteY23" fmla="*/ 152775 h 302888"/>
                  <a:gd name="connsiteX24" fmla="*/ 72807 w 511100"/>
                  <a:gd name="connsiteY24" fmla="*/ 153968 h 302888"/>
                  <a:gd name="connsiteX25" fmla="*/ 57291 w 511100"/>
                  <a:gd name="connsiteY25" fmla="*/ 155162 h 302888"/>
                  <a:gd name="connsiteX26" fmla="*/ 0 w 511100"/>
                  <a:gd name="connsiteY26" fmla="*/ 159936 h 30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1100" h="302888">
                    <a:moveTo>
                      <a:pt x="0" y="159936"/>
                    </a:moveTo>
                    <a:cubicBezTo>
                      <a:pt x="14323" y="112194"/>
                      <a:pt x="66839" y="65646"/>
                      <a:pt x="139646" y="34613"/>
                    </a:cubicBezTo>
                    <a:cubicBezTo>
                      <a:pt x="145614" y="32226"/>
                      <a:pt x="152775" y="29839"/>
                      <a:pt x="158743" y="27452"/>
                    </a:cubicBezTo>
                    <a:cubicBezTo>
                      <a:pt x="180227" y="20290"/>
                      <a:pt x="201711" y="13129"/>
                      <a:pt x="225582" y="8355"/>
                    </a:cubicBezTo>
                    <a:cubicBezTo>
                      <a:pt x="251841" y="3581"/>
                      <a:pt x="278099" y="0"/>
                      <a:pt x="303163" y="0"/>
                    </a:cubicBezTo>
                    <a:cubicBezTo>
                      <a:pt x="310325" y="0"/>
                      <a:pt x="316293" y="0"/>
                      <a:pt x="323454" y="0"/>
                    </a:cubicBezTo>
                    <a:cubicBezTo>
                      <a:pt x="405809" y="2387"/>
                      <a:pt x="473842" y="29839"/>
                      <a:pt x="500101" y="74001"/>
                    </a:cubicBezTo>
                    <a:cubicBezTo>
                      <a:pt x="502487" y="77581"/>
                      <a:pt x="503681" y="81162"/>
                      <a:pt x="504874" y="84742"/>
                    </a:cubicBezTo>
                    <a:cubicBezTo>
                      <a:pt x="507262" y="89517"/>
                      <a:pt x="508455" y="94291"/>
                      <a:pt x="509649" y="100258"/>
                    </a:cubicBezTo>
                    <a:cubicBezTo>
                      <a:pt x="514423" y="126517"/>
                      <a:pt x="507262" y="152775"/>
                      <a:pt x="490552" y="177840"/>
                    </a:cubicBezTo>
                    <a:cubicBezTo>
                      <a:pt x="488165" y="181421"/>
                      <a:pt x="484584" y="186195"/>
                      <a:pt x="481003" y="189775"/>
                    </a:cubicBezTo>
                    <a:cubicBezTo>
                      <a:pt x="445197" y="232744"/>
                      <a:pt x="379551" y="270938"/>
                      <a:pt x="299583" y="290034"/>
                    </a:cubicBezTo>
                    <a:cubicBezTo>
                      <a:pt x="293615" y="291227"/>
                      <a:pt x="287647" y="292421"/>
                      <a:pt x="281680" y="293615"/>
                    </a:cubicBezTo>
                    <a:cubicBezTo>
                      <a:pt x="280486" y="293615"/>
                      <a:pt x="279292" y="293615"/>
                      <a:pt x="278099" y="294809"/>
                    </a:cubicBezTo>
                    <a:cubicBezTo>
                      <a:pt x="170679" y="315099"/>
                      <a:pt x="72807" y="296002"/>
                      <a:pt x="25065" y="250647"/>
                    </a:cubicBezTo>
                    <a:cubicBezTo>
                      <a:pt x="39387" y="242292"/>
                      <a:pt x="57291" y="232744"/>
                      <a:pt x="76388" y="222001"/>
                    </a:cubicBezTo>
                    <a:cubicBezTo>
                      <a:pt x="81162" y="219614"/>
                      <a:pt x="84743" y="217228"/>
                      <a:pt x="89517" y="213646"/>
                    </a:cubicBezTo>
                    <a:cubicBezTo>
                      <a:pt x="102646" y="206485"/>
                      <a:pt x="115775" y="198130"/>
                      <a:pt x="127711" y="190969"/>
                    </a:cubicBezTo>
                    <a:cubicBezTo>
                      <a:pt x="134872" y="186195"/>
                      <a:pt x="140840" y="182614"/>
                      <a:pt x="146807" y="179034"/>
                    </a:cubicBezTo>
                    <a:cubicBezTo>
                      <a:pt x="153969" y="174259"/>
                      <a:pt x="158743" y="170679"/>
                      <a:pt x="163517" y="167098"/>
                    </a:cubicBezTo>
                    <a:cubicBezTo>
                      <a:pt x="171872" y="159936"/>
                      <a:pt x="175453" y="155162"/>
                      <a:pt x="171872" y="152775"/>
                    </a:cubicBezTo>
                    <a:cubicBezTo>
                      <a:pt x="171872" y="152775"/>
                      <a:pt x="171872" y="152775"/>
                      <a:pt x="170679" y="152775"/>
                    </a:cubicBezTo>
                    <a:cubicBezTo>
                      <a:pt x="163517" y="150388"/>
                      <a:pt x="142033" y="150388"/>
                      <a:pt x="114582" y="151582"/>
                    </a:cubicBezTo>
                    <a:cubicBezTo>
                      <a:pt x="107420" y="151582"/>
                      <a:pt x="100259" y="152775"/>
                      <a:pt x="91904" y="152775"/>
                    </a:cubicBezTo>
                    <a:cubicBezTo>
                      <a:pt x="85936" y="152775"/>
                      <a:pt x="78775" y="153968"/>
                      <a:pt x="72807" y="153968"/>
                    </a:cubicBezTo>
                    <a:cubicBezTo>
                      <a:pt x="68033" y="153968"/>
                      <a:pt x="62065" y="155162"/>
                      <a:pt x="57291" y="155162"/>
                    </a:cubicBezTo>
                    <a:cubicBezTo>
                      <a:pt x="38194" y="156356"/>
                      <a:pt x="17903" y="158743"/>
                      <a:pt x="0" y="159936"/>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0" name="Graphic 261">
                <a:extLst>
                  <a:ext uri="{FF2B5EF4-FFF2-40B4-BE49-F238E27FC236}">
                    <a16:creationId xmlns:a16="http://schemas.microsoft.com/office/drawing/2014/main" id="{A447C17A-4FF6-68BF-7E03-44D1C8581F00}"/>
                  </a:ext>
                </a:extLst>
              </p:cNvPr>
              <p:cNvGrpSpPr/>
              <p:nvPr/>
            </p:nvGrpSpPr>
            <p:grpSpPr>
              <a:xfrm>
                <a:off x="7587945" y="5849533"/>
                <a:ext cx="444003" cy="292421"/>
                <a:chOff x="7587945" y="5849533"/>
                <a:chExt cx="444003" cy="292421"/>
              </a:xfrm>
            </p:grpSpPr>
            <p:sp>
              <p:nvSpPr>
                <p:cNvPr id="291" name="Freeform: Shape 290">
                  <a:extLst>
                    <a:ext uri="{FF2B5EF4-FFF2-40B4-BE49-F238E27FC236}">
                      <a16:creationId xmlns:a16="http://schemas.microsoft.com/office/drawing/2014/main" id="{AED67BAF-24DB-132A-D51F-CB643F05C947}"/>
                    </a:ext>
                  </a:extLst>
                </p:cNvPr>
                <p:cNvSpPr/>
                <p:nvPr/>
              </p:nvSpPr>
              <p:spPr>
                <a:xfrm>
                  <a:off x="7690591" y="5923534"/>
                  <a:ext cx="341357" cy="91904"/>
                </a:xfrm>
                <a:custGeom>
                  <a:avLst/>
                  <a:gdLst>
                    <a:gd name="connsiteX0" fmla="*/ 9548 w 341357"/>
                    <a:gd name="connsiteY0" fmla="*/ 77581 h 91904"/>
                    <a:gd name="connsiteX1" fmla="*/ 9548 w 341357"/>
                    <a:gd name="connsiteY1" fmla="*/ 77581 h 91904"/>
                    <a:gd name="connsiteX2" fmla="*/ 336583 w 341357"/>
                    <a:gd name="connsiteY2" fmla="*/ 0 h 91904"/>
                    <a:gd name="connsiteX3" fmla="*/ 341357 w 341357"/>
                    <a:gd name="connsiteY3" fmla="*/ 10742 h 91904"/>
                    <a:gd name="connsiteX4" fmla="*/ 0 w 341357"/>
                    <a:gd name="connsiteY4" fmla="*/ 91904 h 91904"/>
                    <a:gd name="connsiteX5" fmla="*/ 9548 w 341357"/>
                    <a:gd name="connsiteY5" fmla="*/ 77581 h 9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357" h="91904">
                      <a:moveTo>
                        <a:pt x="9548" y="77581"/>
                      </a:moveTo>
                      <a:cubicBezTo>
                        <a:pt x="9548" y="77581"/>
                        <a:pt x="9548" y="77581"/>
                        <a:pt x="9548" y="77581"/>
                      </a:cubicBezTo>
                      <a:lnTo>
                        <a:pt x="336583" y="0"/>
                      </a:lnTo>
                      <a:cubicBezTo>
                        <a:pt x="338970" y="3581"/>
                        <a:pt x="340163" y="7161"/>
                        <a:pt x="341357" y="10742"/>
                      </a:cubicBezTo>
                      <a:lnTo>
                        <a:pt x="0" y="91904"/>
                      </a:lnTo>
                      <a:cubicBezTo>
                        <a:pt x="9548" y="83549"/>
                        <a:pt x="14322" y="78774"/>
                        <a:pt x="9548" y="77581"/>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A47B3DC3-40FD-CCBA-EC4E-E196AEEAC3BF}"/>
                    </a:ext>
                  </a:extLst>
                </p:cNvPr>
                <p:cNvSpPr/>
                <p:nvPr/>
              </p:nvSpPr>
              <p:spPr>
                <a:xfrm>
                  <a:off x="7655978" y="6026179"/>
                  <a:ext cx="362840" cy="13129"/>
                </a:xfrm>
                <a:custGeom>
                  <a:avLst/>
                  <a:gdLst>
                    <a:gd name="connsiteX0" fmla="*/ 0 w 362840"/>
                    <a:gd name="connsiteY0" fmla="*/ 13130 h 13129"/>
                    <a:gd name="connsiteX1" fmla="*/ 19097 w 362840"/>
                    <a:gd name="connsiteY1" fmla="*/ 1194 h 13129"/>
                    <a:gd name="connsiteX2" fmla="*/ 362841 w 362840"/>
                    <a:gd name="connsiteY2" fmla="*/ 0 h 13129"/>
                    <a:gd name="connsiteX3" fmla="*/ 353293 w 362840"/>
                    <a:gd name="connsiteY3" fmla="*/ 11936 h 13129"/>
                    <a:gd name="connsiteX4" fmla="*/ 0 w 362840"/>
                    <a:gd name="connsiteY4" fmla="*/ 13130 h 1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40" h="13129">
                      <a:moveTo>
                        <a:pt x="0" y="13130"/>
                      </a:moveTo>
                      <a:cubicBezTo>
                        <a:pt x="7161" y="8355"/>
                        <a:pt x="13129" y="4775"/>
                        <a:pt x="19097" y="1194"/>
                      </a:cubicBezTo>
                      <a:lnTo>
                        <a:pt x="362841" y="0"/>
                      </a:lnTo>
                      <a:cubicBezTo>
                        <a:pt x="360454" y="3581"/>
                        <a:pt x="356873" y="8355"/>
                        <a:pt x="353293" y="11936"/>
                      </a:cubicBezTo>
                      <a:lnTo>
                        <a:pt x="0" y="13130"/>
                      </a:ln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5ADDA687-F4AF-7EB1-A799-AE39EEEA8E21}"/>
                    </a:ext>
                  </a:extLst>
                </p:cNvPr>
                <p:cNvSpPr/>
                <p:nvPr/>
              </p:nvSpPr>
              <p:spPr>
                <a:xfrm>
                  <a:off x="7604655" y="6060793"/>
                  <a:ext cx="223195" cy="81161"/>
                </a:xfrm>
                <a:custGeom>
                  <a:avLst/>
                  <a:gdLst>
                    <a:gd name="connsiteX0" fmla="*/ 0 w 223195"/>
                    <a:gd name="connsiteY0" fmla="*/ 8355 h 81161"/>
                    <a:gd name="connsiteX1" fmla="*/ 13129 w 223195"/>
                    <a:gd name="connsiteY1" fmla="*/ 0 h 81161"/>
                    <a:gd name="connsiteX2" fmla="*/ 223195 w 223195"/>
                    <a:gd name="connsiteY2" fmla="*/ 76388 h 81161"/>
                    <a:gd name="connsiteX3" fmla="*/ 205292 w 223195"/>
                    <a:gd name="connsiteY3" fmla="*/ 79968 h 81161"/>
                    <a:gd name="connsiteX4" fmla="*/ 201711 w 223195"/>
                    <a:gd name="connsiteY4" fmla="*/ 81162 h 81161"/>
                    <a:gd name="connsiteX5" fmla="*/ 0 w 223195"/>
                    <a:gd name="connsiteY5" fmla="*/ 8355 h 8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195" h="81161">
                      <a:moveTo>
                        <a:pt x="0" y="8355"/>
                      </a:moveTo>
                      <a:cubicBezTo>
                        <a:pt x="4774" y="5968"/>
                        <a:pt x="8355" y="3581"/>
                        <a:pt x="13129" y="0"/>
                      </a:cubicBezTo>
                      <a:lnTo>
                        <a:pt x="223195" y="76388"/>
                      </a:lnTo>
                      <a:cubicBezTo>
                        <a:pt x="217228" y="77581"/>
                        <a:pt x="211260" y="78774"/>
                        <a:pt x="205292" y="79968"/>
                      </a:cubicBezTo>
                      <a:cubicBezTo>
                        <a:pt x="204098" y="79968"/>
                        <a:pt x="202905" y="79968"/>
                        <a:pt x="201711" y="81162"/>
                      </a:cubicBezTo>
                      <a:lnTo>
                        <a:pt x="0" y="8355"/>
                      </a:ln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67868D88-C1A3-76BA-85BE-42784C2B2584}"/>
                    </a:ext>
                  </a:extLst>
                </p:cNvPr>
                <p:cNvSpPr/>
                <p:nvPr/>
              </p:nvSpPr>
              <p:spPr>
                <a:xfrm>
                  <a:off x="7622558" y="5849533"/>
                  <a:ext cx="229162" cy="151581"/>
                </a:xfrm>
                <a:custGeom>
                  <a:avLst/>
                  <a:gdLst>
                    <a:gd name="connsiteX0" fmla="*/ 0 w 229162"/>
                    <a:gd name="connsiteY0" fmla="*/ 151582 h 151581"/>
                    <a:gd name="connsiteX1" fmla="*/ 208872 w 229162"/>
                    <a:gd name="connsiteY1" fmla="*/ 0 h 151581"/>
                    <a:gd name="connsiteX2" fmla="*/ 229163 w 229162"/>
                    <a:gd name="connsiteY2" fmla="*/ 0 h 151581"/>
                    <a:gd name="connsiteX3" fmla="*/ 21484 w 229162"/>
                    <a:gd name="connsiteY3" fmla="*/ 150389 h 151581"/>
                    <a:gd name="connsiteX4" fmla="*/ 0 w 229162"/>
                    <a:gd name="connsiteY4" fmla="*/ 151582 h 15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62" h="151581">
                      <a:moveTo>
                        <a:pt x="0" y="151582"/>
                      </a:moveTo>
                      <a:lnTo>
                        <a:pt x="208872" y="0"/>
                      </a:lnTo>
                      <a:cubicBezTo>
                        <a:pt x="216034" y="0"/>
                        <a:pt x="222002" y="0"/>
                        <a:pt x="229163" y="0"/>
                      </a:cubicBezTo>
                      <a:lnTo>
                        <a:pt x="21484" y="150389"/>
                      </a:lnTo>
                      <a:cubicBezTo>
                        <a:pt x="15516" y="150389"/>
                        <a:pt x="7161" y="150389"/>
                        <a:pt x="0" y="151582"/>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708021F0-D19C-B1F0-3245-B672D413D79A}"/>
                    </a:ext>
                  </a:extLst>
                </p:cNvPr>
                <p:cNvSpPr/>
                <p:nvPr/>
              </p:nvSpPr>
              <p:spPr>
                <a:xfrm>
                  <a:off x="7587945" y="5875791"/>
                  <a:ext cx="99065" cy="127710"/>
                </a:xfrm>
                <a:custGeom>
                  <a:avLst/>
                  <a:gdLst>
                    <a:gd name="connsiteX0" fmla="*/ 0 w 99065"/>
                    <a:gd name="connsiteY0" fmla="*/ 127711 h 127710"/>
                    <a:gd name="connsiteX1" fmla="*/ 79968 w 99065"/>
                    <a:gd name="connsiteY1" fmla="*/ 7161 h 127710"/>
                    <a:gd name="connsiteX2" fmla="*/ 99065 w 99065"/>
                    <a:gd name="connsiteY2" fmla="*/ 0 h 127710"/>
                    <a:gd name="connsiteX3" fmla="*/ 14323 w 99065"/>
                    <a:gd name="connsiteY3" fmla="*/ 126517 h 127710"/>
                    <a:gd name="connsiteX4" fmla="*/ 0 w 99065"/>
                    <a:gd name="connsiteY4" fmla="*/ 127711 h 12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5" h="127710">
                      <a:moveTo>
                        <a:pt x="0" y="127711"/>
                      </a:moveTo>
                      <a:lnTo>
                        <a:pt x="79968" y="7161"/>
                      </a:lnTo>
                      <a:cubicBezTo>
                        <a:pt x="85936" y="4774"/>
                        <a:pt x="93097" y="2387"/>
                        <a:pt x="99065" y="0"/>
                      </a:cubicBezTo>
                      <a:lnTo>
                        <a:pt x="14323" y="126517"/>
                      </a:lnTo>
                      <a:cubicBezTo>
                        <a:pt x="9548" y="126517"/>
                        <a:pt x="4774" y="126517"/>
                        <a:pt x="0" y="127711"/>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96" name="Graphic 261">
              <a:extLst>
                <a:ext uri="{FF2B5EF4-FFF2-40B4-BE49-F238E27FC236}">
                  <a16:creationId xmlns:a16="http://schemas.microsoft.com/office/drawing/2014/main" id="{60F54077-A5CD-5E6B-D07B-9FC9462807C3}"/>
                </a:ext>
              </a:extLst>
            </p:cNvPr>
            <p:cNvGrpSpPr/>
            <p:nvPr/>
          </p:nvGrpSpPr>
          <p:grpSpPr>
            <a:xfrm>
              <a:off x="3125236" y="4751460"/>
              <a:ext cx="511100" cy="302888"/>
              <a:chOff x="3125236" y="4751460"/>
              <a:chExt cx="511100" cy="302888"/>
            </a:xfrm>
          </p:grpSpPr>
          <p:sp>
            <p:nvSpPr>
              <p:cNvPr id="297" name="Freeform: Shape 296">
                <a:extLst>
                  <a:ext uri="{FF2B5EF4-FFF2-40B4-BE49-F238E27FC236}">
                    <a16:creationId xmlns:a16="http://schemas.microsoft.com/office/drawing/2014/main" id="{9DC19993-83F1-36DF-7B46-3555337891F5}"/>
                  </a:ext>
                </a:extLst>
              </p:cNvPr>
              <p:cNvSpPr/>
              <p:nvPr/>
            </p:nvSpPr>
            <p:spPr>
              <a:xfrm>
                <a:off x="3125236" y="4751460"/>
                <a:ext cx="511100" cy="302888"/>
              </a:xfrm>
              <a:custGeom>
                <a:avLst/>
                <a:gdLst>
                  <a:gd name="connsiteX0" fmla="*/ 0 w 511100"/>
                  <a:gd name="connsiteY0" fmla="*/ 159937 h 302888"/>
                  <a:gd name="connsiteX1" fmla="*/ 139646 w 511100"/>
                  <a:gd name="connsiteY1" fmla="*/ 34613 h 302888"/>
                  <a:gd name="connsiteX2" fmla="*/ 158743 w 511100"/>
                  <a:gd name="connsiteY2" fmla="*/ 27452 h 302888"/>
                  <a:gd name="connsiteX3" fmla="*/ 225582 w 511100"/>
                  <a:gd name="connsiteY3" fmla="*/ 8355 h 302888"/>
                  <a:gd name="connsiteX4" fmla="*/ 303163 w 511100"/>
                  <a:gd name="connsiteY4" fmla="*/ 0 h 302888"/>
                  <a:gd name="connsiteX5" fmla="*/ 323454 w 511100"/>
                  <a:gd name="connsiteY5" fmla="*/ 0 h 302888"/>
                  <a:gd name="connsiteX6" fmla="*/ 500100 w 511100"/>
                  <a:gd name="connsiteY6" fmla="*/ 74001 h 302888"/>
                  <a:gd name="connsiteX7" fmla="*/ 504875 w 511100"/>
                  <a:gd name="connsiteY7" fmla="*/ 84743 h 302888"/>
                  <a:gd name="connsiteX8" fmla="*/ 509649 w 511100"/>
                  <a:gd name="connsiteY8" fmla="*/ 100259 h 302888"/>
                  <a:gd name="connsiteX9" fmla="*/ 490552 w 511100"/>
                  <a:gd name="connsiteY9" fmla="*/ 177840 h 302888"/>
                  <a:gd name="connsiteX10" fmla="*/ 481003 w 511100"/>
                  <a:gd name="connsiteY10" fmla="*/ 189776 h 302888"/>
                  <a:gd name="connsiteX11" fmla="*/ 299583 w 511100"/>
                  <a:gd name="connsiteY11" fmla="*/ 290035 h 302888"/>
                  <a:gd name="connsiteX12" fmla="*/ 281679 w 511100"/>
                  <a:gd name="connsiteY12" fmla="*/ 293615 h 302888"/>
                  <a:gd name="connsiteX13" fmla="*/ 278099 w 511100"/>
                  <a:gd name="connsiteY13" fmla="*/ 294809 h 302888"/>
                  <a:gd name="connsiteX14" fmla="*/ 25065 w 511100"/>
                  <a:gd name="connsiteY14" fmla="*/ 250647 h 302888"/>
                  <a:gd name="connsiteX15" fmla="*/ 76388 w 511100"/>
                  <a:gd name="connsiteY15" fmla="*/ 222002 h 302888"/>
                  <a:gd name="connsiteX16" fmla="*/ 89517 w 511100"/>
                  <a:gd name="connsiteY16" fmla="*/ 213647 h 302888"/>
                  <a:gd name="connsiteX17" fmla="*/ 127711 w 511100"/>
                  <a:gd name="connsiteY17" fmla="*/ 190969 h 302888"/>
                  <a:gd name="connsiteX18" fmla="*/ 146807 w 511100"/>
                  <a:gd name="connsiteY18" fmla="*/ 179034 h 302888"/>
                  <a:gd name="connsiteX19" fmla="*/ 163517 w 511100"/>
                  <a:gd name="connsiteY19" fmla="*/ 167098 h 302888"/>
                  <a:gd name="connsiteX20" fmla="*/ 171872 w 511100"/>
                  <a:gd name="connsiteY20" fmla="*/ 152776 h 302888"/>
                  <a:gd name="connsiteX21" fmla="*/ 170679 w 511100"/>
                  <a:gd name="connsiteY21" fmla="*/ 152776 h 302888"/>
                  <a:gd name="connsiteX22" fmla="*/ 114581 w 511100"/>
                  <a:gd name="connsiteY22" fmla="*/ 151582 h 302888"/>
                  <a:gd name="connsiteX23" fmla="*/ 91904 w 511100"/>
                  <a:gd name="connsiteY23" fmla="*/ 152776 h 302888"/>
                  <a:gd name="connsiteX24" fmla="*/ 72807 w 511100"/>
                  <a:gd name="connsiteY24" fmla="*/ 153969 h 302888"/>
                  <a:gd name="connsiteX25" fmla="*/ 57291 w 511100"/>
                  <a:gd name="connsiteY25" fmla="*/ 155162 h 302888"/>
                  <a:gd name="connsiteX26" fmla="*/ 0 w 511100"/>
                  <a:gd name="connsiteY26" fmla="*/ 159937 h 30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1100" h="302888">
                    <a:moveTo>
                      <a:pt x="0" y="159937"/>
                    </a:moveTo>
                    <a:cubicBezTo>
                      <a:pt x="14323" y="112195"/>
                      <a:pt x="66839" y="65646"/>
                      <a:pt x="139646" y="34613"/>
                    </a:cubicBezTo>
                    <a:cubicBezTo>
                      <a:pt x="145614" y="32226"/>
                      <a:pt x="152775" y="29839"/>
                      <a:pt x="158743" y="27452"/>
                    </a:cubicBezTo>
                    <a:cubicBezTo>
                      <a:pt x="180227" y="20291"/>
                      <a:pt x="201711" y="13129"/>
                      <a:pt x="225582" y="8355"/>
                    </a:cubicBezTo>
                    <a:cubicBezTo>
                      <a:pt x="251840" y="3581"/>
                      <a:pt x="278099" y="0"/>
                      <a:pt x="303163" y="0"/>
                    </a:cubicBezTo>
                    <a:cubicBezTo>
                      <a:pt x="310325" y="0"/>
                      <a:pt x="316293" y="0"/>
                      <a:pt x="323454" y="0"/>
                    </a:cubicBezTo>
                    <a:cubicBezTo>
                      <a:pt x="405809" y="2387"/>
                      <a:pt x="473842" y="29839"/>
                      <a:pt x="500100" y="74001"/>
                    </a:cubicBezTo>
                    <a:cubicBezTo>
                      <a:pt x="502487" y="77581"/>
                      <a:pt x="503681" y="81162"/>
                      <a:pt x="504875" y="84743"/>
                    </a:cubicBezTo>
                    <a:cubicBezTo>
                      <a:pt x="507262" y="89517"/>
                      <a:pt x="508455" y="94291"/>
                      <a:pt x="509649" y="100259"/>
                    </a:cubicBezTo>
                    <a:cubicBezTo>
                      <a:pt x="514423" y="126517"/>
                      <a:pt x="507262" y="152776"/>
                      <a:pt x="490552" y="177840"/>
                    </a:cubicBezTo>
                    <a:cubicBezTo>
                      <a:pt x="488165" y="181421"/>
                      <a:pt x="484584" y="186195"/>
                      <a:pt x="481003" y="189776"/>
                    </a:cubicBezTo>
                    <a:cubicBezTo>
                      <a:pt x="445197" y="232744"/>
                      <a:pt x="379551" y="270938"/>
                      <a:pt x="299583" y="290035"/>
                    </a:cubicBezTo>
                    <a:cubicBezTo>
                      <a:pt x="293615" y="291228"/>
                      <a:pt x="287647" y="292421"/>
                      <a:pt x="281679" y="293615"/>
                    </a:cubicBezTo>
                    <a:cubicBezTo>
                      <a:pt x="280486" y="293615"/>
                      <a:pt x="279292" y="293615"/>
                      <a:pt x="278099" y="294809"/>
                    </a:cubicBezTo>
                    <a:cubicBezTo>
                      <a:pt x="170679" y="315099"/>
                      <a:pt x="72807" y="296002"/>
                      <a:pt x="25065" y="250647"/>
                    </a:cubicBezTo>
                    <a:cubicBezTo>
                      <a:pt x="39387" y="242292"/>
                      <a:pt x="57291" y="232744"/>
                      <a:pt x="76388" y="222002"/>
                    </a:cubicBezTo>
                    <a:cubicBezTo>
                      <a:pt x="81162" y="219615"/>
                      <a:pt x="84743" y="217228"/>
                      <a:pt x="89517" y="213647"/>
                    </a:cubicBezTo>
                    <a:cubicBezTo>
                      <a:pt x="102646" y="206486"/>
                      <a:pt x="115775" y="198131"/>
                      <a:pt x="127711" y="190969"/>
                    </a:cubicBezTo>
                    <a:cubicBezTo>
                      <a:pt x="134872" y="186195"/>
                      <a:pt x="140840" y="182614"/>
                      <a:pt x="146807" y="179034"/>
                    </a:cubicBezTo>
                    <a:cubicBezTo>
                      <a:pt x="153969" y="174259"/>
                      <a:pt x="158743" y="170679"/>
                      <a:pt x="163517" y="167098"/>
                    </a:cubicBezTo>
                    <a:cubicBezTo>
                      <a:pt x="171872" y="159937"/>
                      <a:pt x="175453" y="155162"/>
                      <a:pt x="171872" y="152776"/>
                    </a:cubicBezTo>
                    <a:cubicBezTo>
                      <a:pt x="171872" y="152776"/>
                      <a:pt x="171872" y="152776"/>
                      <a:pt x="170679" y="152776"/>
                    </a:cubicBezTo>
                    <a:cubicBezTo>
                      <a:pt x="163517" y="150388"/>
                      <a:pt x="142033" y="150388"/>
                      <a:pt x="114581" y="151582"/>
                    </a:cubicBezTo>
                    <a:cubicBezTo>
                      <a:pt x="107420" y="151582"/>
                      <a:pt x="100259" y="152776"/>
                      <a:pt x="91904" y="152776"/>
                    </a:cubicBezTo>
                    <a:cubicBezTo>
                      <a:pt x="85936" y="152776"/>
                      <a:pt x="78775" y="153969"/>
                      <a:pt x="72807" y="153969"/>
                    </a:cubicBezTo>
                    <a:cubicBezTo>
                      <a:pt x="68033" y="153969"/>
                      <a:pt x="62065" y="155162"/>
                      <a:pt x="57291" y="155162"/>
                    </a:cubicBezTo>
                    <a:cubicBezTo>
                      <a:pt x="37000" y="156356"/>
                      <a:pt x="16710" y="158743"/>
                      <a:pt x="0" y="159937"/>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8" name="Graphic 261">
                <a:extLst>
                  <a:ext uri="{FF2B5EF4-FFF2-40B4-BE49-F238E27FC236}">
                    <a16:creationId xmlns:a16="http://schemas.microsoft.com/office/drawing/2014/main" id="{5016CB47-4F46-653C-B5D2-6AE8027112F7}"/>
                  </a:ext>
                </a:extLst>
              </p:cNvPr>
              <p:cNvGrpSpPr/>
              <p:nvPr/>
            </p:nvGrpSpPr>
            <p:grpSpPr>
              <a:xfrm>
                <a:off x="3183720" y="4752654"/>
                <a:ext cx="445196" cy="292421"/>
                <a:chOff x="3183720" y="4752654"/>
                <a:chExt cx="445196" cy="292421"/>
              </a:xfrm>
            </p:grpSpPr>
            <p:sp>
              <p:nvSpPr>
                <p:cNvPr id="299" name="Freeform: Shape 298">
                  <a:extLst>
                    <a:ext uri="{FF2B5EF4-FFF2-40B4-BE49-F238E27FC236}">
                      <a16:creationId xmlns:a16="http://schemas.microsoft.com/office/drawing/2014/main" id="{535B0928-9B2C-6105-46EB-DF4257FEC480}"/>
                    </a:ext>
                  </a:extLst>
                </p:cNvPr>
                <p:cNvSpPr/>
                <p:nvPr/>
              </p:nvSpPr>
              <p:spPr>
                <a:xfrm>
                  <a:off x="3287560" y="4826655"/>
                  <a:ext cx="341357" cy="91903"/>
                </a:xfrm>
                <a:custGeom>
                  <a:avLst/>
                  <a:gdLst>
                    <a:gd name="connsiteX0" fmla="*/ 9548 w 341357"/>
                    <a:gd name="connsiteY0" fmla="*/ 77581 h 91903"/>
                    <a:gd name="connsiteX1" fmla="*/ 9548 w 341357"/>
                    <a:gd name="connsiteY1" fmla="*/ 77581 h 91903"/>
                    <a:gd name="connsiteX2" fmla="*/ 336583 w 341357"/>
                    <a:gd name="connsiteY2" fmla="*/ 0 h 91903"/>
                    <a:gd name="connsiteX3" fmla="*/ 341357 w 341357"/>
                    <a:gd name="connsiteY3" fmla="*/ 10742 h 91903"/>
                    <a:gd name="connsiteX4" fmla="*/ 0 w 341357"/>
                    <a:gd name="connsiteY4" fmla="*/ 91904 h 91903"/>
                    <a:gd name="connsiteX5" fmla="*/ 9548 w 341357"/>
                    <a:gd name="connsiteY5" fmla="*/ 77581 h 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357" h="91903">
                      <a:moveTo>
                        <a:pt x="9548" y="77581"/>
                      </a:moveTo>
                      <a:cubicBezTo>
                        <a:pt x="9548" y="77581"/>
                        <a:pt x="8355" y="77581"/>
                        <a:pt x="9548" y="77581"/>
                      </a:cubicBezTo>
                      <a:lnTo>
                        <a:pt x="336583" y="0"/>
                      </a:lnTo>
                      <a:cubicBezTo>
                        <a:pt x="338970" y="3581"/>
                        <a:pt x="340164" y="7161"/>
                        <a:pt x="341357" y="10742"/>
                      </a:cubicBezTo>
                      <a:lnTo>
                        <a:pt x="0" y="91904"/>
                      </a:lnTo>
                      <a:cubicBezTo>
                        <a:pt x="9548" y="83549"/>
                        <a:pt x="13129" y="78775"/>
                        <a:pt x="9548" y="77581"/>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B235E9EC-81C9-6051-C505-45B85ECE4662}"/>
                    </a:ext>
                  </a:extLst>
                </p:cNvPr>
                <p:cNvSpPr/>
                <p:nvPr/>
              </p:nvSpPr>
              <p:spPr>
                <a:xfrm>
                  <a:off x="3252946" y="4929301"/>
                  <a:ext cx="362841" cy="13128"/>
                </a:xfrm>
                <a:custGeom>
                  <a:avLst/>
                  <a:gdLst>
                    <a:gd name="connsiteX0" fmla="*/ 0 w 362841"/>
                    <a:gd name="connsiteY0" fmla="*/ 13129 h 13128"/>
                    <a:gd name="connsiteX1" fmla="*/ 19097 w 362841"/>
                    <a:gd name="connsiteY1" fmla="*/ 1193 h 13128"/>
                    <a:gd name="connsiteX2" fmla="*/ 362841 w 362841"/>
                    <a:gd name="connsiteY2" fmla="*/ 0 h 13128"/>
                    <a:gd name="connsiteX3" fmla="*/ 353293 w 362841"/>
                    <a:gd name="connsiteY3" fmla="*/ 11936 h 13128"/>
                    <a:gd name="connsiteX4" fmla="*/ 0 w 362841"/>
                    <a:gd name="connsiteY4" fmla="*/ 13129 h 1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41" h="13128">
                      <a:moveTo>
                        <a:pt x="0" y="13129"/>
                      </a:moveTo>
                      <a:cubicBezTo>
                        <a:pt x="7161" y="8355"/>
                        <a:pt x="13129" y="4774"/>
                        <a:pt x="19097" y="1193"/>
                      </a:cubicBezTo>
                      <a:lnTo>
                        <a:pt x="362841" y="0"/>
                      </a:lnTo>
                      <a:cubicBezTo>
                        <a:pt x="360454" y="3581"/>
                        <a:pt x="356873" y="8355"/>
                        <a:pt x="353293" y="11936"/>
                      </a:cubicBezTo>
                      <a:lnTo>
                        <a:pt x="0" y="13129"/>
                      </a:ln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795CBD4-B374-531A-01FB-3519603E6626}"/>
                    </a:ext>
                  </a:extLst>
                </p:cNvPr>
                <p:cNvSpPr/>
                <p:nvPr/>
              </p:nvSpPr>
              <p:spPr>
                <a:xfrm>
                  <a:off x="3201623" y="4963914"/>
                  <a:ext cx="223195" cy="81161"/>
                </a:xfrm>
                <a:custGeom>
                  <a:avLst/>
                  <a:gdLst>
                    <a:gd name="connsiteX0" fmla="*/ 0 w 223195"/>
                    <a:gd name="connsiteY0" fmla="*/ 8355 h 81161"/>
                    <a:gd name="connsiteX1" fmla="*/ 13129 w 223195"/>
                    <a:gd name="connsiteY1" fmla="*/ 0 h 81161"/>
                    <a:gd name="connsiteX2" fmla="*/ 223195 w 223195"/>
                    <a:gd name="connsiteY2" fmla="*/ 76388 h 81161"/>
                    <a:gd name="connsiteX3" fmla="*/ 205292 w 223195"/>
                    <a:gd name="connsiteY3" fmla="*/ 79968 h 81161"/>
                    <a:gd name="connsiteX4" fmla="*/ 201711 w 223195"/>
                    <a:gd name="connsiteY4" fmla="*/ 81162 h 81161"/>
                    <a:gd name="connsiteX5" fmla="*/ 0 w 223195"/>
                    <a:gd name="connsiteY5" fmla="*/ 8355 h 8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195" h="81161">
                      <a:moveTo>
                        <a:pt x="0" y="8355"/>
                      </a:moveTo>
                      <a:cubicBezTo>
                        <a:pt x="4774" y="5968"/>
                        <a:pt x="8355" y="3581"/>
                        <a:pt x="13129" y="0"/>
                      </a:cubicBezTo>
                      <a:lnTo>
                        <a:pt x="223195" y="76388"/>
                      </a:lnTo>
                      <a:cubicBezTo>
                        <a:pt x="217227" y="77581"/>
                        <a:pt x="211260" y="78775"/>
                        <a:pt x="205292" y="79968"/>
                      </a:cubicBezTo>
                      <a:cubicBezTo>
                        <a:pt x="204098" y="79968"/>
                        <a:pt x="202905" y="79968"/>
                        <a:pt x="201711" y="81162"/>
                      </a:cubicBezTo>
                      <a:lnTo>
                        <a:pt x="0" y="8355"/>
                      </a:ln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A68301F0-B920-5957-7FF5-C5C6F973CE3F}"/>
                    </a:ext>
                  </a:extLst>
                </p:cNvPr>
                <p:cNvSpPr/>
                <p:nvPr/>
              </p:nvSpPr>
              <p:spPr>
                <a:xfrm>
                  <a:off x="3218333" y="4752654"/>
                  <a:ext cx="229162" cy="151581"/>
                </a:xfrm>
                <a:custGeom>
                  <a:avLst/>
                  <a:gdLst>
                    <a:gd name="connsiteX0" fmla="*/ 0 w 229162"/>
                    <a:gd name="connsiteY0" fmla="*/ 151582 h 151581"/>
                    <a:gd name="connsiteX1" fmla="*/ 208872 w 229162"/>
                    <a:gd name="connsiteY1" fmla="*/ 0 h 151581"/>
                    <a:gd name="connsiteX2" fmla="*/ 229163 w 229162"/>
                    <a:gd name="connsiteY2" fmla="*/ 0 h 151581"/>
                    <a:gd name="connsiteX3" fmla="*/ 21484 w 229162"/>
                    <a:gd name="connsiteY3" fmla="*/ 150388 h 151581"/>
                    <a:gd name="connsiteX4" fmla="*/ 0 w 229162"/>
                    <a:gd name="connsiteY4" fmla="*/ 151582 h 15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62" h="151581">
                      <a:moveTo>
                        <a:pt x="0" y="151582"/>
                      </a:moveTo>
                      <a:lnTo>
                        <a:pt x="208872" y="0"/>
                      </a:lnTo>
                      <a:cubicBezTo>
                        <a:pt x="216034" y="0"/>
                        <a:pt x="222002" y="0"/>
                        <a:pt x="229163" y="0"/>
                      </a:cubicBezTo>
                      <a:lnTo>
                        <a:pt x="21484" y="150388"/>
                      </a:lnTo>
                      <a:cubicBezTo>
                        <a:pt x="15516" y="150388"/>
                        <a:pt x="8355" y="150388"/>
                        <a:pt x="0" y="151582"/>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42138270-9E7F-025B-E32A-42D4B3F22E3C}"/>
                    </a:ext>
                  </a:extLst>
                </p:cNvPr>
                <p:cNvSpPr/>
                <p:nvPr/>
              </p:nvSpPr>
              <p:spPr>
                <a:xfrm>
                  <a:off x="3183720" y="4778913"/>
                  <a:ext cx="99065" cy="127710"/>
                </a:xfrm>
                <a:custGeom>
                  <a:avLst/>
                  <a:gdLst>
                    <a:gd name="connsiteX0" fmla="*/ 0 w 99065"/>
                    <a:gd name="connsiteY0" fmla="*/ 127710 h 127710"/>
                    <a:gd name="connsiteX1" fmla="*/ 79968 w 99065"/>
                    <a:gd name="connsiteY1" fmla="*/ 7161 h 127710"/>
                    <a:gd name="connsiteX2" fmla="*/ 99065 w 99065"/>
                    <a:gd name="connsiteY2" fmla="*/ 0 h 127710"/>
                    <a:gd name="connsiteX3" fmla="*/ 14323 w 99065"/>
                    <a:gd name="connsiteY3" fmla="*/ 126517 h 127710"/>
                    <a:gd name="connsiteX4" fmla="*/ 0 w 99065"/>
                    <a:gd name="connsiteY4" fmla="*/ 127710 h 12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5" h="127710">
                      <a:moveTo>
                        <a:pt x="0" y="127710"/>
                      </a:moveTo>
                      <a:lnTo>
                        <a:pt x="79968" y="7161"/>
                      </a:lnTo>
                      <a:cubicBezTo>
                        <a:pt x="85936" y="4774"/>
                        <a:pt x="93097" y="2387"/>
                        <a:pt x="99065" y="0"/>
                      </a:cubicBezTo>
                      <a:lnTo>
                        <a:pt x="14323" y="126517"/>
                      </a:lnTo>
                      <a:cubicBezTo>
                        <a:pt x="10742" y="126517"/>
                        <a:pt x="4774" y="127710"/>
                        <a:pt x="0" y="127710"/>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04" name="Graphic 261">
              <a:extLst>
                <a:ext uri="{FF2B5EF4-FFF2-40B4-BE49-F238E27FC236}">
                  <a16:creationId xmlns:a16="http://schemas.microsoft.com/office/drawing/2014/main" id="{A22432A7-FB3E-38C6-013D-CF00E21F7207}"/>
                </a:ext>
              </a:extLst>
            </p:cNvPr>
            <p:cNvGrpSpPr/>
            <p:nvPr/>
          </p:nvGrpSpPr>
          <p:grpSpPr>
            <a:xfrm>
              <a:off x="8626340" y="3222514"/>
              <a:ext cx="511100" cy="302888"/>
              <a:chOff x="8626340" y="3222514"/>
              <a:chExt cx="511100" cy="302888"/>
            </a:xfrm>
          </p:grpSpPr>
          <p:sp>
            <p:nvSpPr>
              <p:cNvPr id="305" name="Freeform: Shape 304">
                <a:extLst>
                  <a:ext uri="{FF2B5EF4-FFF2-40B4-BE49-F238E27FC236}">
                    <a16:creationId xmlns:a16="http://schemas.microsoft.com/office/drawing/2014/main" id="{BA00B14D-CA04-AEFC-CF7C-A93F086A9698}"/>
                  </a:ext>
                </a:extLst>
              </p:cNvPr>
              <p:cNvSpPr/>
              <p:nvPr/>
            </p:nvSpPr>
            <p:spPr>
              <a:xfrm>
                <a:off x="8626340" y="3222514"/>
                <a:ext cx="511100" cy="302888"/>
              </a:xfrm>
              <a:custGeom>
                <a:avLst/>
                <a:gdLst>
                  <a:gd name="connsiteX0" fmla="*/ 0 w 511100"/>
                  <a:gd name="connsiteY0" fmla="*/ 159937 h 302888"/>
                  <a:gd name="connsiteX1" fmla="*/ 139646 w 511100"/>
                  <a:gd name="connsiteY1" fmla="*/ 34613 h 302888"/>
                  <a:gd name="connsiteX2" fmla="*/ 158743 w 511100"/>
                  <a:gd name="connsiteY2" fmla="*/ 27452 h 302888"/>
                  <a:gd name="connsiteX3" fmla="*/ 225583 w 511100"/>
                  <a:gd name="connsiteY3" fmla="*/ 8355 h 302888"/>
                  <a:gd name="connsiteX4" fmla="*/ 303164 w 511100"/>
                  <a:gd name="connsiteY4" fmla="*/ 0 h 302888"/>
                  <a:gd name="connsiteX5" fmla="*/ 323454 w 511100"/>
                  <a:gd name="connsiteY5" fmla="*/ 0 h 302888"/>
                  <a:gd name="connsiteX6" fmla="*/ 500101 w 511100"/>
                  <a:gd name="connsiteY6" fmla="*/ 74000 h 302888"/>
                  <a:gd name="connsiteX7" fmla="*/ 504874 w 511100"/>
                  <a:gd name="connsiteY7" fmla="*/ 84742 h 302888"/>
                  <a:gd name="connsiteX8" fmla="*/ 509649 w 511100"/>
                  <a:gd name="connsiteY8" fmla="*/ 100259 h 302888"/>
                  <a:gd name="connsiteX9" fmla="*/ 490552 w 511100"/>
                  <a:gd name="connsiteY9" fmla="*/ 177840 h 302888"/>
                  <a:gd name="connsiteX10" fmla="*/ 481003 w 511100"/>
                  <a:gd name="connsiteY10" fmla="*/ 189775 h 302888"/>
                  <a:gd name="connsiteX11" fmla="*/ 299583 w 511100"/>
                  <a:gd name="connsiteY11" fmla="*/ 290034 h 302888"/>
                  <a:gd name="connsiteX12" fmla="*/ 281679 w 511100"/>
                  <a:gd name="connsiteY12" fmla="*/ 293615 h 302888"/>
                  <a:gd name="connsiteX13" fmla="*/ 278099 w 511100"/>
                  <a:gd name="connsiteY13" fmla="*/ 294808 h 302888"/>
                  <a:gd name="connsiteX14" fmla="*/ 25064 w 511100"/>
                  <a:gd name="connsiteY14" fmla="*/ 250647 h 302888"/>
                  <a:gd name="connsiteX15" fmla="*/ 76388 w 511100"/>
                  <a:gd name="connsiteY15" fmla="*/ 222001 h 302888"/>
                  <a:gd name="connsiteX16" fmla="*/ 89517 w 511100"/>
                  <a:gd name="connsiteY16" fmla="*/ 213647 h 302888"/>
                  <a:gd name="connsiteX17" fmla="*/ 127711 w 511100"/>
                  <a:gd name="connsiteY17" fmla="*/ 190969 h 302888"/>
                  <a:gd name="connsiteX18" fmla="*/ 146807 w 511100"/>
                  <a:gd name="connsiteY18" fmla="*/ 179034 h 302888"/>
                  <a:gd name="connsiteX19" fmla="*/ 163517 w 511100"/>
                  <a:gd name="connsiteY19" fmla="*/ 167098 h 302888"/>
                  <a:gd name="connsiteX20" fmla="*/ 171872 w 511100"/>
                  <a:gd name="connsiteY20" fmla="*/ 152775 h 302888"/>
                  <a:gd name="connsiteX21" fmla="*/ 170679 w 511100"/>
                  <a:gd name="connsiteY21" fmla="*/ 152775 h 302888"/>
                  <a:gd name="connsiteX22" fmla="*/ 114581 w 511100"/>
                  <a:gd name="connsiteY22" fmla="*/ 151582 h 302888"/>
                  <a:gd name="connsiteX23" fmla="*/ 91904 w 511100"/>
                  <a:gd name="connsiteY23" fmla="*/ 152775 h 302888"/>
                  <a:gd name="connsiteX24" fmla="*/ 72807 w 511100"/>
                  <a:gd name="connsiteY24" fmla="*/ 153969 h 302888"/>
                  <a:gd name="connsiteX25" fmla="*/ 57291 w 511100"/>
                  <a:gd name="connsiteY25" fmla="*/ 155162 h 302888"/>
                  <a:gd name="connsiteX26" fmla="*/ 0 w 511100"/>
                  <a:gd name="connsiteY26" fmla="*/ 159937 h 30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1100" h="302888">
                    <a:moveTo>
                      <a:pt x="0" y="159937"/>
                    </a:moveTo>
                    <a:cubicBezTo>
                      <a:pt x="14323" y="112194"/>
                      <a:pt x="66839" y="65646"/>
                      <a:pt x="139646" y="34613"/>
                    </a:cubicBezTo>
                    <a:cubicBezTo>
                      <a:pt x="145614" y="32226"/>
                      <a:pt x="152775" y="29839"/>
                      <a:pt x="158743" y="27452"/>
                    </a:cubicBezTo>
                    <a:cubicBezTo>
                      <a:pt x="180227" y="20290"/>
                      <a:pt x="201711" y="13129"/>
                      <a:pt x="225583" y="8355"/>
                    </a:cubicBezTo>
                    <a:cubicBezTo>
                      <a:pt x="251840" y="3581"/>
                      <a:pt x="278099" y="0"/>
                      <a:pt x="303164" y="0"/>
                    </a:cubicBezTo>
                    <a:cubicBezTo>
                      <a:pt x="310325" y="0"/>
                      <a:pt x="316293" y="0"/>
                      <a:pt x="323454" y="0"/>
                    </a:cubicBezTo>
                    <a:cubicBezTo>
                      <a:pt x="405809" y="2387"/>
                      <a:pt x="473842" y="29839"/>
                      <a:pt x="500101" y="74000"/>
                    </a:cubicBezTo>
                    <a:cubicBezTo>
                      <a:pt x="502487" y="77581"/>
                      <a:pt x="503681" y="81162"/>
                      <a:pt x="504874" y="84742"/>
                    </a:cubicBezTo>
                    <a:cubicBezTo>
                      <a:pt x="507262" y="89517"/>
                      <a:pt x="508455" y="94291"/>
                      <a:pt x="509649" y="100259"/>
                    </a:cubicBezTo>
                    <a:cubicBezTo>
                      <a:pt x="514423" y="126517"/>
                      <a:pt x="507262" y="152775"/>
                      <a:pt x="490552" y="177840"/>
                    </a:cubicBezTo>
                    <a:cubicBezTo>
                      <a:pt x="488165" y="181420"/>
                      <a:pt x="484584" y="186195"/>
                      <a:pt x="481003" y="189775"/>
                    </a:cubicBezTo>
                    <a:cubicBezTo>
                      <a:pt x="445197" y="232744"/>
                      <a:pt x="379551" y="270937"/>
                      <a:pt x="299583" y="290034"/>
                    </a:cubicBezTo>
                    <a:cubicBezTo>
                      <a:pt x="293615" y="291228"/>
                      <a:pt x="287647" y="292421"/>
                      <a:pt x="281679" y="293615"/>
                    </a:cubicBezTo>
                    <a:cubicBezTo>
                      <a:pt x="280486" y="293615"/>
                      <a:pt x="279293" y="293615"/>
                      <a:pt x="278099" y="294808"/>
                    </a:cubicBezTo>
                    <a:cubicBezTo>
                      <a:pt x="170679" y="315099"/>
                      <a:pt x="72807" y="296002"/>
                      <a:pt x="25064" y="250647"/>
                    </a:cubicBezTo>
                    <a:cubicBezTo>
                      <a:pt x="39387" y="242292"/>
                      <a:pt x="57291" y="232744"/>
                      <a:pt x="76388" y="222001"/>
                    </a:cubicBezTo>
                    <a:cubicBezTo>
                      <a:pt x="81162" y="219614"/>
                      <a:pt x="84742" y="217227"/>
                      <a:pt x="89517" y="213647"/>
                    </a:cubicBezTo>
                    <a:cubicBezTo>
                      <a:pt x="102646" y="206485"/>
                      <a:pt x="115775" y="198130"/>
                      <a:pt x="127711" y="190969"/>
                    </a:cubicBezTo>
                    <a:cubicBezTo>
                      <a:pt x="134872" y="186195"/>
                      <a:pt x="140840" y="182614"/>
                      <a:pt x="146807" y="179034"/>
                    </a:cubicBezTo>
                    <a:cubicBezTo>
                      <a:pt x="153969" y="174259"/>
                      <a:pt x="158743" y="170679"/>
                      <a:pt x="163517" y="167098"/>
                    </a:cubicBezTo>
                    <a:cubicBezTo>
                      <a:pt x="171872" y="159937"/>
                      <a:pt x="175453" y="155162"/>
                      <a:pt x="171872" y="152775"/>
                    </a:cubicBezTo>
                    <a:cubicBezTo>
                      <a:pt x="171872" y="152775"/>
                      <a:pt x="171872" y="152775"/>
                      <a:pt x="170679" y="152775"/>
                    </a:cubicBezTo>
                    <a:cubicBezTo>
                      <a:pt x="163517" y="150388"/>
                      <a:pt x="142034" y="150388"/>
                      <a:pt x="114581" y="151582"/>
                    </a:cubicBezTo>
                    <a:cubicBezTo>
                      <a:pt x="107420" y="151582"/>
                      <a:pt x="100259" y="152775"/>
                      <a:pt x="91904" y="152775"/>
                    </a:cubicBezTo>
                    <a:cubicBezTo>
                      <a:pt x="85936" y="152775"/>
                      <a:pt x="78774" y="153969"/>
                      <a:pt x="72807" y="153969"/>
                    </a:cubicBezTo>
                    <a:cubicBezTo>
                      <a:pt x="68033" y="153969"/>
                      <a:pt x="62065" y="155162"/>
                      <a:pt x="57291" y="155162"/>
                    </a:cubicBezTo>
                    <a:cubicBezTo>
                      <a:pt x="38194" y="156356"/>
                      <a:pt x="16710" y="157549"/>
                      <a:pt x="0" y="159937"/>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06" name="Graphic 261">
                <a:extLst>
                  <a:ext uri="{FF2B5EF4-FFF2-40B4-BE49-F238E27FC236}">
                    <a16:creationId xmlns:a16="http://schemas.microsoft.com/office/drawing/2014/main" id="{0011CA05-4B7E-2CB2-6689-075149897EE1}"/>
                  </a:ext>
                </a:extLst>
              </p:cNvPr>
              <p:cNvGrpSpPr/>
              <p:nvPr/>
            </p:nvGrpSpPr>
            <p:grpSpPr>
              <a:xfrm>
                <a:off x="8684824" y="3222514"/>
                <a:ext cx="445196" cy="293614"/>
                <a:chOff x="8684824" y="3222514"/>
                <a:chExt cx="445196" cy="293614"/>
              </a:xfrm>
            </p:grpSpPr>
            <p:sp>
              <p:nvSpPr>
                <p:cNvPr id="307" name="Freeform: Shape 306">
                  <a:extLst>
                    <a:ext uri="{FF2B5EF4-FFF2-40B4-BE49-F238E27FC236}">
                      <a16:creationId xmlns:a16="http://schemas.microsoft.com/office/drawing/2014/main" id="{93665BBA-BD73-64A0-A01F-B4D6F5D1376A}"/>
                    </a:ext>
                  </a:extLst>
                </p:cNvPr>
                <p:cNvSpPr/>
                <p:nvPr/>
              </p:nvSpPr>
              <p:spPr>
                <a:xfrm>
                  <a:off x="8788663" y="3296515"/>
                  <a:ext cx="341357" cy="91904"/>
                </a:xfrm>
                <a:custGeom>
                  <a:avLst/>
                  <a:gdLst>
                    <a:gd name="connsiteX0" fmla="*/ 9549 w 341357"/>
                    <a:gd name="connsiteY0" fmla="*/ 77581 h 91904"/>
                    <a:gd name="connsiteX1" fmla="*/ 9549 w 341357"/>
                    <a:gd name="connsiteY1" fmla="*/ 77581 h 91904"/>
                    <a:gd name="connsiteX2" fmla="*/ 336583 w 341357"/>
                    <a:gd name="connsiteY2" fmla="*/ 0 h 91904"/>
                    <a:gd name="connsiteX3" fmla="*/ 341358 w 341357"/>
                    <a:gd name="connsiteY3" fmla="*/ 10742 h 91904"/>
                    <a:gd name="connsiteX4" fmla="*/ 0 w 341357"/>
                    <a:gd name="connsiteY4" fmla="*/ 91904 h 91904"/>
                    <a:gd name="connsiteX5" fmla="*/ 9549 w 341357"/>
                    <a:gd name="connsiteY5" fmla="*/ 77581 h 9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357" h="91904">
                      <a:moveTo>
                        <a:pt x="9549" y="77581"/>
                      </a:moveTo>
                      <a:cubicBezTo>
                        <a:pt x="9549" y="77581"/>
                        <a:pt x="9549" y="77581"/>
                        <a:pt x="9549" y="77581"/>
                      </a:cubicBezTo>
                      <a:lnTo>
                        <a:pt x="336583" y="0"/>
                      </a:lnTo>
                      <a:cubicBezTo>
                        <a:pt x="338970" y="3581"/>
                        <a:pt x="340164" y="7161"/>
                        <a:pt x="341358" y="10742"/>
                      </a:cubicBezTo>
                      <a:lnTo>
                        <a:pt x="0" y="91904"/>
                      </a:lnTo>
                      <a:cubicBezTo>
                        <a:pt x="9549" y="84743"/>
                        <a:pt x="13130" y="78775"/>
                        <a:pt x="9549" y="77581"/>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66279971-0620-97CE-BDC4-1FE4567EC4C3}"/>
                    </a:ext>
                  </a:extLst>
                </p:cNvPr>
                <p:cNvSpPr/>
                <p:nvPr/>
              </p:nvSpPr>
              <p:spPr>
                <a:xfrm>
                  <a:off x="8754050" y="3399161"/>
                  <a:ext cx="362840" cy="13129"/>
                </a:xfrm>
                <a:custGeom>
                  <a:avLst/>
                  <a:gdLst>
                    <a:gd name="connsiteX0" fmla="*/ 0 w 362840"/>
                    <a:gd name="connsiteY0" fmla="*/ 13129 h 13129"/>
                    <a:gd name="connsiteX1" fmla="*/ 19097 w 362840"/>
                    <a:gd name="connsiteY1" fmla="*/ 1194 h 13129"/>
                    <a:gd name="connsiteX2" fmla="*/ 362841 w 362840"/>
                    <a:gd name="connsiteY2" fmla="*/ 0 h 13129"/>
                    <a:gd name="connsiteX3" fmla="*/ 353293 w 362840"/>
                    <a:gd name="connsiteY3" fmla="*/ 11936 h 13129"/>
                    <a:gd name="connsiteX4" fmla="*/ 0 w 362840"/>
                    <a:gd name="connsiteY4" fmla="*/ 13129 h 1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40" h="13129">
                      <a:moveTo>
                        <a:pt x="0" y="13129"/>
                      </a:moveTo>
                      <a:cubicBezTo>
                        <a:pt x="7161" y="8355"/>
                        <a:pt x="13129" y="4774"/>
                        <a:pt x="19097" y="1194"/>
                      </a:cubicBezTo>
                      <a:lnTo>
                        <a:pt x="362841" y="0"/>
                      </a:lnTo>
                      <a:cubicBezTo>
                        <a:pt x="360454" y="3581"/>
                        <a:pt x="356873" y="8355"/>
                        <a:pt x="353293" y="11936"/>
                      </a:cubicBezTo>
                      <a:lnTo>
                        <a:pt x="0" y="13129"/>
                      </a:ln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6B8E7907-93B2-BCBC-A24C-F175925E4C6F}"/>
                    </a:ext>
                  </a:extLst>
                </p:cNvPr>
                <p:cNvSpPr/>
                <p:nvPr/>
              </p:nvSpPr>
              <p:spPr>
                <a:xfrm>
                  <a:off x="8702728" y="3434967"/>
                  <a:ext cx="223194" cy="81161"/>
                </a:xfrm>
                <a:custGeom>
                  <a:avLst/>
                  <a:gdLst>
                    <a:gd name="connsiteX0" fmla="*/ 0 w 223194"/>
                    <a:gd name="connsiteY0" fmla="*/ 8355 h 81161"/>
                    <a:gd name="connsiteX1" fmla="*/ 13129 w 223194"/>
                    <a:gd name="connsiteY1" fmla="*/ 0 h 81161"/>
                    <a:gd name="connsiteX2" fmla="*/ 223195 w 223194"/>
                    <a:gd name="connsiteY2" fmla="*/ 76388 h 81161"/>
                    <a:gd name="connsiteX3" fmla="*/ 205291 w 223194"/>
                    <a:gd name="connsiteY3" fmla="*/ 79968 h 81161"/>
                    <a:gd name="connsiteX4" fmla="*/ 201711 w 223194"/>
                    <a:gd name="connsiteY4" fmla="*/ 81162 h 81161"/>
                    <a:gd name="connsiteX5" fmla="*/ 0 w 223194"/>
                    <a:gd name="connsiteY5" fmla="*/ 8355 h 8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194" h="81161">
                      <a:moveTo>
                        <a:pt x="0" y="8355"/>
                      </a:moveTo>
                      <a:cubicBezTo>
                        <a:pt x="4774" y="5968"/>
                        <a:pt x="8354" y="3581"/>
                        <a:pt x="13129" y="0"/>
                      </a:cubicBezTo>
                      <a:lnTo>
                        <a:pt x="223195" y="76388"/>
                      </a:lnTo>
                      <a:cubicBezTo>
                        <a:pt x="217227" y="77581"/>
                        <a:pt x="211259" y="78775"/>
                        <a:pt x="205291" y="79968"/>
                      </a:cubicBezTo>
                      <a:cubicBezTo>
                        <a:pt x="204098" y="79968"/>
                        <a:pt x="202905" y="79968"/>
                        <a:pt x="201711" y="81162"/>
                      </a:cubicBezTo>
                      <a:lnTo>
                        <a:pt x="0" y="8355"/>
                      </a:ln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66A99803-76D4-D008-4A5D-CA5D29AA802A}"/>
                    </a:ext>
                  </a:extLst>
                </p:cNvPr>
                <p:cNvSpPr/>
                <p:nvPr/>
              </p:nvSpPr>
              <p:spPr>
                <a:xfrm>
                  <a:off x="8720631" y="3222514"/>
                  <a:ext cx="229162" cy="151581"/>
                </a:xfrm>
                <a:custGeom>
                  <a:avLst/>
                  <a:gdLst>
                    <a:gd name="connsiteX0" fmla="*/ 0 w 229162"/>
                    <a:gd name="connsiteY0" fmla="*/ 151582 h 151581"/>
                    <a:gd name="connsiteX1" fmla="*/ 208872 w 229162"/>
                    <a:gd name="connsiteY1" fmla="*/ 0 h 151581"/>
                    <a:gd name="connsiteX2" fmla="*/ 229162 w 229162"/>
                    <a:gd name="connsiteY2" fmla="*/ 0 h 151581"/>
                    <a:gd name="connsiteX3" fmla="*/ 21484 w 229162"/>
                    <a:gd name="connsiteY3" fmla="*/ 150388 h 151581"/>
                    <a:gd name="connsiteX4" fmla="*/ 0 w 229162"/>
                    <a:gd name="connsiteY4" fmla="*/ 151582 h 15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62" h="151581">
                      <a:moveTo>
                        <a:pt x="0" y="151582"/>
                      </a:moveTo>
                      <a:lnTo>
                        <a:pt x="208872" y="0"/>
                      </a:lnTo>
                      <a:cubicBezTo>
                        <a:pt x="216034" y="0"/>
                        <a:pt x="222001" y="0"/>
                        <a:pt x="229162" y="0"/>
                      </a:cubicBezTo>
                      <a:lnTo>
                        <a:pt x="21484" y="150388"/>
                      </a:lnTo>
                      <a:cubicBezTo>
                        <a:pt x="14322" y="150388"/>
                        <a:pt x="7161" y="150388"/>
                        <a:pt x="0" y="151582"/>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5A1BE707-9154-5ED0-0578-2041A781CB02}"/>
                    </a:ext>
                  </a:extLst>
                </p:cNvPr>
                <p:cNvSpPr/>
                <p:nvPr/>
              </p:nvSpPr>
              <p:spPr>
                <a:xfrm>
                  <a:off x="8684824" y="3248772"/>
                  <a:ext cx="99065" cy="127710"/>
                </a:xfrm>
                <a:custGeom>
                  <a:avLst/>
                  <a:gdLst>
                    <a:gd name="connsiteX0" fmla="*/ 0 w 99065"/>
                    <a:gd name="connsiteY0" fmla="*/ 127711 h 127710"/>
                    <a:gd name="connsiteX1" fmla="*/ 79968 w 99065"/>
                    <a:gd name="connsiteY1" fmla="*/ 7161 h 127710"/>
                    <a:gd name="connsiteX2" fmla="*/ 99065 w 99065"/>
                    <a:gd name="connsiteY2" fmla="*/ 0 h 127710"/>
                    <a:gd name="connsiteX3" fmla="*/ 14322 w 99065"/>
                    <a:gd name="connsiteY3" fmla="*/ 126517 h 127710"/>
                    <a:gd name="connsiteX4" fmla="*/ 0 w 99065"/>
                    <a:gd name="connsiteY4" fmla="*/ 127711 h 12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5" h="127710">
                      <a:moveTo>
                        <a:pt x="0" y="127711"/>
                      </a:moveTo>
                      <a:lnTo>
                        <a:pt x="79968" y="7161"/>
                      </a:lnTo>
                      <a:cubicBezTo>
                        <a:pt x="85936" y="4774"/>
                        <a:pt x="93097" y="2387"/>
                        <a:pt x="99065" y="0"/>
                      </a:cubicBezTo>
                      <a:lnTo>
                        <a:pt x="14322" y="126517"/>
                      </a:lnTo>
                      <a:cubicBezTo>
                        <a:pt x="10742" y="126517"/>
                        <a:pt x="5968" y="127711"/>
                        <a:pt x="0" y="127711"/>
                      </a:cubicBezTo>
                      <a:close/>
                    </a:path>
                  </a:pathLst>
                </a:custGeom>
                <a:gradFill>
                  <a:gsLst>
                    <a:gs pos="9536">
                      <a:srgbClr val="ADCF7A"/>
                    </a:gs>
                    <a:gs pos="81010">
                      <a:srgbClr val="87B545"/>
                    </a:gs>
                  </a:gsLst>
                  <a:lin ang="1076390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12" name="Graphic 261">
              <a:extLst>
                <a:ext uri="{FF2B5EF4-FFF2-40B4-BE49-F238E27FC236}">
                  <a16:creationId xmlns:a16="http://schemas.microsoft.com/office/drawing/2014/main" id="{B1C48D31-C2A0-7993-7DE0-0B510FCE015C}"/>
                </a:ext>
              </a:extLst>
            </p:cNvPr>
            <p:cNvGrpSpPr/>
            <p:nvPr/>
          </p:nvGrpSpPr>
          <p:grpSpPr>
            <a:xfrm>
              <a:off x="7753849" y="6010663"/>
              <a:ext cx="674360" cy="375970"/>
              <a:chOff x="7753849" y="6010663"/>
              <a:chExt cx="674360" cy="375970"/>
            </a:xfrm>
          </p:grpSpPr>
          <p:sp>
            <p:nvSpPr>
              <p:cNvPr id="313" name="Freeform: Shape 312">
                <a:extLst>
                  <a:ext uri="{FF2B5EF4-FFF2-40B4-BE49-F238E27FC236}">
                    <a16:creationId xmlns:a16="http://schemas.microsoft.com/office/drawing/2014/main" id="{3FB1B6BD-9A5A-DED2-A854-71701CD98C25}"/>
                  </a:ext>
                </a:extLst>
              </p:cNvPr>
              <p:cNvSpPr/>
              <p:nvPr/>
            </p:nvSpPr>
            <p:spPr>
              <a:xfrm>
                <a:off x="7755043" y="6010663"/>
                <a:ext cx="673166" cy="375970"/>
              </a:xfrm>
              <a:custGeom>
                <a:avLst/>
                <a:gdLst>
                  <a:gd name="connsiteX0" fmla="*/ 673166 w 673166"/>
                  <a:gd name="connsiteY0" fmla="*/ 188582 h 375970"/>
                  <a:gd name="connsiteX1" fmla="*/ 568133 w 673166"/>
                  <a:gd name="connsiteY1" fmla="*/ 324648 h 375970"/>
                  <a:gd name="connsiteX2" fmla="*/ 549036 w 673166"/>
                  <a:gd name="connsiteY2" fmla="*/ 334196 h 375970"/>
                  <a:gd name="connsiteX3" fmla="*/ 403422 w 673166"/>
                  <a:gd name="connsiteY3" fmla="*/ 372390 h 375970"/>
                  <a:gd name="connsiteX4" fmla="*/ 371196 w 673166"/>
                  <a:gd name="connsiteY4" fmla="*/ 374777 h 375970"/>
                  <a:gd name="connsiteX5" fmla="*/ 336583 w 673166"/>
                  <a:gd name="connsiteY5" fmla="*/ 375970 h 375970"/>
                  <a:gd name="connsiteX6" fmla="*/ 155162 w 673166"/>
                  <a:gd name="connsiteY6" fmla="*/ 346132 h 375970"/>
                  <a:gd name="connsiteX7" fmla="*/ 182614 w 673166"/>
                  <a:gd name="connsiteY7" fmla="*/ 318680 h 375970"/>
                  <a:gd name="connsiteX8" fmla="*/ 192162 w 673166"/>
                  <a:gd name="connsiteY8" fmla="*/ 309132 h 375970"/>
                  <a:gd name="connsiteX9" fmla="*/ 211260 w 673166"/>
                  <a:gd name="connsiteY9" fmla="*/ 288841 h 375970"/>
                  <a:gd name="connsiteX10" fmla="*/ 220808 w 673166"/>
                  <a:gd name="connsiteY10" fmla="*/ 278099 h 375970"/>
                  <a:gd name="connsiteX11" fmla="*/ 237518 w 673166"/>
                  <a:gd name="connsiteY11" fmla="*/ 259002 h 375970"/>
                  <a:gd name="connsiteX12" fmla="*/ 248260 w 673166"/>
                  <a:gd name="connsiteY12" fmla="*/ 244679 h 375970"/>
                  <a:gd name="connsiteX13" fmla="*/ 251840 w 673166"/>
                  <a:gd name="connsiteY13" fmla="*/ 238711 h 375970"/>
                  <a:gd name="connsiteX14" fmla="*/ 253034 w 673166"/>
                  <a:gd name="connsiteY14" fmla="*/ 230356 h 375970"/>
                  <a:gd name="connsiteX15" fmla="*/ 243486 w 673166"/>
                  <a:gd name="connsiteY15" fmla="*/ 230356 h 375970"/>
                  <a:gd name="connsiteX16" fmla="*/ 241099 w 673166"/>
                  <a:gd name="connsiteY16" fmla="*/ 230356 h 375970"/>
                  <a:gd name="connsiteX17" fmla="*/ 225583 w 673166"/>
                  <a:gd name="connsiteY17" fmla="*/ 235131 h 375970"/>
                  <a:gd name="connsiteX18" fmla="*/ 207679 w 673166"/>
                  <a:gd name="connsiteY18" fmla="*/ 242292 h 375970"/>
                  <a:gd name="connsiteX19" fmla="*/ 195744 w 673166"/>
                  <a:gd name="connsiteY19" fmla="*/ 247066 h 375970"/>
                  <a:gd name="connsiteX20" fmla="*/ 175453 w 673166"/>
                  <a:gd name="connsiteY20" fmla="*/ 256615 h 375970"/>
                  <a:gd name="connsiteX21" fmla="*/ 161130 w 673166"/>
                  <a:gd name="connsiteY21" fmla="*/ 262583 h 375970"/>
                  <a:gd name="connsiteX22" fmla="*/ 75194 w 673166"/>
                  <a:gd name="connsiteY22" fmla="*/ 305551 h 375970"/>
                  <a:gd name="connsiteX23" fmla="*/ 0 w 673166"/>
                  <a:gd name="connsiteY23" fmla="*/ 187389 h 375970"/>
                  <a:gd name="connsiteX24" fmla="*/ 0 w 673166"/>
                  <a:gd name="connsiteY24" fmla="*/ 182614 h 375970"/>
                  <a:gd name="connsiteX25" fmla="*/ 1194 w 673166"/>
                  <a:gd name="connsiteY25" fmla="*/ 169485 h 375970"/>
                  <a:gd name="connsiteX26" fmla="*/ 198130 w 673166"/>
                  <a:gd name="connsiteY26" fmla="*/ 15516 h 375970"/>
                  <a:gd name="connsiteX27" fmla="*/ 210066 w 673166"/>
                  <a:gd name="connsiteY27" fmla="*/ 13130 h 375970"/>
                  <a:gd name="connsiteX28" fmla="*/ 336583 w 673166"/>
                  <a:gd name="connsiteY28" fmla="*/ 0 h 375970"/>
                  <a:gd name="connsiteX29" fmla="*/ 378358 w 673166"/>
                  <a:gd name="connsiteY29" fmla="*/ 1194 h 375970"/>
                  <a:gd name="connsiteX30" fmla="*/ 391487 w 673166"/>
                  <a:gd name="connsiteY30" fmla="*/ 2387 h 375970"/>
                  <a:gd name="connsiteX31" fmla="*/ 596778 w 673166"/>
                  <a:gd name="connsiteY31" fmla="*/ 69226 h 375970"/>
                  <a:gd name="connsiteX32" fmla="*/ 607521 w 673166"/>
                  <a:gd name="connsiteY32" fmla="*/ 77581 h 375970"/>
                  <a:gd name="connsiteX33" fmla="*/ 668392 w 673166"/>
                  <a:gd name="connsiteY33" fmla="*/ 162324 h 375970"/>
                  <a:gd name="connsiteX34" fmla="*/ 670779 w 673166"/>
                  <a:gd name="connsiteY34" fmla="*/ 174260 h 375970"/>
                  <a:gd name="connsiteX35" fmla="*/ 673166 w 673166"/>
                  <a:gd name="connsiteY35" fmla="*/ 188582 h 3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3166" h="375970">
                    <a:moveTo>
                      <a:pt x="673166" y="188582"/>
                    </a:moveTo>
                    <a:cubicBezTo>
                      <a:pt x="673166" y="242292"/>
                      <a:pt x="632585" y="291228"/>
                      <a:pt x="568133" y="324648"/>
                    </a:cubicBezTo>
                    <a:cubicBezTo>
                      <a:pt x="562165" y="328228"/>
                      <a:pt x="555004" y="330615"/>
                      <a:pt x="549036" y="334196"/>
                    </a:cubicBezTo>
                    <a:cubicBezTo>
                      <a:pt x="507262" y="353293"/>
                      <a:pt x="458326" y="366422"/>
                      <a:pt x="403422" y="372390"/>
                    </a:cubicBezTo>
                    <a:cubicBezTo>
                      <a:pt x="392681" y="373583"/>
                      <a:pt x="381938" y="374777"/>
                      <a:pt x="371196" y="374777"/>
                    </a:cubicBezTo>
                    <a:cubicBezTo>
                      <a:pt x="360454" y="374777"/>
                      <a:pt x="348519" y="375970"/>
                      <a:pt x="336583" y="375970"/>
                    </a:cubicBezTo>
                    <a:cubicBezTo>
                      <a:pt x="269744" y="375970"/>
                      <a:pt x="207679" y="365229"/>
                      <a:pt x="155162" y="346132"/>
                    </a:cubicBezTo>
                    <a:cubicBezTo>
                      <a:pt x="162323" y="338970"/>
                      <a:pt x="171872" y="329422"/>
                      <a:pt x="182614" y="318680"/>
                    </a:cubicBezTo>
                    <a:cubicBezTo>
                      <a:pt x="186195" y="315099"/>
                      <a:pt x="188582" y="312712"/>
                      <a:pt x="192162" y="309132"/>
                    </a:cubicBezTo>
                    <a:cubicBezTo>
                      <a:pt x="198130" y="303164"/>
                      <a:pt x="205292" y="296002"/>
                      <a:pt x="211260" y="288841"/>
                    </a:cubicBezTo>
                    <a:cubicBezTo>
                      <a:pt x="214840" y="285260"/>
                      <a:pt x="218421" y="281680"/>
                      <a:pt x="220808" y="278099"/>
                    </a:cubicBezTo>
                    <a:cubicBezTo>
                      <a:pt x="226776" y="270938"/>
                      <a:pt x="232744" y="264970"/>
                      <a:pt x="237518" y="259002"/>
                    </a:cubicBezTo>
                    <a:cubicBezTo>
                      <a:pt x="242292" y="254227"/>
                      <a:pt x="245872" y="249454"/>
                      <a:pt x="248260" y="244679"/>
                    </a:cubicBezTo>
                    <a:cubicBezTo>
                      <a:pt x="249454" y="242292"/>
                      <a:pt x="250647" y="239905"/>
                      <a:pt x="251840" y="238711"/>
                    </a:cubicBezTo>
                    <a:cubicBezTo>
                      <a:pt x="254227" y="233938"/>
                      <a:pt x="254227" y="231550"/>
                      <a:pt x="253034" y="230356"/>
                    </a:cubicBezTo>
                    <a:cubicBezTo>
                      <a:pt x="251840" y="229163"/>
                      <a:pt x="248260" y="229163"/>
                      <a:pt x="243486" y="230356"/>
                    </a:cubicBezTo>
                    <a:cubicBezTo>
                      <a:pt x="242292" y="230356"/>
                      <a:pt x="242292" y="230356"/>
                      <a:pt x="241099" y="230356"/>
                    </a:cubicBezTo>
                    <a:cubicBezTo>
                      <a:pt x="236324" y="231550"/>
                      <a:pt x="231550" y="232744"/>
                      <a:pt x="225583" y="235131"/>
                    </a:cubicBezTo>
                    <a:cubicBezTo>
                      <a:pt x="219615" y="237518"/>
                      <a:pt x="213647" y="239905"/>
                      <a:pt x="207679" y="242292"/>
                    </a:cubicBezTo>
                    <a:cubicBezTo>
                      <a:pt x="204098" y="243486"/>
                      <a:pt x="199324" y="245873"/>
                      <a:pt x="195744" y="247066"/>
                    </a:cubicBezTo>
                    <a:cubicBezTo>
                      <a:pt x="188582" y="249454"/>
                      <a:pt x="182614" y="253034"/>
                      <a:pt x="175453" y="256615"/>
                    </a:cubicBezTo>
                    <a:cubicBezTo>
                      <a:pt x="170679" y="259002"/>
                      <a:pt x="165905" y="261389"/>
                      <a:pt x="161130" y="262583"/>
                    </a:cubicBezTo>
                    <a:cubicBezTo>
                      <a:pt x="128904" y="278099"/>
                      <a:pt x="95485" y="294809"/>
                      <a:pt x="75194" y="305551"/>
                    </a:cubicBezTo>
                    <a:cubicBezTo>
                      <a:pt x="27452" y="273325"/>
                      <a:pt x="0" y="232744"/>
                      <a:pt x="0" y="187389"/>
                    </a:cubicBezTo>
                    <a:cubicBezTo>
                      <a:pt x="0" y="186195"/>
                      <a:pt x="0" y="183808"/>
                      <a:pt x="0" y="182614"/>
                    </a:cubicBezTo>
                    <a:cubicBezTo>
                      <a:pt x="0" y="177840"/>
                      <a:pt x="0" y="174260"/>
                      <a:pt x="1194" y="169485"/>
                    </a:cubicBezTo>
                    <a:cubicBezTo>
                      <a:pt x="11936" y="100259"/>
                      <a:pt x="90710" y="42968"/>
                      <a:pt x="198130" y="15516"/>
                    </a:cubicBezTo>
                    <a:cubicBezTo>
                      <a:pt x="201711" y="14323"/>
                      <a:pt x="206485" y="13130"/>
                      <a:pt x="210066" y="13130"/>
                    </a:cubicBezTo>
                    <a:cubicBezTo>
                      <a:pt x="249454" y="4775"/>
                      <a:pt x="291228" y="0"/>
                      <a:pt x="336583" y="0"/>
                    </a:cubicBezTo>
                    <a:cubicBezTo>
                      <a:pt x="350906" y="0"/>
                      <a:pt x="365228" y="0"/>
                      <a:pt x="378358" y="1194"/>
                    </a:cubicBezTo>
                    <a:cubicBezTo>
                      <a:pt x="383131" y="1194"/>
                      <a:pt x="387906" y="1194"/>
                      <a:pt x="391487" y="2387"/>
                    </a:cubicBezTo>
                    <a:cubicBezTo>
                      <a:pt x="473842" y="9548"/>
                      <a:pt x="546649" y="34613"/>
                      <a:pt x="596778" y="69226"/>
                    </a:cubicBezTo>
                    <a:cubicBezTo>
                      <a:pt x="600359" y="71613"/>
                      <a:pt x="603940" y="74001"/>
                      <a:pt x="607521" y="77581"/>
                    </a:cubicBezTo>
                    <a:cubicBezTo>
                      <a:pt x="639746" y="101452"/>
                      <a:pt x="661231" y="131291"/>
                      <a:pt x="668392" y="162324"/>
                    </a:cubicBezTo>
                    <a:cubicBezTo>
                      <a:pt x="669585" y="165905"/>
                      <a:pt x="669585" y="169485"/>
                      <a:pt x="670779" y="174260"/>
                    </a:cubicBezTo>
                    <a:cubicBezTo>
                      <a:pt x="671972" y="179034"/>
                      <a:pt x="673166" y="183808"/>
                      <a:pt x="673166" y="188582"/>
                    </a:cubicBezTo>
                    <a:close/>
                  </a:path>
                </a:pathLst>
              </a:custGeom>
              <a:gradFill>
                <a:gsLst>
                  <a:gs pos="9536">
                    <a:srgbClr val="ADCF7A"/>
                  </a:gs>
                  <a:gs pos="81010">
                    <a:srgbClr val="87B545"/>
                  </a:gs>
                </a:gsLst>
                <a:lin ang="4635898"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4" name="Graphic 261">
                <a:extLst>
                  <a:ext uri="{FF2B5EF4-FFF2-40B4-BE49-F238E27FC236}">
                    <a16:creationId xmlns:a16="http://schemas.microsoft.com/office/drawing/2014/main" id="{FAC36C6C-5FFD-E47F-E455-216D651D83D7}"/>
                  </a:ext>
                </a:extLst>
              </p:cNvPr>
              <p:cNvGrpSpPr/>
              <p:nvPr/>
            </p:nvGrpSpPr>
            <p:grpSpPr>
              <a:xfrm>
                <a:off x="7753849" y="6011857"/>
                <a:ext cx="673166" cy="373583"/>
                <a:chOff x="7753849" y="6011857"/>
                <a:chExt cx="673166" cy="373583"/>
              </a:xfrm>
            </p:grpSpPr>
            <p:sp>
              <p:nvSpPr>
                <p:cNvPr id="315" name="Freeform: Shape 314">
                  <a:extLst>
                    <a:ext uri="{FF2B5EF4-FFF2-40B4-BE49-F238E27FC236}">
                      <a16:creationId xmlns:a16="http://schemas.microsoft.com/office/drawing/2014/main" id="{9311A685-40AD-032C-826A-35C43C6232BF}"/>
                    </a:ext>
                  </a:extLst>
                </p:cNvPr>
                <p:cNvSpPr/>
                <p:nvPr/>
              </p:nvSpPr>
              <p:spPr>
                <a:xfrm>
                  <a:off x="7994948" y="6081083"/>
                  <a:ext cx="366422" cy="169485"/>
                </a:xfrm>
                <a:custGeom>
                  <a:avLst/>
                  <a:gdLst>
                    <a:gd name="connsiteX0" fmla="*/ 10742 w 366422"/>
                    <a:gd name="connsiteY0" fmla="*/ 169485 h 169485"/>
                    <a:gd name="connsiteX1" fmla="*/ 11936 w 366422"/>
                    <a:gd name="connsiteY1" fmla="*/ 161130 h 169485"/>
                    <a:gd name="connsiteX2" fmla="*/ 2387 w 366422"/>
                    <a:gd name="connsiteY2" fmla="*/ 161130 h 169485"/>
                    <a:gd name="connsiteX3" fmla="*/ 0 w 366422"/>
                    <a:gd name="connsiteY3" fmla="*/ 161130 h 169485"/>
                    <a:gd name="connsiteX4" fmla="*/ 0 w 366422"/>
                    <a:gd name="connsiteY4" fmla="*/ 161130 h 169485"/>
                    <a:gd name="connsiteX5" fmla="*/ 2387 w 366422"/>
                    <a:gd name="connsiteY5" fmla="*/ 159936 h 169485"/>
                    <a:gd name="connsiteX6" fmla="*/ 355681 w 366422"/>
                    <a:gd name="connsiteY6" fmla="*/ 0 h 169485"/>
                    <a:gd name="connsiteX7" fmla="*/ 366422 w 366422"/>
                    <a:gd name="connsiteY7" fmla="*/ 8355 h 169485"/>
                    <a:gd name="connsiteX8" fmla="*/ 10742 w 366422"/>
                    <a:gd name="connsiteY8" fmla="*/ 169485 h 16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422" h="169485">
                      <a:moveTo>
                        <a:pt x="10742" y="169485"/>
                      </a:moveTo>
                      <a:cubicBezTo>
                        <a:pt x="13130" y="164711"/>
                        <a:pt x="13130" y="162323"/>
                        <a:pt x="11936" y="161130"/>
                      </a:cubicBezTo>
                      <a:cubicBezTo>
                        <a:pt x="10742" y="159936"/>
                        <a:pt x="7162" y="159936"/>
                        <a:pt x="2387" y="161130"/>
                      </a:cubicBezTo>
                      <a:cubicBezTo>
                        <a:pt x="1194" y="161130"/>
                        <a:pt x="1194" y="161130"/>
                        <a:pt x="0" y="161130"/>
                      </a:cubicBezTo>
                      <a:lnTo>
                        <a:pt x="0" y="161130"/>
                      </a:lnTo>
                      <a:lnTo>
                        <a:pt x="2387" y="159936"/>
                      </a:lnTo>
                      <a:lnTo>
                        <a:pt x="355681" y="0"/>
                      </a:lnTo>
                      <a:cubicBezTo>
                        <a:pt x="359261" y="2387"/>
                        <a:pt x="362842" y="4774"/>
                        <a:pt x="366422" y="8355"/>
                      </a:cubicBezTo>
                      <a:lnTo>
                        <a:pt x="10742" y="169485"/>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9EB68C0B-36C6-74A8-DBAB-A76274664C5E}"/>
                    </a:ext>
                  </a:extLst>
                </p:cNvPr>
                <p:cNvSpPr/>
                <p:nvPr/>
              </p:nvSpPr>
              <p:spPr>
                <a:xfrm>
                  <a:off x="7979432" y="6011857"/>
                  <a:ext cx="167097" cy="233936"/>
                </a:xfrm>
                <a:custGeom>
                  <a:avLst/>
                  <a:gdLst>
                    <a:gd name="connsiteX0" fmla="*/ 167098 w 167097"/>
                    <a:gd name="connsiteY0" fmla="*/ 2387 h 233936"/>
                    <a:gd name="connsiteX1" fmla="*/ 19097 w 167097"/>
                    <a:gd name="connsiteY1" fmla="*/ 227969 h 233936"/>
                    <a:gd name="connsiteX2" fmla="*/ 17903 w 167097"/>
                    <a:gd name="connsiteY2" fmla="*/ 229162 h 233936"/>
                    <a:gd name="connsiteX3" fmla="*/ 15516 w 167097"/>
                    <a:gd name="connsiteY3" fmla="*/ 229162 h 233936"/>
                    <a:gd name="connsiteX4" fmla="*/ 0 w 167097"/>
                    <a:gd name="connsiteY4" fmla="*/ 233937 h 233936"/>
                    <a:gd name="connsiteX5" fmla="*/ 152775 w 167097"/>
                    <a:gd name="connsiteY5" fmla="*/ 0 h 233936"/>
                    <a:gd name="connsiteX6" fmla="*/ 167098 w 167097"/>
                    <a:gd name="connsiteY6" fmla="*/ 2387 h 23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7" h="233936">
                      <a:moveTo>
                        <a:pt x="167098" y="2387"/>
                      </a:moveTo>
                      <a:lnTo>
                        <a:pt x="19097" y="227969"/>
                      </a:lnTo>
                      <a:lnTo>
                        <a:pt x="17903" y="229162"/>
                      </a:lnTo>
                      <a:cubicBezTo>
                        <a:pt x="16710" y="229162"/>
                        <a:pt x="16710" y="229162"/>
                        <a:pt x="15516" y="229162"/>
                      </a:cubicBezTo>
                      <a:cubicBezTo>
                        <a:pt x="10742" y="230356"/>
                        <a:pt x="5968" y="231550"/>
                        <a:pt x="0" y="233937"/>
                      </a:cubicBezTo>
                      <a:lnTo>
                        <a:pt x="152775" y="0"/>
                      </a:lnTo>
                      <a:cubicBezTo>
                        <a:pt x="157550" y="1193"/>
                        <a:pt x="162324" y="2387"/>
                        <a:pt x="167098" y="2387"/>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90CF0C2F-4258-38A9-9C93-7625DDE8FC92}"/>
                    </a:ext>
                  </a:extLst>
                </p:cNvPr>
                <p:cNvSpPr/>
                <p:nvPr/>
              </p:nvSpPr>
              <p:spPr>
                <a:xfrm>
                  <a:off x="7949593" y="6024986"/>
                  <a:ext cx="14322" cy="232743"/>
                </a:xfrm>
                <a:custGeom>
                  <a:avLst/>
                  <a:gdLst>
                    <a:gd name="connsiteX0" fmla="*/ 14323 w 14322"/>
                    <a:gd name="connsiteY0" fmla="*/ 0 h 232743"/>
                    <a:gd name="connsiteX1" fmla="*/ 11936 w 14322"/>
                    <a:gd name="connsiteY1" fmla="*/ 227969 h 232743"/>
                    <a:gd name="connsiteX2" fmla="*/ 0 w 14322"/>
                    <a:gd name="connsiteY2" fmla="*/ 232744 h 232743"/>
                    <a:gd name="connsiteX3" fmla="*/ 2387 w 14322"/>
                    <a:gd name="connsiteY3" fmla="*/ 2387 h 232743"/>
                    <a:gd name="connsiteX4" fmla="*/ 14323 w 14322"/>
                    <a:gd name="connsiteY4" fmla="*/ 0 h 23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2" h="232743">
                      <a:moveTo>
                        <a:pt x="14323" y="0"/>
                      </a:moveTo>
                      <a:lnTo>
                        <a:pt x="11936" y="227969"/>
                      </a:lnTo>
                      <a:cubicBezTo>
                        <a:pt x="8355" y="229163"/>
                        <a:pt x="3581" y="231550"/>
                        <a:pt x="0" y="232744"/>
                      </a:cubicBezTo>
                      <a:lnTo>
                        <a:pt x="2387" y="2387"/>
                      </a:lnTo>
                      <a:cubicBezTo>
                        <a:pt x="7162" y="2387"/>
                        <a:pt x="10742" y="1193"/>
                        <a:pt x="14323" y="0"/>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952F783C-5FE8-4F11-3403-2912E63E4EB8}"/>
                    </a:ext>
                  </a:extLst>
                </p:cNvPr>
                <p:cNvSpPr/>
                <p:nvPr/>
              </p:nvSpPr>
              <p:spPr>
                <a:xfrm>
                  <a:off x="7753849" y="6181342"/>
                  <a:ext cx="175452" cy="93098"/>
                </a:xfrm>
                <a:custGeom>
                  <a:avLst/>
                  <a:gdLst>
                    <a:gd name="connsiteX0" fmla="*/ 175453 w 175452"/>
                    <a:gd name="connsiteY0" fmla="*/ 87130 h 93098"/>
                    <a:gd name="connsiteX1" fmla="*/ 161131 w 175452"/>
                    <a:gd name="connsiteY1" fmla="*/ 93098 h 93098"/>
                    <a:gd name="connsiteX2" fmla="*/ 0 w 175452"/>
                    <a:gd name="connsiteY2" fmla="*/ 13130 h 93098"/>
                    <a:gd name="connsiteX3" fmla="*/ 1194 w 175452"/>
                    <a:gd name="connsiteY3" fmla="*/ 0 h 93098"/>
                    <a:gd name="connsiteX4" fmla="*/ 175453 w 175452"/>
                    <a:gd name="connsiteY4" fmla="*/ 87130 h 93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52" h="93098">
                      <a:moveTo>
                        <a:pt x="175453" y="87130"/>
                      </a:moveTo>
                      <a:cubicBezTo>
                        <a:pt x="170679" y="89517"/>
                        <a:pt x="165904" y="91904"/>
                        <a:pt x="161131" y="93098"/>
                      </a:cubicBezTo>
                      <a:lnTo>
                        <a:pt x="0" y="13130"/>
                      </a:lnTo>
                      <a:cubicBezTo>
                        <a:pt x="0" y="8355"/>
                        <a:pt x="0" y="4775"/>
                        <a:pt x="1194" y="0"/>
                      </a:cubicBezTo>
                      <a:lnTo>
                        <a:pt x="175453" y="87130"/>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2D06F196-3799-A683-435B-E1431C9E0C58}"/>
                    </a:ext>
                  </a:extLst>
                </p:cNvPr>
                <p:cNvSpPr/>
                <p:nvPr/>
              </p:nvSpPr>
              <p:spPr>
                <a:xfrm>
                  <a:off x="7992561" y="6174181"/>
                  <a:ext cx="434454" cy="96677"/>
                </a:xfrm>
                <a:custGeom>
                  <a:avLst/>
                  <a:gdLst>
                    <a:gd name="connsiteX0" fmla="*/ 434454 w 434454"/>
                    <a:gd name="connsiteY0" fmla="*/ 10742 h 96677"/>
                    <a:gd name="connsiteX1" fmla="*/ 0 w 434454"/>
                    <a:gd name="connsiteY1" fmla="*/ 96678 h 96677"/>
                    <a:gd name="connsiteX2" fmla="*/ 10742 w 434454"/>
                    <a:gd name="connsiteY2" fmla="*/ 82356 h 96677"/>
                    <a:gd name="connsiteX3" fmla="*/ 432067 w 434454"/>
                    <a:gd name="connsiteY3" fmla="*/ 0 h 96677"/>
                    <a:gd name="connsiteX4" fmla="*/ 434454 w 434454"/>
                    <a:gd name="connsiteY4" fmla="*/ 10742 h 9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454" h="96677">
                      <a:moveTo>
                        <a:pt x="434454" y="10742"/>
                      </a:moveTo>
                      <a:lnTo>
                        <a:pt x="0" y="96678"/>
                      </a:lnTo>
                      <a:cubicBezTo>
                        <a:pt x="4774" y="91904"/>
                        <a:pt x="8354" y="87130"/>
                        <a:pt x="10742" y="82356"/>
                      </a:cubicBezTo>
                      <a:lnTo>
                        <a:pt x="432067" y="0"/>
                      </a:lnTo>
                      <a:cubicBezTo>
                        <a:pt x="433261" y="3581"/>
                        <a:pt x="433261" y="7161"/>
                        <a:pt x="434454" y="10742"/>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4B77C29F-E409-C5B9-D874-8A91EC0B22FA}"/>
                    </a:ext>
                  </a:extLst>
                </p:cNvPr>
                <p:cNvSpPr/>
                <p:nvPr/>
              </p:nvSpPr>
              <p:spPr>
                <a:xfrm>
                  <a:off x="7965109" y="6289956"/>
                  <a:ext cx="356873" cy="54903"/>
                </a:xfrm>
                <a:custGeom>
                  <a:avLst/>
                  <a:gdLst>
                    <a:gd name="connsiteX0" fmla="*/ 356874 w 356873"/>
                    <a:gd name="connsiteY0" fmla="*/ 45355 h 54903"/>
                    <a:gd name="connsiteX1" fmla="*/ 337777 w 356873"/>
                    <a:gd name="connsiteY1" fmla="*/ 54903 h 54903"/>
                    <a:gd name="connsiteX2" fmla="*/ 0 w 356873"/>
                    <a:gd name="connsiteY2" fmla="*/ 10742 h 54903"/>
                    <a:gd name="connsiteX3" fmla="*/ 9549 w 356873"/>
                    <a:gd name="connsiteY3" fmla="*/ 0 h 54903"/>
                    <a:gd name="connsiteX4" fmla="*/ 356874 w 356873"/>
                    <a:gd name="connsiteY4" fmla="*/ 45355 h 54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73" h="54903">
                      <a:moveTo>
                        <a:pt x="356874" y="45355"/>
                      </a:moveTo>
                      <a:cubicBezTo>
                        <a:pt x="350906" y="48936"/>
                        <a:pt x="343745" y="51323"/>
                        <a:pt x="337777" y="54903"/>
                      </a:cubicBezTo>
                      <a:lnTo>
                        <a:pt x="0" y="10742"/>
                      </a:lnTo>
                      <a:cubicBezTo>
                        <a:pt x="3581" y="7161"/>
                        <a:pt x="7162" y="3581"/>
                        <a:pt x="9549" y="0"/>
                      </a:cubicBezTo>
                      <a:lnTo>
                        <a:pt x="356874" y="45355"/>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9CAE3A2C-3B85-2595-EF00-AED15B8C8157}"/>
                    </a:ext>
                  </a:extLst>
                </p:cNvPr>
                <p:cNvSpPr/>
                <p:nvPr/>
              </p:nvSpPr>
              <p:spPr>
                <a:xfrm>
                  <a:off x="7937657" y="6319795"/>
                  <a:ext cx="219614" cy="65645"/>
                </a:xfrm>
                <a:custGeom>
                  <a:avLst/>
                  <a:gdLst>
                    <a:gd name="connsiteX0" fmla="*/ 219615 w 219614"/>
                    <a:gd name="connsiteY0" fmla="*/ 63258 h 65645"/>
                    <a:gd name="connsiteX1" fmla="*/ 187389 w 219614"/>
                    <a:gd name="connsiteY1" fmla="*/ 65646 h 65645"/>
                    <a:gd name="connsiteX2" fmla="*/ 0 w 219614"/>
                    <a:gd name="connsiteY2" fmla="*/ 9548 h 65645"/>
                    <a:gd name="connsiteX3" fmla="*/ 9548 w 219614"/>
                    <a:gd name="connsiteY3" fmla="*/ 0 h 65645"/>
                    <a:gd name="connsiteX4" fmla="*/ 219615 w 219614"/>
                    <a:gd name="connsiteY4" fmla="*/ 63258 h 65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4" h="65645">
                      <a:moveTo>
                        <a:pt x="219615" y="63258"/>
                      </a:moveTo>
                      <a:cubicBezTo>
                        <a:pt x="208872" y="64452"/>
                        <a:pt x="198131" y="65646"/>
                        <a:pt x="187389" y="65646"/>
                      </a:cubicBezTo>
                      <a:lnTo>
                        <a:pt x="0" y="9548"/>
                      </a:lnTo>
                      <a:cubicBezTo>
                        <a:pt x="3581" y="5968"/>
                        <a:pt x="5968" y="3581"/>
                        <a:pt x="9548" y="0"/>
                      </a:cubicBezTo>
                      <a:lnTo>
                        <a:pt x="219615" y="63258"/>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22" name="Graphic 261">
              <a:extLst>
                <a:ext uri="{FF2B5EF4-FFF2-40B4-BE49-F238E27FC236}">
                  <a16:creationId xmlns:a16="http://schemas.microsoft.com/office/drawing/2014/main" id="{F564D33D-82A0-9E6C-D5BD-664E652A42CA}"/>
                </a:ext>
              </a:extLst>
            </p:cNvPr>
            <p:cNvGrpSpPr/>
            <p:nvPr/>
          </p:nvGrpSpPr>
          <p:grpSpPr>
            <a:xfrm>
              <a:off x="2854298" y="4481717"/>
              <a:ext cx="674359" cy="375970"/>
              <a:chOff x="2854298" y="4481717"/>
              <a:chExt cx="674359" cy="375970"/>
            </a:xfrm>
          </p:grpSpPr>
          <p:sp>
            <p:nvSpPr>
              <p:cNvPr id="323" name="Freeform: Shape 322">
                <a:extLst>
                  <a:ext uri="{FF2B5EF4-FFF2-40B4-BE49-F238E27FC236}">
                    <a16:creationId xmlns:a16="http://schemas.microsoft.com/office/drawing/2014/main" id="{22177570-CD90-9881-D57A-1984D5A59720}"/>
                  </a:ext>
                </a:extLst>
              </p:cNvPr>
              <p:cNvSpPr/>
              <p:nvPr/>
            </p:nvSpPr>
            <p:spPr>
              <a:xfrm>
                <a:off x="2855492" y="4481717"/>
                <a:ext cx="673166" cy="375970"/>
              </a:xfrm>
              <a:custGeom>
                <a:avLst/>
                <a:gdLst>
                  <a:gd name="connsiteX0" fmla="*/ 673166 w 673166"/>
                  <a:gd name="connsiteY0" fmla="*/ 188582 h 375970"/>
                  <a:gd name="connsiteX1" fmla="*/ 568133 w 673166"/>
                  <a:gd name="connsiteY1" fmla="*/ 324647 h 375970"/>
                  <a:gd name="connsiteX2" fmla="*/ 549036 w 673166"/>
                  <a:gd name="connsiteY2" fmla="*/ 334196 h 375970"/>
                  <a:gd name="connsiteX3" fmla="*/ 403422 w 673166"/>
                  <a:gd name="connsiteY3" fmla="*/ 372390 h 375970"/>
                  <a:gd name="connsiteX4" fmla="*/ 371196 w 673166"/>
                  <a:gd name="connsiteY4" fmla="*/ 374777 h 375970"/>
                  <a:gd name="connsiteX5" fmla="*/ 336583 w 673166"/>
                  <a:gd name="connsiteY5" fmla="*/ 375970 h 375970"/>
                  <a:gd name="connsiteX6" fmla="*/ 155162 w 673166"/>
                  <a:gd name="connsiteY6" fmla="*/ 346132 h 375970"/>
                  <a:gd name="connsiteX7" fmla="*/ 182614 w 673166"/>
                  <a:gd name="connsiteY7" fmla="*/ 318680 h 375970"/>
                  <a:gd name="connsiteX8" fmla="*/ 192163 w 673166"/>
                  <a:gd name="connsiteY8" fmla="*/ 309131 h 375970"/>
                  <a:gd name="connsiteX9" fmla="*/ 211260 w 673166"/>
                  <a:gd name="connsiteY9" fmla="*/ 288841 h 375970"/>
                  <a:gd name="connsiteX10" fmla="*/ 220808 w 673166"/>
                  <a:gd name="connsiteY10" fmla="*/ 278099 h 375970"/>
                  <a:gd name="connsiteX11" fmla="*/ 237518 w 673166"/>
                  <a:gd name="connsiteY11" fmla="*/ 259002 h 375970"/>
                  <a:gd name="connsiteX12" fmla="*/ 248260 w 673166"/>
                  <a:gd name="connsiteY12" fmla="*/ 244679 h 375970"/>
                  <a:gd name="connsiteX13" fmla="*/ 251840 w 673166"/>
                  <a:gd name="connsiteY13" fmla="*/ 238711 h 375970"/>
                  <a:gd name="connsiteX14" fmla="*/ 253034 w 673166"/>
                  <a:gd name="connsiteY14" fmla="*/ 230356 h 375970"/>
                  <a:gd name="connsiteX15" fmla="*/ 243486 w 673166"/>
                  <a:gd name="connsiteY15" fmla="*/ 230356 h 375970"/>
                  <a:gd name="connsiteX16" fmla="*/ 241098 w 673166"/>
                  <a:gd name="connsiteY16" fmla="*/ 230356 h 375970"/>
                  <a:gd name="connsiteX17" fmla="*/ 225582 w 673166"/>
                  <a:gd name="connsiteY17" fmla="*/ 235131 h 375970"/>
                  <a:gd name="connsiteX18" fmla="*/ 207679 w 673166"/>
                  <a:gd name="connsiteY18" fmla="*/ 242292 h 375970"/>
                  <a:gd name="connsiteX19" fmla="*/ 195743 w 673166"/>
                  <a:gd name="connsiteY19" fmla="*/ 247066 h 375970"/>
                  <a:gd name="connsiteX20" fmla="*/ 175453 w 673166"/>
                  <a:gd name="connsiteY20" fmla="*/ 256615 h 375970"/>
                  <a:gd name="connsiteX21" fmla="*/ 161130 w 673166"/>
                  <a:gd name="connsiteY21" fmla="*/ 262583 h 375970"/>
                  <a:gd name="connsiteX22" fmla="*/ 75194 w 673166"/>
                  <a:gd name="connsiteY22" fmla="*/ 305550 h 375970"/>
                  <a:gd name="connsiteX23" fmla="*/ 0 w 673166"/>
                  <a:gd name="connsiteY23" fmla="*/ 187388 h 375970"/>
                  <a:gd name="connsiteX24" fmla="*/ 0 w 673166"/>
                  <a:gd name="connsiteY24" fmla="*/ 182614 h 375970"/>
                  <a:gd name="connsiteX25" fmla="*/ 1194 w 673166"/>
                  <a:gd name="connsiteY25" fmla="*/ 169485 h 375970"/>
                  <a:gd name="connsiteX26" fmla="*/ 198130 w 673166"/>
                  <a:gd name="connsiteY26" fmla="*/ 15516 h 375970"/>
                  <a:gd name="connsiteX27" fmla="*/ 210066 w 673166"/>
                  <a:gd name="connsiteY27" fmla="*/ 13129 h 375970"/>
                  <a:gd name="connsiteX28" fmla="*/ 336583 w 673166"/>
                  <a:gd name="connsiteY28" fmla="*/ 0 h 375970"/>
                  <a:gd name="connsiteX29" fmla="*/ 378358 w 673166"/>
                  <a:gd name="connsiteY29" fmla="*/ 1193 h 375970"/>
                  <a:gd name="connsiteX30" fmla="*/ 391487 w 673166"/>
                  <a:gd name="connsiteY30" fmla="*/ 2387 h 375970"/>
                  <a:gd name="connsiteX31" fmla="*/ 596778 w 673166"/>
                  <a:gd name="connsiteY31" fmla="*/ 69226 h 375970"/>
                  <a:gd name="connsiteX32" fmla="*/ 607520 w 673166"/>
                  <a:gd name="connsiteY32" fmla="*/ 77581 h 375970"/>
                  <a:gd name="connsiteX33" fmla="*/ 668392 w 673166"/>
                  <a:gd name="connsiteY33" fmla="*/ 162323 h 375970"/>
                  <a:gd name="connsiteX34" fmla="*/ 670779 w 673166"/>
                  <a:gd name="connsiteY34" fmla="*/ 174259 h 375970"/>
                  <a:gd name="connsiteX35" fmla="*/ 673166 w 673166"/>
                  <a:gd name="connsiteY35" fmla="*/ 188582 h 3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3166" h="375970">
                    <a:moveTo>
                      <a:pt x="673166" y="188582"/>
                    </a:moveTo>
                    <a:cubicBezTo>
                      <a:pt x="673166" y="242292"/>
                      <a:pt x="632585" y="291228"/>
                      <a:pt x="568133" y="324647"/>
                    </a:cubicBezTo>
                    <a:cubicBezTo>
                      <a:pt x="562165" y="328228"/>
                      <a:pt x="555004" y="330615"/>
                      <a:pt x="549036" y="334196"/>
                    </a:cubicBezTo>
                    <a:cubicBezTo>
                      <a:pt x="507262" y="353293"/>
                      <a:pt x="458326" y="366422"/>
                      <a:pt x="403422" y="372390"/>
                    </a:cubicBezTo>
                    <a:cubicBezTo>
                      <a:pt x="392680" y="373583"/>
                      <a:pt x="381938" y="374777"/>
                      <a:pt x="371196" y="374777"/>
                    </a:cubicBezTo>
                    <a:cubicBezTo>
                      <a:pt x="360454" y="374777"/>
                      <a:pt x="348519" y="375970"/>
                      <a:pt x="336583" y="375970"/>
                    </a:cubicBezTo>
                    <a:cubicBezTo>
                      <a:pt x="269744" y="375970"/>
                      <a:pt x="207679" y="365228"/>
                      <a:pt x="155162" y="346132"/>
                    </a:cubicBezTo>
                    <a:cubicBezTo>
                      <a:pt x="162324" y="338970"/>
                      <a:pt x="171872" y="329421"/>
                      <a:pt x="182614" y="318680"/>
                    </a:cubicBezTo>
                    <a:cubicBezTo>
                      <a:pt x="186195" y="315099"/>
                      <a:pt x="188582" y="312712"/>
                      <a:pt x="192163" y="309131"/>
                    </a:cubicBezTo>
                    <a:cubicBezTo>
                      <a:pt x="198130" y="303163"/>
                      <a:pt x="205292" y="296002"/>
                      <a:pt x="211260" y="288841"/>
                    </a:cubicBezTo>
                    <a:cubicBezTo>
                      <a:pt x="214840" y="285260"/>
                      <a:pt x="218421" y="281679"/>
                      <a:pt x="220808" y="278099"/>
                    </a:cubicBezTo>
                    <a:cubicBezTo>
                      <a:pt x="226776" y="270937"/>
                      <a:pt x="232744" y="264969"/>
                      <a:pt x="237518" y="259002"/>
                    </a:cubicBezTo>
                    <a:cubicBezTo>
                      <a:pt x="242292" y="254227"/>
                      <a:pt x="245873" y="249453"/>
                      <a:pt x="248260" y="244679"/>
                    </a:cubicBezTo>
                    <a:cubicBezTo>
                      <a:pt x="249453" y="242292"/>
                      <a:pt x="250647" y="239905"/>
                      <a:pt x="251840" y="238711"/>
                    </a:cubicBezTo>
                    <a:cubicBezTo>
                      <a:pt x="254228" y="233937"/>
                      <a:pt x="254228" y="231550"/>
                      <a:pt x="253034" y="230356"/>
                    </a:cubicBezTo>
                    <a:cubicBezTo>
                      <a:pt x="251840" y="229163"/>
                      <a:pt x="248260" y="229163"/>
                      <a:pt x="243486" y="230356"/>
                    </a:cubicBezTo>
                    <a:cubicBezTo>
                      <a:pt x="242292" y="230356"/>
                      <a:pt x="242292" y="230356"/>
                      <a:pt x="241098" y="230356"/>
                    </a:cubicBezTo>
                    <a:cubicBezTo>
                      <a:pt x="236324" y="231550"/>
                      <a:pt x="231550" y="232744"/>
                      <a:pt x="225582" y="235131"/>
                    </a:cubicBezTo>
                    <a:cubicBezTo>
                      <a:pt x="219614" y="237518"/>
                      <a:pt x="213647" y="239905"/>
                      <a:pt x="207679" y="242292"/>
                    </a:cubicBezTo>
                    <a:cubicBezTo>
                      <a:pt x="204098" y="243486"/>
                      <a:pt x="199324" y="245872"/>
                      <a:pt x="195743" y="247066"/>
                    </a:cubicBezTo>
                    <a:cubicBezTo>
                      <a:pt x="188582" y="249453"/>
                      <a:pt x="182614" y="253034"/>
                      <a:pt x="175453" y="256615"/>
                    </a:cubicBezTo>
                    <a:cubicBezTo>
                      <a:pt x="170679" y="259002"/>
                      <a:pt x="165904" y="261389"/>
                      <a:pt x="161130" y="262583"/>
                    </a:cubicBezTo>
                    <a:cubicBezTo>
                      <a:pt x="128904" y="278099"/>
                      <a:pt x="95485" y="294808"/>
                      <a:pt x="75194" y="305550"/>
                    </a:cubicBezTo>
                    <a:cubicBezTo>
                      <a:pt x="27452" y="273324"/>
                      <a:pt x="0" y="232744"/>
                      <a:pt x="0" y="187388"/>
                    </a:cubicBezTo>
                    <a:cubicBezTo>
                      <a:pt x="0" y="186195"/>
                      <a:pt x="0" y="183808"/>
                      <a:pt x="0" y="182614"/>
                    </a:cubicBezTo>
                    <a:cubicBezTo>
                      <a:pt x="0" y="177840"/>
                      <a:pt x="0" y="174259"/>
                      <a:pt x="1194" y="169485"/>
                    </a:cubicBezTo>
                    <a:cubicBezTo>
                      <a:pt x="11936" y="100259"/>
                      <a:pt x="90710" y="42968"/>
                      <a:pt x="198130" y="15516"/>
                    </a:cubicBezTo>
                    <a:cubicBezTo>
                      <a:pt x="201711" y="14322"/>
                      <a:pt x="206485" y="13129"/>
                      <a:pt x="210066" y="13129"/>
                    </a:cubicBezTo>
                    <a:cubicBezTo>
                      <a:pt x="249453" y="4774"/>
                      <a:pt x="291228" y="0"/>
                      <a:pt x="336583" y="0"/>
                    </a:cubicBezTo>
                    <a:cubicBezTo>
                      <a:pt x="350906" y="0"/>
                      <a:pt x="365228" y="0"/>
                      <a:pt x="378358" y="1193"/>
                    </a:cubicBezTo>
                    <a:cubicBezTo>
                      <a:pt x="383132" y="1193"/>
                      <a:pt x="387906" y="1193"/>
                      <a:pt x="391487" y="2387"/>
                    </a:cubicBezTo>
                    <a:cubicBezTo>
                      <a:pt x="473842" y="9548"/>
                      <a:pt x="546649" y="34613"/>
                      <a:pt x="596778" y="69226"/>
                    </a:cubicBezTo>
                    <a:cubicBezTo>
                      <a:pt x="600359" y="71613"/>
                      <a:pt x="603940" y="74000"/>
                      <a:pt x="607520" y="77581"/>
                    </a:cubicBezTo>
                    <a:cubicBezTo>
                      <a:pt x="639747" y="101452"/>
                      <a:pt x="661230" y="131291"/>
                      <a:pt x="668392" y="162323"/>
                    </a:cubicBezTo>
                    <a:cubicBezTo>
                      <a:pt x="669586" y="165904"/>
                      <a:pt x="669586" y="169485"/>
                      <a:pt x="670779" y="174259"/>
                    </a:cubicBezTo>
                    <a:cubicBezTo>
                      <a:pt x="673166" y="179034"/>
                      <a:pt x="673166" y="183808"/>
                      <a:pt x="673166" y="188582"/>
                    </a:cubicBezTo>
                    <a:close/>
                  </a:path>
                </a:pathLst>
              </a:custGeom>
              <a:gradFill>
                <a:gsLst>
                  <a:gs pos="9536">
                    <a:srgbClr val="ADCF7A"/>
                  </a:gs>
                  <a:gs pos="81010">
                    <a:srgbClr val="87B545"/>
                  </a:gs>
                </a:gsLst>
                <a:lin ang="4635898"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24" name="Graphic 261">
                <a:extLst>
                  <a:ext uri="{FF2B5EF4-FFF2-40B4-BE49-F238E27FC236}">
                    <a16:creationId xmlns:a16="http://schemas.microsoft.com/office/drawing/2014/main" id="{90524FBC-83D0-1379-E46D-257FB738579E}"/>
                  </a:ext>
                </a:extLst>
              </p:cNvPr>
              <p:cNvGrpSpPr/>
              <p:nvPr/>
            </p:nvGrpSpPr>
            <p:grpSpPr>
              <a:xfrm>
                <a:off x="2854298" y="4484104"/>
                <a:ext cx="673166" cy="373583"/>
                <a:chOff x="2854298" y="4484104"/>
                <a:chExt cx="673166" cy="373583"/>
              </a:xfrm>
            </p:grpSpPr>
            <p:sp>
              <p:nvSpPr>
                <p:cNvPr id="325" name="Freeform: Shape 324">
                  <a:extLst>
                    <a:ext uri="{FF2B5EF4-FFF2-40B4-BE49-F238E27FC236}">
                      <a16:creationId xmlns:a16="http://schemas.microsoft.com/office/drawing/2014/main" id="{E241BC96-C8BD-99A9-38D1-20AFB17BEFCA}"/>
                    </a:ext>
                  </a:extLst>
                </p:cNvPr>
                <p:cNvSpPr/>
                <p:nvPr/>
              </p:nvSpPr>
              <p:spPr>
                <a:xfrm>
                  <a:off x="3096590" y="4552137"/>
                  <a:ext cx="366421" cy="169484"/>
                </a:xfrm>
                <a:custGeom>
                  <a:avLst/>
                  <a:gdLst>
                    <a:gd name="connsiteX0" fmla="*/ 10742 w 366421"/>
                    <a:gd name="connsiteY0" fmla="*/ 169485 h 169484"/>
                    <a:gd name="connsiteX1" fmla="*/ 11936 w 366421"/>
                    <a:gd name="connsiteY1" fmla="*/ 161130 h 169484"/>
                    <a:gd name="connsiteX2" fmla="*/ 2387 w 366421"/>
                    <a:gd name="connsiteY2" fmla="*/ 161130 h 169484"/>
                    <a:gd name="connsiteX3" fmla="*/ 0 w 366421"/>
                    <a:gd name="connsiteY3" fmla="*/ 161130 h 169484"/>
                    <a:gd name="connsiteX4" fmla="*/ 0 w 366421"/>
                    <a:gd name="connsiteY4" fmla="*/ 161130 h 169484"/>
                    <a:gd name="connsiteX5" fmla="*/ 2387 w 366421"/>
                    <a:gd name="connsiteY5" fmla="*/ 159937 h 169484"/>
                    <a:gd name="connsiteX6" fmla="*/ 355680 w 366421"/>
                    <a:gd name="connsiteY6" fmla="*/ 0 h 169484"/>
                    <a:gd name="connsiteX7" fmla="*/ 366422 w 366421"/>
                    <a:gd name="connsiteY7" fmla="*/ 8355 h 169484"/>
                    <a:gd name="connsiteX8" fmla="*/ 10742 w 366421"/>
                    <a:gd name="connsiteY8" fmla="*/ 169485 h 16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421" h="169484">
                      <a:moveTo>
                        <a:pt x="10742" y="169485"/>
                      </a:moveTo>
                      <a:cubicBezTo>
                        <a:pt x="13129" y="164711"/>
                        <a:pt x="13129" y="162324"/>
                        <a:pt x="11936" y="161130"/>
                      </a:cubicBezTo>
                      <a:cubicBezTo>
                        <a:pt x="10742" y="159937"/>
                        <a:pt x="7161" y="159937"/>
                        <a:pt x="2387" y="161130"/>
                      </a:cubicBezTo>
                      <a:cubicBezTo>
                        <a:pt x="1194" y="161130"/>
                        <a:pt x="1194" y="161130"/>
                        <a:pt x="0" y="161130"/>
                      </a:cubicBezTo>
                      <a:lnTo>
                        <a:pt x="0" y="161130"/>
                      </a:lnTo>
                      <a:lnTo>
                        <a:pt x="2387" y="159937"/>
                      </a:lnTo>
                      <a:lnTo>
                        <a:pt x="355680" y="0"/>
                      </a:lnTo>
                      <a:cubicBezTo>
                        <a:pt x="359261" y="2387"/>
                        <a:pt x="362841" y="4774"/>
                        <a:pt x="366422" y="8355"/>
                      </a:cubicBezTo>
                      <a:lnTo>
                        <a:pt x="10742" y="169485"/>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FB133CDE-2808-0FF3-AA81-9458037D5DDB}"/>
                    </a:ext>
                  </a:extLst>
                </p:cNvPr>
                <p:cNvSpPr/>
                <p:nvPr/>
              </p:nvSpPr>
              <p:spPr>
                <a:xfrm>
                  <a:off x="3079881" y="4484104"/>
                  <a:ext cx="167097" cy="233937"/>
                </a:xfrm>
                <a:custGeom>
                  <a:avLst/>
                  <a:gdLst>
                    <a:gd name="connsiteX0" fmla="*/ 167098 w 167097"/>
                    <a:gd name="connsiteY0" fmla="*/ 1194 h 233937"/>
                    <a:gd name="connsiteX1" fmla="*/ 19097 w 167097"/>
                    <a:gd name="connsiteY1" fmla="*/ 227969 h 233937"/>
                    <a:gd name="connsiteX2" fmla="*/ 17903 w 167097"/>
                    <a:gd name="connsiteY2" fmla="*/ 229163 h 233937"/>
                    <a:gd name="connsiteX3" fmla="*/ 15516 w 167097"/>
                    <a:gd name="connsiteY3" fmla="*/ 229163 h 233937"/>
                    <a:gd name="connsiteX4" fmla="*/ 0 w 167097"/>
                    <a:gd name="connsiteY4" fmla="*/ 233937 h 233937"/>
                    <a:gd name="connsiteX5" fmla="*/ 152775 w 167097"/>
                    <a:gd name="connsiteY5" fmla="*/ 0 h 233937"/>
                    <a:gd name="connsiteX6" fmla="*/ 167098 w 167097"/>
                    <a:gd name="connsiteY6" fmla="*/ 1194 h 2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7" h="233937">
                      <a:moveTo>
                        <a:pt x="167098" y="1194"/>
                      </a:moveTo>
                      <a:lnTo>
                        <a:pt x="19097" y="227969"/>
                      </a:lnTo>
                      <a:lnTo>
                        <a:pt x="17903" y="229163"/>
                      </a:lnTo>
                      <a:cubicBezTo>
                        <a:pt x="16710" y="229163"/>
                        <a:pt x="16710" y="229163"/>
                        <a:pt x="15516" y="229163"/>
                      </a:cubicBezTo>
                      <a:cubicBezTo>
                        <a:pt x="10742" y="230357"/>
                        <a:pt x="5968" y="231550"/>
                        <a:pt x="0" y="233937"/>
                      </a:cubicBezTo>
                      <a:lnTo>
                        <a:pt x="152775" y="0"/>
                      </a:lnTo>
                      <a:cubicBezTo>
                        <a:pt x="158743" y="1194"/>
                        <a:pt x="162324" y="1194"/>
                        <a:pt x="167098" y="1194"/>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FCC999D2-BF51-DCC1-2A83-FE1A640E017A}"/>
                    </a:ext>
                  </a:extLst>
                </p:cNvPr>
                <p:cNvSpPr/>
                <p:nvPr/>
              </p:nvSpPr>
              <p:spPr>
                <a:xfrm>
                  <a:off x="3051235" y="4497233"/>
                  <a:ext cx="14322" cy="232743"/>
                </a:xfrm>
                <a:custGeom>
                  <a:avLst/>
                  <a:gdLst>
                    <a:gd name="connsiteX0" fmla="*/ 14323 w 14322"/>
                    <a:gd name="connsiteY0" fmla="*/ 0 h 232743"/>
                    <a:gd name="connsiteX1" fmla="*/ 11936 w 14322"/>
                    <a:gd name="connsiteY1" fmla="*/ 227969 h 232743"/>
                    <a:gd name="connsiteX2" fmla="*/ 0 w 14322"/>
                    <a:gd name="connsiteY2" fmla="*/ 232744 h 232743"/>
                    <a:gd name="connsiteX3" fmla="*/ 2387 w 14322"/>
                    <a:gd name="connsiteY3" fmla="*/ 2387 h 232743"/>
                    <a:gd name="connsiteX4" fmla="*/ 14323 w 14322"/>
                    <a:gd name="connsiteY4" fmla="*/ 0 h 23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2" h="232743">
                      <a:moveTo>
                        <a:pt x="14323" y="0"/>
                      </a:moveTo>
                      <a:lnTo>
                        <a:pt x="11936" y="227969"/>
                      </a:lnTo>
                      <a:cubicBezTo>
                        <a:pt x="8355" y="229163"/>
                        <a:pt x="3581" y="231550"/>
                        <a:pt x="0" y="232744"/>
                      </a:cubicBezTo>
                      <a:lnTo>
                        <a:pt x="2387" y="2387"/>
                      </a:lnTo>
                      <a:cubicBezTo>
                        <a:pt x="5968" y="1194"/>
                        <a:pt x="9548" y="0"/>
                        <a:pt x="14323" y="0"/>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863824D3-E83D-9B07-41A2-7871C1D9045C}"/>
                    </a:ext>
                  </a:extLst>
                </p:cNvPr>
                <p:cNvSpPr/>
                <p:nvPr/>
              </p:nvSpPr>
              <p:spPr>
                <a:xfrm>
                  <a:off x="2854298" y="4652395"/>
                  <a:ext cx="175452" cy="93097"/>
                </a:xfrm>
                <a:custGeom>
                  <a:avLst/>
                  <a:gdLst>
                    <a:gd name="connsiteX0" fmla="*/ 175453 w 175452"/>
                    <a:gd name="connsiteY0" fmla="*/ 87130 h 93097"/>
                    <a:gd name="connsiteX1" fmla="*/ 161130 w 175452"/>
                    <a:gd name="connsiteY1" fmla="*/ 93097 h 93097"/>
                    <a:gd name="connsiteX2" fmla="*/ 0 w 175452"/>
                    <a:gd name="connsiteY2" fmla="*/ 13129 h 93097"/>
                    <a:gd name="connsiteX3" fmla="*/ 1194 w 175452"/>
                    <a:gd name="connsiteY3" fmla="*/ 0 h 93097"/>
                    <a:gd name="connsiteX4" fmla="*/ 175453 w 175452"/>
                    <a:gd name="connsiteY4" fmla="*/ 87130 h 9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52" h="93097">
                      <a:moveTo>
                        <a:pt x="175453" y="87130"/>
                      </a:moveTo>
                      <a:cubicBezTo>
                        <a:pt x="170679" y="89517"/>
                        <a:pt x="165904" y="91904"/>
                        <a:pt x="161130" y="93097"/>
                      </a:cubicBezTo>
                      <a:lnTo>
                        <a:pt x="0" y="13129"/>
                      </a:lnTo>
                      <a:cubicBezTo>
                        <a:pt x="0" y="8355"/>
                        <a:pt x="0" y="4774"/>
                        <a:pt x="1194" y="0"/>
                      </a:cubicBezTo>
                      <a:lnTo>
                        <a:pt x="175453" y="87130"/>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BA9706-5E68-AAFE-10CD-4908C1DBDDE3}"/>
                    </a:ext>
                  </a:extLst>
                </p:cNvPr>
                <p:cNvSpPr/>
                <p:nvPr/>
              </p:nvSpPr>
              <p:spPr>
                <a:xfrm>
                  <a:off x="3093010" y="4645234"/>
                  <a:ext cx="434454" cy="96678"/>
                </a:xfrm>
                <a:custGeom>
                  <a:avLst/>
                  <a:gdLst>
                    <a:gd name="connsiteX0" fmla="*/ 434455 w 434454"/>
                    <a:gd name="connsiteY0" fmla="*/ 10742 h 96678"/>
                    <a:gd name="connsiteX1" fmla="*/ 0 w 434454"/>
                    <a:gd name="connsiteY1" fmla="*/ 96678 h 96678"/>
                    <a:gd name="connsiteX2" fmla="*/ 10742 w 434454"/>
                    <a:gd name="connsiteY2" fmla="*/ 82355 h 96678"/>
                    <a:gd name="connsiteX3" fmla="*/ 432068 w 434454"/>
                    <a:gd name="connsiteY3" fmla="*/ 0 h 96678"/>
                    <a:gd name="connsiteX4" fmla="*/ 434455 w 434454"/>
                    <a:gd name="connsiteY4" fmla="*/ 10742 h 9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454" h="96678">
                      <a:moveTo>
                        <a:pt x="434455" y="10742"/>
                      </a:moveTo>
                      <a:lnTo>
                        <a:pt x="0" y="96678"/>
                      </a:lnTo>
                      <a:cubicBezTo>
                        <a:pt x="4774" y="91904"/>
                        <a:pt x="8355" y="87130"/>
                        <a:pt x="10742" y="82355"/>
                      </a:cubicBezTo>
                      <a:lnTo>
                        <a:pt x="432068" y="0"/>
                      </a:lnTo>
                      <a:cubicBezTo>
                        <a:pt x="433261" y="3581"/>
                        <a:pt x="434455" y="7161"/>
                        <a:pt x="434455" y="10742"/>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2E05DEF7-8E16-82ED-7F3C-D6ACFB343AB6}"/>
                    </a:ext>
                  </a:extLst>
                </p:cNvPr>
                <p:cNvSpPr/>
                <p:nvPr/>
              </p:nvSpPr>
              <p:spPr>
                <a:xfrm>
                  <a:off x="3065558" y="4762203"/>
                  <a:ext cx="356873" cy="54903"/>
                </a:xfrm>
                <a:custGeom>
                  <a:avLst/>
                  <a:gdLst>
                    <a:gd name="connsiteX0" fmla="*/ 356874 w 356873"/>
                    <a:gd name="connsiteY0" fmla="*/ 45355 h 54903"/>
                    <a:gd name="connsiteX1" fmla="*/ 337777 w 356873"/>
                    <a:gd name="connsiteY1" fmla="*/ 54903 h 54903"/>
                    <a:gd name="connsiteX2" fmla="*/ 0 w 356873"/>
                    <a:gd name="connsiteY2" fmla="*/ 10742 h 54903"/>
                    <a:gd name="connsiteX3" fmla="*/ 9548 w 356873"/>
                    <a:gd name="connsiteY3" fmla="*/ 0 h 54903"/>
                    <a:gd name="connsiteX4" fmla="*/ 356874 w 356873"/>
                    <a:gd name="connsiteY4" fmla="*/ 45355 h 54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73" h="54903">
                      <a:moveTo>
                        <a:pt x="356874" y="45355"/>
                      </a:moveTo>
                      <a:cubicBezTo>
                        <a:pt x="350906" y="48936"/>
                        <a:pt x="343744" y="51323"/>
                        <a:pt x="337777" y="54903"/>
                      </a:cubicBezTo>
                      <a:lnTo>
                        <a:pt x="0" y="10742"/>
                      </a:lnTo>
                      <a:cubicBezTo>
                        <a:pt x="3581" y="7161"/>
                        <a:pt x="7161" y="3581"/>
                        <a:pt x="9548" y="0"/>
                      </a:cubicBezTo>
                      <a:lnTo>
                        <a:pt x="356874" y="45355"/>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1895DC6B-76E0-F3D9-B828-721E0DCCE628}"/>
                    </a:ext>
                  </a:extLst>
                </p:cNvPr>
                <p:cNvSpPr/>
                <p:nvPr/>
              </p:nvSpPr>
              <p:spPr>
                <a:xfrm>
                  <a:off x="3038106" y="4792042"/>
                  <a:ext cx="219614" cy="65645"/>
                </a:xfrm>
                <a:custGeom>
                  <a:avLst/>
                  <a:gdLst>
                    <a:gd name="connsiteX0" fmla="*/ 219614 w 219614"/>
                    <a:gd name="connsiteY0" fmla="*/ 63258 h 65645"/>
                    <a:gd name="connsiteX1" fmla="*/ 187388 w 219614"/>
                    <a:gd name="connsiteY1" fmla="*/ 65646 h 65645"/>
                    <a:gd name="connsiteX2" fmla="*/ 0 w 219614"/>
                    <a:gd name="connsiteY2" fmla="*/ 9548 h 65645"/>
                    <a:gd name="connsiteX3" fmla="*/ 9548 w 219614"/>
                    <a:gd name="connsiteY3" fmla="*/ 0 h 65645"/>
                    <a:gd name="connsiteX4" fmla="*/ 219614 w 219614"/>
                    <a:gd name="connsiteY4" fmla="*/ 63258 h 65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4" h="65645">
                      <a:moveTo>
                        <a:pt x="219614" y="63258"/>
                      </a:moveTo>
                      <a:cubicBezTo>
                        <a:pt x="208872" y="64452"/>
                        <a:pt x="198130" y="65646"/>
                        <a:pt x="187388" y="65646"/>
                      </a:cubicBezTo>
                      <a:lnTo>
                        <a:pt x="0" y="9548"/>
                      </a:lnTo>
                      <a:cubicBezTo>
                        <a:pt x="3581" y="5968"/>
                        <a:pt x="5968" y="3581"/>
                        <a:pt x="9548" y="0"/>
                      </a:cubicBezTo>
                      <a:lnTo>
                        <a:pt x="219614" y="63258"/>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32" name="Graphic 261">
              <a:extLst>
                <a:ext uri="{FF2B5EF4-FFF2-40B4-BE49-F238E27FC236}">
                  <a16:creationId xmlns:a16="http://schemas.microsoft.com/office/drawing/2014/main" id="{FF879865-E703-D0A9-BF41-C57257A5BA81}"/>
                </a:ext>
              </a:extLst>
            </p:cNvPr>
            <p:cNvGrpSpPr/>
            <p:nvPr/>
          </p:nvGrpSpPr>
          <p:grpSpPr>
            <a:xfrm>
              <a:off x="8906826" y="1724600"/>
              <a:ext cx="732844" cy="410583"/>
              <a:chOff x="8906826" y="1724600"/>
              <a:chExt cx="732844" cy="410583"/>
            </a:xfrm>
          </p:grpSpPr>
          <p:sp>
            <p:nvSpPr>
              <p:cNvPr id="333" name="Freeform: Shape 332">
                <a:extLst>
                  <a:ext uri="{FF2B5EF4-FFF2-40B4-BE49-F238E27FC236}">
                    <a16:creationId xmlns:a16="http://schemas.microsoft.com/office/drawing/2014/main" id="{EE60E57E-71D6-D7C8-1105-5FEFD62589D6}"/>
                  </a:ext>
                </a:extLst>
              </p:cNvPr>
              <p:cNvSpPr/>
              <p:nvPr/>
            </p:nvSpPr>
            <p:spPr>
              <a:xfrm>
                <a:off x="8906826" y="1724600"/>
                <a:ext cx="732844" cy="410583"/>
              </a:xfrm>
              <a:custGeom>
                <a:avLst/>
                <a:gdLst>
                  <a:gd name="connsiteX0" fmla="*/ 732844 w 732844"/>
                  <a:gd name="connsiteY0" fmla="*/ 206485 h 410583"/>
                  <a:gd name="connsiteX1" fmla="*/ 618262 w 732844"/>
                  <a:gd name="connsiteY1" fmla="*/ 354486 h 410583"/>
                  <a:gd name="connsiteX2" fmla="*/ 596778 w 732844"/>
                  <a:gd name="connsiteY2" fmla="*/ 365229 h 410583"/>
                  <a:gd name="connsiteX3" fmla="*/ 439229 w 732844"/>
                  <a:gd name="connsiteY3" fmla="*/ 407003 h 410583"/>
                  <a:gd name="connsiteX4" fmla="*/ 403422 w 732844"/>
                  <a:gd name="connsiteY4" fmla="*/ 409390 h 410583"/>
                  <a:gd name="connsiteX5" fmla="*/ 366422 w 732844"/>
                  <a:gd name="connsiteY5" fmla="*/ 410584 h 410583"/>
                  <a:gd name="connsiteX6" fmla="*/ 169485 w 732844"/>
                  <a:gd name="connsiteY6" fmla="*/ 378358 h 410583"/>
                  <a:gd name="connsiteX7" fmla="*/ 199324 w 732844"/>
                  <a:gd name="connsiteY7" fmla="*/ 348519 h 410583"/>
                  <a:gd name="connsiteX8" fmla="*/ 210066 w 732844"/>
                  <a:gd name="connsiteY8" fmla="*/ 337777 h 410583"/>
                  <a:gd name="connsiteX9" fmla="*/ 230356 w 732844"/>
                  <a:gd name="connsiteY9" fmla="*/ 316293 h 410583"/>
                  <a:gd name="connsiteX10" fmla="*/ 241099 w 732844"/>
                  <a:gd name="connsiteY10" fmla="*/ 304357 h 410583"/>
                  <a:gd name="connsiteX11" fmla="*/ 259002 w 732844"/>
                  <a:gd name="connsiteY11" fmla="*/ 282873 h 410583"/>
                  <a:gd name="connsiteX12" fmla="*/ 270938 w 732844"/>
                  <a:gd name="connsiteY12" fmla="*/ 267357 h 410583"/>
                  <a:gd name="connsiteX13" fmla="*/ 274518 w 732844"/>
                  <a:gd name="connsiteY13" fmla="*/ 260195 h 410583"/>
                  <a:gd name="connsiteX14" fmla="*/ 275711 w 732844"/>
                  <a:gd name="connsiteY14" fmla="*/ 250647 h 410583"/>
                  <a:gd name="connsiteX15" fmla="*/ 266163 w 732844"/>
                  <a:gd name="connsiteY15" fmla="*/ 250647 h 410583"/>
                  <a:gd name="connsiteX16" fmla="*/ 263776 w 732844"/>
                  <a:gd name="connsiteY16" fmla="*/ 250647 h 410583"/>
                  <a:gd name="connsiteX17" fmla="*/ 247066 w 732844"/>
                  <a:gd name="connsiteY17" fmla="*/ 255421 h 410583"/>
                  <a:gd name="connsiteX18" fmla="*/ 226776 w 732844"/>
                  <a:gd name="connsiteY18" fmla="*/ 262583 h 410583"/>
                  <a:gd name="connsiteX19" fmla="*/ 213647 w 732844"/>
                  <a:gd name="connsiteY19" fmla="*/ 268550 h 410583"/>
                  <a:gd name="connsiteX20" fmla="*/ 190969 w 732844"/>
                  <a:gd name="connsiteY20" fmla="*/ 278099 h 410583"/>
                  <a:gd name="connsiteX21" fmla="*/ 175453 w 732844"/>
                  <a:gd name="connsiteY21" fmla="*/ 285260 h 410583"/>
                  <a:gd name="connsiteX22" fmla="*/ 82356 w 732844"/>
                  <a:gd name="connsiteY22" fmla="*/ 331809 h 410583"/>
                  <a:gd name="connsiteX23" fmla="*/ 0 w 732844"/>
                  <a:gd name="connsiteY23" fmla="*/ 202905 h 410583"/>
                  <a:gd name="connsiteX24" fmla="*/ 0 w 732844"/>
                  <a:gd name="connsiteY24" fmla="*/ 198131 h 410583"/>
                  <a:gd name="connsiteX25" fmla="*/ 1193 w 732844"/>
                  <a:gd name="connsiteY25" fmla="*/ 183808 h 410583"/>
                  <a:gd name="connsiteX26" fmla="*/ 216034 w 732844"/>
                  <a:gd name="connsiteY26" fmla="*/ 16710 h 410583"/>
                  <a:gd name="connsiteX27" fmla="*/ 229163 w 732844"/>
                  <a:gd name="connsiteY27" fmla="*/ 14323 h 410583"/>
                  <a:gd name="connsiteX28" fmla="*/ 366422 w 732844"/>
                  <a:gd name="connsiteY28" fmla="*/ 0 h 410583"/>
                  <a:gd name="connsiteX29" fmla="*/ 411777 w 732844"/>
                  <a:gd name="connsiteY29" fmla="*/ 1194 h 410583"/>
                  <a:gd name="connsiteX30" fmla="*/ 426100 w 732844"/>
                  <a:gd name="connsiteY30" fmla="*/ 2387 h 410583"/>
                  <a:gd name="connsiteX31" fmla="*/ 649295 w 732844"/>
                  <a:gd name="connsiteY31" fmla="*/ 75194 h 410583"/>
                  <a:gd name="connsiteX32" fmla="*/ 661231 w 732844"/>
                  <a:gd name="connsiteY32" fmla="*/ 83549 h 410583"/>
                  <a:gd name="connsiteX33" fmla="*/ 728070 w 732844"/>
                  <a:gd name="connsiteY33" fmla="*/ 175453 h 410583"/>
                  <a:gd name="connsiteX34" fmla="*/ 730457 w 732844"/>
                  <a:gd name="connsiteY34" fmla="*/ 188582 h 410583"/>
                  <a:gd name="connsiteX35" fmla="*/ 732844 w 732844"/>
                  <a:gd name="connsiteY35" fmla="*/ 206485 h 41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2844" h="410583">
                    <a:moveTo>
                      <a:pt x="732844" y="206485"/>
                    </a:moveTo>
                    <a:cubicBezTo>
                      <a:pt x="732844" y="264970"/>
                      <a:pt x="688683" y="317486"/>
                      <a:pt x="618262" y="354486"/>
                    </a:cubicBezTo>
                    <a:cubicBezTo>
                      <a:pt x="611101" y="358067"/>
                      <a:pt x="605134" y="361648"/>
                      <a:pt x="596778" y="365229"/>
                    </a:cubicBezTo>
                    <a:cubicBezTo>
                      <a:pt x="551423" y="385519"/>
                      <a:pt x="497713" y="399842"/>
                      <a:pt x="439229" y="407003"/>
                    </a:cubicBezTo>
                    <a:cubicBezTo>
                      <a:pt x="427293" y="408196"/>
                      <a:pt x="415358" y="409390"/>
                      <a:pt x="403422" y="409390"/>
                    </a:cubicBezTo>
                    <a:cubicBezTo>
                      <a:pt x="391487" y="410584"/>
                      <a:pt x="379551" y="410584"/>
                      <a:pt x="366422" y="410584"/>
                    </a:cubicBezTo>
                    <a:cubicBezTo>
                      <a:pt x="293615" y="410584"/>
                      <a:pt x="226776" y="398648"/>
                      <a:pt x="169485" y="378358"/>
                    </a:cubicBezTo>
                    <a:cubicBezTo>
                      <a:pt x="177840" y="370003"/>
                      <a:pt x="188582" y="359261"/>
                      <a:pt x="199324" y="348519"/>
                    </a:cubicBezTo>
                    <a:cubicBezTo>
                      <a:pt x="202905" y="344938"/>
                      <a:pt x="206485" y="341357"/>
                      <a:pt x="210066" y="337777"/>
                    </a:cubicBezTo>
                    <a:cubicBezTo>
                      <a:pt x="217228" y="330615"/>
                      <a:pt x="223195" y="323454"/>
                      <a:pt x="230356" y="316293"/>
                    </a:cubicBezTo>
                    <a:cubicBezTo>
                      <a:pt x="233937" y="312712"/>
                      <a:pt x="237518" y="307938"/>
                      <a:pt x="241099" y="304357"/>
                    </a:cubicBezTo>
                    <a:cubicBezTo>
                      <a:pt x="248260" y="297196"/>
                      <a:pt x="254227" y="290034"/>
                      <a:pt x="259002" y="282873"/>
                    </a:cubicBezTo>
                    <a:cubicBezTo>
                      <a:pt x="263776" y="276905"/>
                      <a:pt x="267357" y="272131"/>
                      <a:pt x="270938" y="267357"/>
                    </a:cubicBezTo>
                    <a:cubicBezTo>
                      <a:pt x="272131" y="264970"/>
                      <a:pt x="274518" y="262583"/>
                      <a:pt x="274518" y="260195"/>
                    </a:cubicBezTo>
                    <a:cubicBezTo>
                      <a:pt x="276905" y="255421"/>
                      <a:pt x="276905" y="251841"/>
                      <a:pt x="275711" y="250647"/>
                    </a:cubicBezTo>
                    <a:cubicBezTo>
                      <a:pt x="274518" y="249454"/>
                      <a:pt x="270938" y="249454"/>
                      <a:pt x="266163" y="250647"/>
                    </a:cubicBezTo>
                    <a:cubicBezTo>
                      <a:pt x="264970" y="250647"/>
                      <a:pt x="264970" y="250647"/>
                      <a:pt x="263776" y="250647"/>
                    </a:cubicBezTo>
                    <a:cubicBezTo>
                      <a:pt x="259002" y="251841"/>
                      <a:pt x="253034" y="253034"/>
                      <a:pt x="247066" y="255421"/>
                    </a:cubicBezTo>
                    <a:cubicBezTo>
                      <a:pt x="241099" y="257808"/>
                      <a:pt x="233937" y="260195"/>
                      <a:pt x="226776" y="262583"/>
                    </a:cubicBezTo>
                    <a:cubicBezTo>
                      <a:pt x="222001" y="264970"/>
                      <a:pt x="218421" y="266163"/>
                      <a:pt x="213647" y="268550"/>
                    </a:cubicBezTo>
                    <a:cubicBezTo>
                      <a:pt x="206485" y="272131"/>
                      <a:pt x="199324" y="274518"/>
                      <a:pt x="190969" y="278099"/>
                    </a:cubicBezTo>
                    <a:cubicBezTo>
                      <a:pt x="186195" y="280486"/>
                      <a:pt x="180227" y="282873"/>
                      <a:pt x="175453" y="285260"/>
                    </a:cubicBezTo>
                    <a:cubicBezTo>
                      <a:pt x="140840" y="301970"/>
                      <a:pt x="103840" y="319873"/>
                      <a:pt x="82356" y="331809"/>
                    </a:cubicBezTo>
                    <a:cubicBezTo>
                      <a:pt x="31032" y="297196"/>
                      <a:pt x="0" y="251841"/>
                      <a:pt x="0" y="202905"/>
                    </a:cubicBezTo>
                    <a:cubicBezTo>
                      <a:pt x="0" y="201711"/>
                      <a:pt x="0" y="199324"/>
                      <a:pt x="0" y="198131"/>
                    </a:cubicBezTo>
                    <a:cubicBezTo>
                      <a:pt x="0" y="193356"/>
                      <a:pt x="0" y="188582"/>
                      <a:pt x="1193" y="183808"/>
                    </a:cubicBezTo>
                    <a:cubicBezTo>
                      <a:pt x="13129" y="108614"/>
                      <a:pt x="97872" y="46549"/>
                      <a:pt x="216034" y="16710"/>
                    </a:cubicBezTo>
                    <a:cubicBezTo>
                      <a:pt x="220808" y="15516"/>
                      <a:pt x="224389" y="14323"/>
                      <a:pt x="229163" y="14323"/>
                    </a:cubicBezTo>
                    <a:cubicBezTo>
                      <a:pt x="270938" y="4774"/>
                      <a:pt x="317486" y="0"/>
                      <a:pt x="366422" y="0"/>
                    </a:cubicBezTo>
                    <a:cubicBezTo>
                      <a:pt x="381938" y="0"/>
                      <a:pt x="397454" y="0"/>
                      <a:pt x="411777" y="1194"/>
                    </a:cubicBezTo>
                    <a:cubicBezTo>
                      <a:pt x="416552" y="1194"/>
                      <a:pt x="421325" y="2387"/>
                      <a:pt x="426100" y="2387"/>
                    </a:cubicBezTo>
                    <a:cubicBezTo>
                      <a:pt x="515617" y="10742"/>
                      <a:pt x="594391" y="37000"/>
                      <a:pt x="649295" y="75194"/>
                    </a:cubicBezTo>
                    <a:cubicBezTo>
                      <a:pt x="652876" y="77581"/>
                      <a:pt x="657650" y="81162"/>
                      <a:pt x="661231" y="83549"/>
                    </a:cubicBezTo>
                    <a:cubicBezTo>
                      <a:pt x="695844" y="109807"/>
                      <a:pt x="719715" y="140840"/>
                      <a:pt x="728070" y="175453"/>
                    </a:cubicBezTo>
                    <a:cubicBezTo>
                      <a:pt x="729263" y="179034"/>
                      <a:pt x="730457" y="183808"/>
                      <a:pt x="730457" y="188582"/>
                    </a:cubicBezTo>
                    <a:cubicBezTo>
                      <a:pt x="732844" y="196937"/>
                      <a:pt x="732844" y="201711"/>
                      <a:pt x="732844" y="206485"/>
                    </a:cubicBezTo>
                    <a:close/>
                  </a:path>
                </a:pathLst>
              </a:custGeom>
              <a:gradFill>
                <a:gsLst>
                  <a:gs pos="9536">
                    <a:srgbClr val="ADCF7A"/>
                  </a:gs>
                  <a:gs pos="81010">
                    <a:srgbClr val="87B545"/>
                  </a:gs>
                </a:gsLst>
                <a:lin ang="4635868"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4" name="Graphic 261">
                <a:extLst>
                  <a:ext uri="{FF2B5EF4-FFF2-40B4-BE49-F238E27FC236}">
                    <a16:creationId xmlns:a16="http://schemas.microsoft.com/office/drawing/2014/main" id="{572B2E8C-A5B7-D1E6-4474-5B1B4D6A4887}"/>
                  </a:ext>
                </a:extLst>
              </p:cNvPr>
              <p:cNvGrpSpPr/>
              <p:nvPr/>
            </p:nvGrpSpPr>
            <p:grpSpPr>
              <a:xfrm>
                <a:off x="8906826" y="1728181"/>
                <a:ext cx="731650" cy="405809"/>
                <a:chOff x="8906826" y="1728181"/>
                <a:chExt cx="731650" cy="405809"/>
              </a:xfrm>
            </p:grpSpPr>
            <p:sp>
              <p:nvSpPr>
                <p:cNvPr id="335" name="Freeform: Shape 334">
                  <a:extLst>
                    <a:ext uri="{FF2B5EF4-FFF2-40B4-BE49-F238E27FC236}">
                      <a16:creationId xmlns:a16="http://schemas.microsoft.com/office/drawing/2014/main" id="{95DB7EE7-28E7-C858-4110-74DFA6AFCE27}"/>
                    </a:ext>
                  </a:extLst>
                </p:cNvPr>
                <p:cNvSpPr/>
                <p:nvPr/>
              </p:nvSpPr>
              <p:spPr>
                <a:xfrm>
                  <a:off x="9170601" y="1803375"/>
                  <a:ext cx="399841" cy="183807"/>
                </a:xfrm>
                <a:custGeom>
                  <a:avLst/>
                  <a:gdLst>
                    <a:gd name="connsiteX0" fmla="*/ 10742 w 399841"/>
                    <a:gd name="connsiteY0" fmla="*/ 183808 h 183807"/>
                    <a:gd name="connsiteX1" fmla="*/ 11936 w 399841"/>
                    <a:gd name="connsiteY1" fmla="*/ 174259 h 183807"/>
                    <a:gd name="connsiteX2" fmla="*/ 2387 w 399841"/>
                    <a:gd name="connsiteY2" fmla="*/ 174259 h 183807"/>
                    <a:gd name="connsiteX3" fmla="*/ 0 w 399841"/>
                    <a:gd name="connsiteY3" fmla="*/ 174259 h 183807"/>
                    <a:gd name="connsiteX4" fmla="*/ 0 w 399841"/>
                    <a:gd name="connsiteY4" fmla="*/ 174259 h 183807"/>
                    <a:gd name="connsiteX5" fmla="*/ 3581 w 399841"/>
                    <a:gd name="connsiteY5" fmla="*/ 173066 h 183807"/>
                    <a:gd name="connsiteX6" fmla="*/ 387906 w 399841"/>
                    <a:gd name="connsiteY6" fmla="*/ 0 h 183807"/>
                    <a:gd name="connsiteX7" fmla="*/ 399842 w 399841"/>
                    <a:gd name="connsiteY7" fmla="*/ 8355 h 183807"/>
                    <a:gd name="connsiteX8" fmla="*/ 10742 w 399841"/>
                    <a:gd name="connsiteY8" fmla="*/ 183808 h 18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841" h="183807">
                      <a:moveTo>
                        <a:pt x="10742" y="183808"/>
                      </a:moveTo>
                      <a:cubicBezTo>
                        <a:pt x="13130" y="179034"/>
                        <a:pt x="13130" y="175453"/>
                        <a:pt x="11936" y="174259"/>
                      </a:cubicBezTo>
                      <a:cubicBezTo>
                        <a:pt x="10742" y="173066"/>
                        <a:pt x="7162" y="173066"/>
                        <a:pt x="2387" y="174259"/>
                      </a:cubicBezTo>
                      <a:cubicBezTo>
                        <a:pt x="1194" y="174259"/>
                        <a:pt x="1194" y="174259"/>
                        <a:pt x="0" y="174259"/>
                      </a:cubicBezTo>
                      <a:lnTo>
                        <a:pt x="0" y="174259"/>
                      </a:lnTo>
                      <a:lnTo>
                        <a:pt x="3581" y="173066"/>
                      </a:lnTo>
                      <a:lnTo>
                        <a:pt x="387906" y="0"/>
                      </a:lnTo>
                      <a:cubicBezTo>
                        <a:pt x="391487" y="2387"/>
                        <a:pt x="396261" y="5968"/>
                        <a:pt x="399842" y="8355"/>
                      </a:cubicBezTo>
                      <a:lnTo>
                        <a:pt x="10742" y="183808"/>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4FECA71B-6C74-01F5-313B-DFE4CF381AC0}"/>
                    </a:ext>
                  </a:extLst>
                </p:cNvPr>
                <p:cNvSpPr/>
                <p:nvPr/>
              </p:nvSpPr>
              <p:spPr>
                <a:xfrm>
                  <a:off x="9153892" y="1728181"/>
                  <a:ext cx="180226" cy="254227"/>
                </a:xfrm>
                <a:custGeom>
                  <a:avLst/>
                  <a:gdLst>
                    <a:gd name="connsiteX0" fmla="*/ 180227 w 180226"/>
                    <a:gd name="connsiteY0" fmla="*/ 2387 h 254227"/>
                    <a:gd name="connsiteX1" fmla="*/ 20291 w 180226"/>
                    <a:gd name="connsiteY1" fmla="*/ 248260 h 254227"/>
                    <a:gd name="connsiteX2" fmla="*/ 19097 w 180226"/>
                    <a:gd name="connsiteY2" fmla="*/ 249453 h 254227"/>
                    <a:gd name="connsiteX3" fmla="*/ 16709 w 180226"/>
                    <a:gd name="connsiteY3" fmla="*/ 249453 h 254227"/>
                    <a:gd name="connsiteX4" fmla="*/ 0 w 180226"/>
                    <a:gd name="connsiteY4" fmla="*/ 254228 h 254227"/>
                    <a:gd name="connsiteX5" fmla="*/ 165904 w 180226"/>
                    <a:gd name="connsiteY5" fmla="*/ 0 h 254227"/>
                    <a:gd name="connsiteX6" fmla="*/ 180227 w 180226"/>
                    <a:gd name="connsiteY6" fmla="*/ 2387 h 25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226" h="254227">
                      <a:moveTo>
                        <a:pt x="180227" y="2387"/>
                      </a:moveTo>
                      <a:lnTo>
                        <a:pt x="20291" y="248260"/>
                      </a:lnTo>
                      <a:lnTo>
                        <a:pt x="19097" y="249453"/>
                      </a:lnTo>
                      <a:cubicBezTo>
                        <a:pt x="17903" y="249453"/>
                        <a:pt x="17903" y="249453"/>
                        <a:pt x="16709" y="249453"/>
                      </a:cubicBezTo>
                      <a:cubicBezTo>
                        <a:pt x="11936" y="250647"/>
                        <a:pt x="5968" y="251841"/>
                        <a:pt x="0" y="254228"/>
                      </a:cubicBezTo>
                      <a:lnTo>
                        <a:pt x="165904" y="0"/>
                      </a:lnTo>
                      <a:cubicBezTo>
                        <a:pt x="170679" y="1194"/>
                        <a:pt x="175453" y="1194"/>
                        <a:pt x="180227" y="2387"/>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2A6D9E85-54DC-5C83-0D8D-F059CAE801E5}"/>
                    </a:ext>
                  </a:extLst>
                </p:cNvPr>
                <p:cNvSpPr/>
                <p:nvPr/>
              </p:nvSpPr>
              <p:spPr>
                <a:xfrm>
                  <a:off x="9120472" y="1742503"/>
                  <a:ext cx="15516" cy="254227"/>
                </a:xfrm>
                <a:custGeom>
                  <a:avLst/>
                  <a:gdLst>
                    <a:gd name="connsiteX0" fmla="*/ 15516 w 15516"/>
                    <a:gd name="connsiteY0" fmla="*/ 0 h 254227"/>
                    <a:gd name="connsiteX1" fmla="*/ 13129 w 15516"/>
                    <a:gd name="connsiteY1" fmla="*/ 248260 h 254227"/>
                    <a:gd name="connsiteX2" fmla="*/ 0 w 15516"/>
                    <a:gd name="connsiteY2" fmla="*/ 254228 h 254227"/>
                    <a:gd name="connsiteX3" fmla="*/ 3581 w 15516"/>
                    <a:gd name="connsiteY3" fmla="*/ 3581 h 254227"/>
                    <a:gd name="connsiteX4" fmla="*/ 15516 w 15516"/>
                    <a:gd name="connsiteY4" fmla="*/ 0 h 25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6" h="254227">
                      <a:moveTo>
                        <a:pt x="15516" y="0"/>
                      </a:moveTo>
                      <a:lnTo>
                        <a:pt x="13129" y="248260"/>
                      </a:lnTo>
                      <a:cubicBezTo>
                        <a:pt x="8354" y="250647"/>
                        <a:pt x="4774" y="251841"/>
                        <a:pt x="0" y="254228"/>
                      </a:cubicBezTo>
                      <a:lnTo>
                        <a:pt x="3581" y="3581"/>
                      </a:lnTo>
                      <a:cubicBezTo>
                        <a:pt x="7161" y="2387"/>
                        <a:pt x="11936" y="1194"/>
                        <a:pt x="15516" y="0"/>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D1D040E5-B2B1-DB81-40A8-D037BF91FF55}"/>
                    </a:ext>
                  </a:extLst>
                </p:cNvPr>
                <p:cNvSpPr/>
                <p:nvPr/>
              </p:nvSpPr>
              <p:spPr>
                <a:xfrm>
                  <a:off x="8906826" y="1911989"/>
                  <a:ext cx="190969" cy="101452"/>
                </a:xfrm>
                <a:custGeom>
                  <a:avLst/>
                  <a:gdLst>
                    <a:gd name="connsiteX0" fmla="*/ 190969 w 190969"/>
                    <a:gd name="connsiteY0" fmla="*/ 94291 h 101452"/>
                    <a:gd name="connsiteX1" fmla="*/ 175453 w 190969"/>
                    <a:gd name="connsiteY1" fmla="*/ 101452 h 101452"/>
                    <a:gd name="connsiteX2" fmla="*/ 0 w 190969"/>
                    <a:gd name="connsiteY2" fmla="*/ 14323 h 101452"/>
                    <a:gd name="connsiteX3" fmla="*/ 1193 w 190969"/>
                    <a:gd name="connsiteY3" fmla="*/ 0 h 101452"/>
                    <a:gd name="connsiteX4" fmla="*/ 190969 w 190969"/>
                    <a:gd name="connsiteY4" fmla="*/ 94291 h 10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969" h="101452">
                      <a:moveTo>
                        <a:pt x="190969" y="94291"/>
                      </a:moveTo>
                      <a:cubicBezTo>
                        <a:pt x="186195" y="96678"/>
                        <a:pt x="180227" y="99065"/>
                        <a:pt x="175453" y="101452"/>
                      </a:cubicBezTo>
                      <a:lnTo>
                        <a:pt x="0" y="14323"/>
                      </a:lnTo>
                      <a:cubicBezTo>
                        <a:pt x="0" y="9548"/>
                        <a:pt x="0" y="4774"/>
                        <a:pt x="1193" y="0"/>
                      </a:cubicBezTo>
                      <a:lnTo>
                        <a:pt x="190969" y="94291"/>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6505A8E-C608-33A6-7E37-EC4477044F36}"/>
                    </a:ext>
                  </a:extLst>
                </p:cNvPr>
                <p:cNvSpPr/>
                <p:nvPr/>
              </p:nvSpPr>
              <p:spPr>
                <a:xfrm>
                  <a:off x="9165828" y="1903634"/>
                  <a:ext cx="472648" cy="105033"/>
                </a:xfrm>
                <a:custGeom>
                  <a:avLst/>
                  <a:gdLst>
                    <a:gd name="connsiteX0" fmla="*/ 472648 w 472648"/>
                    <a:gd name="connsiteY0" fmla="*/ 11936 h 105033"/>
                    <a:gd name="connsiteX1" fmla="*/ 0 w 472648"/>
                    <a:gd name="connsiteY1" fmla="*/ 105033 h 105033"/>
                    <a:gd name="connsiteX2" fmla="*/ 11936 w 472648"/>
                    <a:gd name="connsiteY2" fmla="*/ 89517 h 105033"/>
                    <a:gd name="connsiteX3" fmla="*/ 470261 w 472648"/>
                    <a:gd name="connsiteY3" fmla="*/ 0 h 105033"/>
                    <a:gd name="connsiteX4" fmla="*/ 472648 w 472648"/>
                    <a:gd name="connsiteY4" fmla="*/ 11936 h 105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648" h="105033">
                      <a:moveTo>
                        <a:pt x="472648" y="11936"/>
                      </a:moveTo>
                      <a:lnTo>
                        <a:pt x="0" y="105033"/>
                      </a:lnTo>
                      <a:cubicBezTo>
                        <a:pt x="4774" y="99065"/>
                        <a:pt x="8355" y="94291"/>
                        <a:pt x="11936" y="89517"/>
                      </a:cubicBezTo>
                      <a:lnTo>
                        <a:pt x="470261" y="0"/>
                      </a:lnTo>
                      <a:cubicBezTo>
                        <a:pt x="471455" y="3581"/>
                        <a:pt x="472648" y="8355"/>
                        <a:pt x="472648" y="11936"/>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F8A5DB2B-7A70-0B8E-330B-749AA74E0053}"/>
                    </a:ext>
                  </a:extLst>
                </p:cNvPr>
                <p:cNvSpPr/>
                <p:nvPr/>
              </p:nvSpPr>
              <p:spPr>
                <a:xfrm>
                  <a:off x="9137182" y="2030151"/>
                  <a:ext cx="387905" cy="59677"/>
                </a:xfrm>
                <a:custGeom>
                  <a:avLst/>
                  <a:gdLst>
                    <a:gd name="connsiteX0" fmla="*/ 387906 w 387905"/>
                    <a:gd name="connsiteY0" fmla="*/ 48936 h 59677"/>
                    <a:gd name="connsiteX1" fmla="*/ 366422 w 387905"/>
                    <a:gd name="connsiteY1" fmla="*/ 59678 h 59677"/>
                    <a:gd name="connsiteX2" fmla="*/ 0 w 387905"/>
                    <a:gd name="connsiteY2" fmla="*/ 11936 h 59677"/>
                    <a:gd name="connsiteX3" fmla="*/ 10742 w 387905"/>
                    <a:gd name="connsiteY3" fmla="*/ 0 h 59677"/>
                    <a:gd name="connsiteX4" fmla="*/ 387906 w 387905"/>
                    <a:gd name="connsiteY4" fmla="*/ 48936 h 59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05" h="59677">
                      <a:moveTo>
                        <a:pt x="387906" y="48936"/>
                      </a:moveTo>
                      <a:cubicBezTo>
                        <a:pt x="380745" y="52516"/>
                        <a:pt x="374777" y="56097"/>
                        <a:pt x="366422" y="59678"/>
                      </a:cubicBezTo>
                      <a:lnTo>
                        <a:pt x="0" y="11936"/>
                      </a:lnTo>
                      <a:cubicBezTo>
                        <a:pt x="3581" y="8355"/>
                        <a:pt x="7162" y="3581"/>
                        <a:pt x="10742" y="0"/>
                      </a:cubicBezTo>
                      <a:lnTo>
                        <a:pt x="387906" y="48936"/>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64D472DD-6829-DAF3-76A1-A3787A04EF66}"/>
                    </a:ext>
                  </a:extLst>
                </p:cNvPr>
                <p:cNvSpPr/>
                <p:nvPr/>
              </p:nvSpPr>
              <p:spPr>
                <a:xfrm>
                  <a:off x="9106150" y="2062377"/>
                  <a:ext cx="239904" cy="71613"/>
                </a:xfrm>
                <a:custGeom>
                  <a:avLst/>
                  <a:gdLst>
                    <a:gd name="connsiteX0" fmla="*/ 239905 w 239904"/>
                    <a:gd name="connsiteY0" fmla="*/ 69226 h 71613"/>
                    <a:gd name="connsiteX1" fmla="*/ 204098 w 239904"/>
                    <a:gd name="connsiteY1" fmla="*/ 71613 h 71613"/>
                    <a:gd name="connsiteX2" fmla="*/ 0 w 239904"/>
                    <a:gd name="connsiteY2" fmla="*/ 10742 h 71613"/>
                    <a:gd name="connsiteX3" fmla="*/ 10742 w 239904"/>
                    <a:gd name="connsiteY3" fmla="*/ 0 h 71613"/>
                    <a:gd name="connsiteX4" fmla="*/ 239905 w 239904"/>
                    <a:gd name="connsiteY4" fmla="*/ 69226 h 7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904" h="71613">
                      <a:moveTo>
                        <a:pt x="239905" y="69226"/>
                      </a:moveTo>
                      <a:cubicBezTo>
                        <a:pt x="227969" y="70420"/>
                        <a:pt x="216034" y="71613"/>
                        <a:pt x="204098" y="71613"/>
                      </a:cubicBezTo>
                      <a:lnTo>
                        <a:pt x="0" y="10742"/>
                      </a:lnTo>
                      <a:cubicBezTo>
                        <a:pt x="3581" y="7161"/>
                        <a:pt x="7161" y="3581"/>
                        <a:pt x="10742" y="0"/>
                      </a:cubicBezTo>
                      <a:lnTo>
                        <a:pt x="239905" y="69226"/>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42" name="Graphic 261">
              <a:extLst>
                <a:ext uri="{FF2B5EF4-FFF2-40B4-BE49-F238E27FC236}">
                  <a16:creationId xmlns:a16="http://schemas.microsoft.com/office/drawing/2014/main" id="{DA370E2C-F2EF-1C6E-9E71-3C59E9402A03}"/>
                </a:ext>
              </a:extLst>
            </p:cNvPr>
            <p:cNvGrpSpPr/>
            <p:nvPr/>
          </p:nvGrpSpPr>
          <p:grpSpPr>
            <a:xfrm>
              <a:off x="2221563" y="2916512"/>
              <a:ext cx="673316" cy="377615"/>
              <a:chOff x="2221563" y="2916512"/>
              <a:chExt cx="673316" cy="377615"/>
            </a:xfrm>
          </p:grpSpPr>
          <p:sp>
            <p:nvSpPr>
              <p:cNvPr id="343" name="Freeform: Shape 342">
                <a:extLst>
                  <a:ext uri="{FF2B5EF4-FFF2-40B4-BE49-F238E27FC236}">
                    <a16:creationId xmlns:a16="http://schemas.microsoft.com/office/drawing/2014/main" id="{5225CD5D-048C-D174-FFA9-8FD2AC6C8C54}"/>
                  </a:ext>
                </a:extLst>
              </p:cNvPr>
              <p:cNvSpPr/>
              <p:nvPr/>
            </p:nvSpPr>
            <p:spPr>
              <a:xfrm>
                <a:off x="2221563" y="2916512"/>
                <a:ext cx="673316" cy="377615"/>
              </a:xfrm>
              <a:custGeom>
                <a:avLst/>
                <a:gdLst>
                  <a:gd name="connsiteX0" fmla="*/ 673316 w 673316"/>
                  <a:gd name="connsiteY0" fmla="*/ 208130 h 377615"/>
                  <a:gd name="connsiteX1" fmla="*/ 559928 w 673316"/>
                  <a:gd name="connsiteY1" fmla="*/ 338228 h 377615"/>
                  <a:gd name="connsiteX2" fmla="*/ 539638 w 673316"/>
                  <a:gd name="connsiteY2" fmla="*/ 346583 h 377615"/>
                  <a:gd name="connsiteX3" fmla="*/ 392830 w 673316"/>
                  <a:gd name="connsiteY3" fmla="*/ 376422 h 377615"/>
                  <a:gd name="connsiteX4" fmla="*/ 360604 w 673316"/>
                  <a:gd name="connsiteY4" fmla="*/ 377616 h 377615"/>
                  <a:gd name="connsiteX5" fmla="*/ 325991 w 673316"/>
                  <a:gd name="connsiteY5" fmla="*/ 376422 h 377615"/>
                  <a:gd name="connsiteX6" fmla="*/ 146957 w 673316"/>
                  <a:gd name="connsiteY6" fmla="*/ 337034 h 377615"/>
                  <a:gd name="connsiteX7" fmla="*/ 175603 w 673316"/>
                  <a:gd name="connsiteY7" fmla="*/ 310776 h 377615"/>
                  <a:gd name="connsiteX8" fmla="*/ 185151 w 673316"/>
                  <a:gd name="connsiteY8" fmla="*/ 301228 h 377615"/>
                  <a:gd name="connsiteX9" fmla="*/ 205442 w 673316"/>
                  <a:gd name="connsiteY9" fmla="*/ 282131 h 377615"/>
                  <a:gd name="connsiteX10" fmla="*/ 216184 w 673316"/>
                  <a:gd name="connsiteY10" fmla="*/ 272582 h 377615"/>
                  <a:gd name="connsiteX11" fmla="*/ 234087 w 673316"/>
                  <a:gd name="connsiteY11" fmla="*/ 253485 h 377615"/>
                  <a:gd name="connsiteX12" fmla="*/ 246023 w 673316"/>
                  <a:gd name="connsiteY12" fmla="*/ 240357 h 377615"/>
                  <a:gd name="connsiteX13" fmla="*/ 249603 w 673316"/>
                  <a:gd name="connsiteY13" fmla="*/ 234389 h 377615"/>
                  <a:gd name="connsiteX14" fmla="*/ 250797 w 673316"/>
                  <a:gd name="connsiteY14" fmla="*/ 226034 h 377615"/>
                  <a:gd name="connsiteX15" fmla="*/ 241248 w 673316"/>
                  <a:gd name="connsiteY15" fmla="*/ 226034 h 377615"/>
                  <a:gd name="connsiteX16" fmla="*/ 238861 w 673316"/>
                  <a:gd name="connsiteY16" fmla="*/ 226034 h 377615"/>
                  <a:gd name="connsiteX17" fmla="*/ 223345 w 673316"/>
                  <a:gd name="connsiteY17" fmla="*/ 229614 h 377615"/>
                  <a:gd name="connsiteX18" fmla="*/ 204248 w 673316"/>
                  <a:gd name="connsiteY18" fmla="*/ 235582 h 377615"/>
                  <a:gd name="connsiteX19" fmla="*/ 192313 w 673316"/>
                  <a:gd name="connsiteY19" fmla="*/ 240357 h 377615"/>
                  <a:gd name="connsiteX20" fmla="*/ 170829 w 673316"/>
                  <a:gd name="connsiteY20" fmla="*/ 248711 h 377615"/>
                  <a:gd name="connsiteX21" fmla="*/ 156506 w 673316"/>
                  <a:gd name="connsiteY21" fmla="*/ 254679 h 377615"/>
                  <a:gd name="connsiteX22" fmla="*/ 69376 w 673316"/>
                  <a:gd name="connsiteY22" fmla="*/ 292873 h 377615"/>
                  <a:gd name="connsiteX23" fmla="*/ 150 w 673316"/>
                  <a:gd name="connsiteY23" fmla="*/ 169936 h 377615"/>
                  <a:gd name="connsiteX24" fmla="*/ 150 w 673316"/>
                  <a:gd name="connsiteY24" fmla="*/ 165162 h 377615"/>
                  <a:gd name="connsiteX25" fmla="*/ 2537 w 673316"/>
                  <a:gd name="connsiteY25" fmla="*/ 152033 h 377615"/>
                  <a:gd name="connsiteX26" fmla="*/ 207829 w 673316"/>
                  <a:gd name="connsiteY26" fmla="*/ 10000 h 377615"/>
                  <a:gd name="connsiteX27" fmla="*/ 219764 w 673316"/>
                  <a:gd name="connsiteY27" fmla="*/ 7613 h 377615"/>
                  <a:gd name="connsiteX28" fmla="*/ 346281 w 673316"/>
                  <a:gd name="connsiteY28" fmla="*/ 1645 h 377615"/>
                  <a:gd name="connsiteX29" fmla="*/ 388056 w 673316"/>
                  <a:gd name="connsiteY29" fmla="*/ 5226 h 377615"/>
                  <a:gd name="connsiteX30" fmla="*/ 401185 w 673316"/>
                  <a:gd name="connsiteY30" fmla="*/ 7613 h 377615"/>
                  <a:gd name="connsiteX31" fmla="*/ 602896 w 673316"/>
                  <a:gd name="connsiteY31" fmla="*/ 85194 h 377615"/>
                  <a:gd name="connsiteX32" fmla="*/ 613638 w 673316"/>
                  <a:gd name="connsiteY32" fmla="*/ 93549 h 377615"/>
                  <a:gd name="connsiteX33" fmla="*/ 669735 w 673316"/>
                  <a:gd name="connsiteY33" fmla="*/ 181872 h 377615"/>
                  <a:gd name="connsiteX34" fmla="*/ 670929 w 673316"/>
                  <a:gd name="connsiteY34" fmla="*/ 193808 h 377615"/>
                  <a:gd name="connsiteX35" fmla="*/ 673316 w 673316"/>
                  <a:gd name="connsiteY35" fmla="*/ 208130 h 377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3316" h="377615">
                    <a:moveTo>
                      <a:pt x="673316" y="208130"/>
                    </a:moveTo>
                    <a:cubicBezTo>
                      <a:pt x="669735" y="261840"/>
                      <a:pt x="626767" y="308389"/>
                      <a:pt x="559928" y="338228"/>
                    </a:cubicBezTo>
                    <a:cubicBezTo>
                      <a:pt x="553960" y="340615"/>
                      <a:pt x="546799" y="344196"/>
                      <a:pt x="539638" y="346583"/>
                    </a:cubicBezTo>
                    <a:cubicBezTo>
                      <a:pt x="496670" y="363293"/>
                      <a:pt x="446540" y="374035"/>
                      <a:pt x="392830" y="376422"/>
                    </a:cubicBezTo>
                    <a:cubicBezTo>
                      <a:pt x="382088" y="376422"/>
                      <a:pt x="371346" y="377616"/>
                      <a:pt x="360604" y="377616"/>
                    </a:cubicBezTo>
                    <a:cubicBezTo>
                      <a:pt x="349862" y="377616"/>
                      <a:pt x="337926" y="377616"/>
                      <a:pt x="325991" y="376422"/>
                    </a:cubicBezTo>
                    <a:cubicBezTo>
                      <a:pt x="259152" y="372841"/>
                      <a:pt x="198280" y="358519"/>
                      <a:pt x="146957" y="337034"/>
                    </a:cubicBezTo>
                    <a:cubicBezTo>
                      <a:pt x="155312" y="329873"/>
                      <a:pt x="164861" y="321518"/>
                      <a:pt x="175603" y="310776"/>
                    </a:cubicBezTo>
                    <a:cubicBezTo>
                      <a:pt x="179183" y="308389"/>
                      <a:pt x="181571" y="304809"/>
                      <a:pt x="185151" y="301228"/>
                    </a:cubicBezTo>
                    <a:cubicBezTo>
                      <a:pt x="192313" y="295260"/>
                      <a:pt x="198280" y="289292"/>
                      <a:pt x="205442" y="282131"/>
                    </a:cubicBezTo>
                    <a:cubicBezTo>
                      <a:pt x="209022" y="278550"/>
                      <a:pt x="212603" y="274970"/>
                      <a:pt x="216184" y="272582"/>
                    </a:cubicBezTo>
                    <a:cubicBezTo>
                      <a:pt x="223345" y="266615"/>
                      <a:pt x="229313" y="259453"/>
                      <a:pt x="234087" y="253485"/>
                    </a:cubicBezTo>
                    <a:cubicBezTo>
                      <a:pt x="238861" y="248711"/>
                      <a:pt x="242442" y="243937"/>
                      <a:pt x="246023" y="240357"/>
                    </a:cubicBezTo>
                    <a:cubicBezTo>
                      <a:pt x="247216" y="237969"/>
                      <a:pt x="249603" y="235582"/>
                      <a:pt x="249603" y="234389"/>
                    </a:cubicBezTo>
                    <a:cubicBezTo>
                      <a:pt x="251990" y="230808"/>
                      <a:pt x="253184" y="227227"/>
                      <a:pt x="250797" y="226034"/>
                    </a:cubicBezTo>
                    <a:cubicBezTo>
                      <a:pt x="249603" y="224840"/>
                      <a:pt x="246023" y="224840"/>
                      <a:pt x="241248" y="226034"/>
                    </a:cubicBezTo>
                    <a:cubicBezTo>
                      <a:pt x="240055" y="226034"/>
                      <a:pt x="240055" y="226034"/>
                      <a:pt x="238861" y="226034"/>
                    </a:cubicBezTo>
                    <a:cubicBezTo>
                      <a:pt x="234087" y="227227"/>
                      <a:pt x="229313" y="228421"/>
                      <a:pt x="223345" y="229614"/>
                    </a:cubicBezTo>
                    <a:cubicBezTo>
                      <a:pt x="217377" y="230808"/>
                      <a:pt x="211409" y="233195"/>
                      <a:pt x="204248" y="235582"/>
                    </a:cubicBezTo>
                    <a:cubicBezTo>
                      <a:pt x="200667" y="236776"/>
                      <a:pt x="195893" y="237969"/>
                      <a:pt x="192313" y="240357"/>
                    </a:cubicBezTo>
                    <a:cubicBezTo>
                      <a:pt x="185151" y="242743"/>
                      <a:pt x="177990" y="245131"/>
                      <a:pt x="170829" y="248711"/>
                    </a:cubicBezTo>
                    <a:cubicBezTo>
                      <a:pt x="166054" y="249905"/>
                      <a:pt x="161280" y="252292"/>
                      <a:pt x="156506" y="254679"/>
                    </a:cubicBezTo>
                    <a:cubicBezTo>
                      <a:pt x="123086" y="267808"/>
                      <a:pt x="89667" y="283324"/>
                      <a:pt x="69376" y="292873"/>
                    </a:cubicBezTo>
                    <a:cubicBezTo>
                      <a:pt x="24021" y="258260"/>
                      <a:pt x="-2237" y="215292"/>
                      <a:pt x="150" y="169936"/>
                    </a:cubicBezTo>
                    <a:cubicBezTo>
                      <a:pt x="150" y="168743"/>
                      <a:pt x="150" y="166356"/>
                      <a:pt x="150" y="165162"/>
                    </a:cubicBezTo>
                    <a:cubicBezTo>
                      <a:pt x="150" y="160388"/>
                      <a:pt x="1343" y="156808"/>
                      <a:pt x="2537" y="152033"/>
                    </a:cubicBezTo>
                    <a:cubicBezTo>
                      <a:pt x="18053" y="84001"/>
                      <a:pt x="98022" y="30290"/>
                      <a:pt x="207829" y="10000"/>
                    </a:cubicBezTo>
                    <a:cubicBezTo>
                      <a:pt x="211409" y="8806"/>
                      <a:pt x="216184" y="8806"/>
                      <a:pt x="219764" y="7613"/>
                    </a:cubicBezTo>
                    <a:cubicBezTo>
                      <a:pt x="259152" y="452"/>
                      <a:pt x="302120" y="-1936"/>
                      <a:pt x="346281" y="1645"/>
                    </a:cubicBezTo>
                    <a:cubicBezTo>
                      <a:pt x="360604" y="2838"/>
                      <a:pt x="374927" y="4032"/>
                      <a:pt x="388056" y="5226"/>
                    </a:cubicBezTo>
                    <a:cubicBezTo>
                      <a:pt x="392830" y="5226"/>
                      <a:pt x="397604" y="6419"/>
                      <a:pt x="401185" y="7613"/>
                    </a:cubicBezTo>
                    <a:cubicBezTo>
                      <a:pt x="483540" y="19549"/>
                      <a:pt x="553960" y="48194"/>
                      <a:pt x="602896" y="85194"/>
                    </a:cubicBezTo>
                    <a:cubicBezTo>
                      <a:pt x="606477" y="87581"/>
                      <a:pt x="610057" y="91162"/>
                      <a:pt x="613638" y="93549"/>
                    </a:cubicBezTo>
                    <a:cubicBezTo>
                      <a:pt x="644671" y="119807"/>
                      <a:pt x="663768" y="149646"/>
                      <a:pt x="669735" y="181872"/>
                    </a:cubicBezTo>
                    <a:cubicBezTo>
                      <a:pt x="670929" y="185453"/>
                      <a:pt x="670929" y="190227"/>
                      <a:pt x="670929" y="193808"/>
                    </a:cubicBezTo>
                    <a:cubicBezTo>
                      <a:pt x="673316" y="198582"/>
                      <a:pt x="673316" y="203356"/>
                      <a:pt x="673316" y="208130"/>
                    </a:cubicBezTo>
                    <a:close/>
                  </a:path>
                </a:pathLst>
              </a:custGeom>
              <a:gradFill>
                <a:gsLst>
                  <a:gs pos="9536">
                    <a:srgbClr val="ADCF7A"/>
                  </a:gs>
                  <a:gs pos="81010">
                    <a:srgbClr val="87B545"/>
                  </a:gs>
                </a:gsLst>
                <a:lin ang="4830568"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44" name="Graphic 261">
                <a:extLst>
                  <a:ext uri="{FF2B5EF4-FFF2-40B4-BE49-F238E27FC236}">
                    <a16:creationId xmlns:a16="http://schemas.microsoft.com/office/drawing/2014/main" id="{B372F3DD-2375-7DA4-AD33-81248E9540AA}"/>
                  </a:ext>
                </a:extLst>
              </p:cNvPr>
              <p:cNvGrpSpPr/>
              <p:nvPr/>
            </p:nvGrpSpPr>
            <p:grpSpPr>
              <a:xfrm>
                <a:off x="2222907" y="2921738"/>
                <a:ext cx="671972" cy="372389"/>
                <a:chOff x="2222907" y="2921738"/>
                <a:chExt cx="671972" cy="372389"/>
              </a:xfrm>
            </p:grpSpPr>
            <p:sp>
              <p:nvSpPr>
                <p:cNvPr id="345" name="Freeform: Shape 344">
                  <a:extLst>
                    <a:ext uri="{FF2B5EF4-FFF2-40B4-BE49-F238E27FC236}">
                      <a16:creationId xmlns:a16="http://schemas.microsoft.com/office/drawing/2014/main" id="{7EFE2A8C-F720-B930-8061-2412D34B0CCB}"/>
                    </a:ext>
                  </a:extLst>
                </p:cNvPr>
                <p:cNvSpPr/>
                <p:nvPr/>
              </p:nvSpPr>
              <p:spPr>
                <a:xfrm>
                  <a:off x="2460425" y="3002900"/>
                  <a:ext cx="375970" cy="149194"/>
                </a:xfrm>
                <a:custGeom>
                  <a:avLst/>
                  <a:gdLst>
                    <a:gd name="connsiteX0" fmla="*/ 10742 w 375970"/>
                    <a:gd name="connsiteY0" fmla="*/ 149195 h 149194"/>
                    <a:gd name="connsiteX1" fmla="*/ 11936 w 375970"/>
                    <a:gd name="connsiteY1" fmla="*/ 140840 h 149194"/>
                    <a:gd name="connsiteX2" fmla="*/ 2387 w 375970"/>
                    <a:gd name="connsiteY2" fmla="*/ 140840 h 149194"/>
                    <a:gd name="connsiteX3" fmla="*/ 0 w 375970"/>
                    <a:gd name="connsiteY3" fmla="*/ 140840 h 149194"/>
                    <a:gd name="connsiteX4" fmla="*/ 0 w 375970"/>
                    <a:gd name="connsiteY4" fmla="*/ 140840 h 149194"/>
                    <a:gd name="connsiteX5" fmla="*/ 3581 w 375970"/>
                    <a:gd name="connsiteY5" fmla="*/ 139646 h 149194"/>
                    <a:gd name="connsiteX6" fmla="*/ 365228 w 375970"/>
                    <a:gd name="connsiteY6" fmla="*/ 0 h 149194"/>
                    <a:gd name="connsiteX7" fmla="*/ 375970 w 375970"/>
                    <a:gd name="connsiteY7" fmla="*/ 8355 h 149194"/>
                    <a:gd name="connsiteX8" fmla="*/ 10742 w 375970"/>
                    <a:gd name="connsiteY8" fmla="*/ 149195 h 14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970" h="149194">
                      <a:moveTo>
                        <a:pt x="10742" y="149195"/>
                      </a:moveTo>
                      <a:cubicBezTo>
                        <a:pt x="13129" y="145614"/>
                        <a:pt x="14323" y="142034"/>
                        <a:pt x="11936" y="140840"/>
                      </a:cubicBezTo>
                      <a:cubicBezTo>
                        <a:pt x="10742" y="139646"/>
                        <a:pt x="7161" y="139646"/>
                        <a:pt x="2387" y="140840"/>
                      </a:cubicBezTo>
                      <a:cubicBezTo>
                        <a:pt x="1194" y="140840"/>
                        <a:pt x="1194" y="140840"/>
                        <a:pt x="0" y="140840"/>
                      </a:cubicBezTo>
                      <a:lnTo>
                        <a:pt x="0" y="140840"/>
                      </a:lnTo>
                      <a:lnTo>
                        <a:pt x="3581" y="139646"/>
                      </a:lnTo>
                      <a:lnTo>
                        <a:pt x="365228" y="0"/>
                      </a:lnTo>
                      <a:cubicBezTo>
                        <a:pt x="368809" y="2387"/>
                        <a:pt x="372390" y="5968"/>
                        <a:pt x="375970" y="8355"/>
                      </a:cubicBezTo>
                      <a:lnTo>
                        <a:pt x="10742" y="149195"/>
                      </a:lnTo>
                      <a:close/>
                    </a:path>
                  </a:pathLst>
                </a:custGeom>
                <a:gradFill>
                  <a:gsLst>
                    <a:gs pos="9536">
                      <a:srgbClr val="ADCF7A"/>
                    </a:gs>
                    <a:gs pos="81010">
                      <a:srgbClr val="87B545"/>
                    </a:gs>
                  </a:gsLst>
                  <a:lin ang="19468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4A7F3168-BFD7-4466-8AF0-82EFCB79551D}"/>
                    </a:ext>
                  </a:extLst>
                </p:cNvPr>
                <p:cNvSpPr/>
                <p:nvPr/>
              </p:nvSpPr>
              <p:spPr>
                <a:xfrm>
                  <a:off x="2444908" y="2921738"/>
                  <a:ext cx="179033" cy="224388"/>
                </a:xfrm>
                <a:custGeom>
                  <a:avLst/>
                  <a:gdLst>
                    <a:gd name="connsiteX0" fmla="*/ 179034 w 179033"/>
                    <a:gd name="connsiteY0" fmla="*/ 2387 h 224388"/>
                    <a:gd name="connsiteX1" fmla="*/ 19097 w 179033"/>
                    <a:gd name="connsiteY1" fmla="*/ 219614 h 224388"/>
                    <a:gd name="connsiteX2" fmla="*/ 17903 w 179033"/>
                    <a:gd name="connsiteY2" fmla="*/ 220808 h 224388"/>
                    <a:gd name="connsiteX3" fmla="*/ 15516 w 179033"/>
                    <a:gd name="connsiteY3" fmla="*/ 220808 h 224388"/>
                    <a:gd name="connsiteX4" fmla="*/ 0 w 179033"/>
                    <a:gd name="connsiteY4" fmla="*/ 224389 h 224388"/>
                    <a:gd name="connsiteX5" fmla="*/ 165904 w 179033"/>
                    <a:gd name="connsiteY5" fmla="*/ 0 h 224388"/>
                    <a:gd name="connsiteX6" fmla="*/ 179034 w 179033"/>
                    <a:gd name="connsiteY6" fmla="*/ 2387 h 2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33" h="224388">
                      <a:moveTo>
                        <a:pt x="179034" y="2387"/>
                      </a:moveTo>
                      <a:lnTo>
                        <a:pt x="19097" y="219614"/>
                      </a:lnTo>
                      <a:lnTo>
                        <a:pt x="17903" y="220808"/>
                      </a:lnTo>
                      <a:cubicBezTo>
                        <a:pt x="16710" y="220808"/>
                        <a:pt x="16710" y="220808"/>
                        <a:pt x="15516" y="220808"/>
                      </a:cubicBezTo>
                      <a:cubicBezTo>
                        <a:pt x="10742" y="222002"/>
                        <a:pt x="5968" y="223195"/>
                        <a:pt x="0" y="224389"/>
                      </a:cubicBezTo>
                      <a:lnTo>
                        <a:pt x="165904" y="0"/>
                      </a:lnTo>
                      <a:cubicBezTo>
                        <a:pt x="170679" y="1194"/>
                        <a:pt x="175453" y="2387"/>
                        <a:pt x="179034" y="2387"/>
                      </a:cubicBezTo>
                      <a:close/>
                    </a:path>
                  </a:pathLst>
                </a:custGeom>
                <a:gradFill>
                  <a:gsLst>
                    <a:gs pos="9536">
                      <a:srgbClr val="ADCF7A"/>
                    </a:gs>
                    <a:gs pos="81010">
                      <a:srgbClr val="87B545"/>
                    </a:gs>
                  </a:gsLst>
                  <a:lin ang="19468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E3DCD16A-DA52-6C31-AC2E-D8517B3ACB60}"/>
                    </a:ext>
                  </a:extLst>
                </p:cNvPr>
                <p:cNvSpPr/>
                <p:nvPr/>
              </p:nvSpPr>
              <p:spPr>
                <a:xfrm>
                  <a:off x="2415069" y="2925318"/>
                  <a:ext cx="27451" cy="232743"/>
                </a:xfrm>
                <a:custGeom>
                  <a:avLst/>
                  <a:gdLst>
                    <a:gd name="connsiteX0" fmla="*/ 27452 w 27451"/>
                    <a:gd name="connsiteY0" fmla="*/ 0 h 232743"/>
                    <a:gd name="connsiteX1" fmla="*/ 11936 w 27451"/>
                    <a:gd name="connsiteY1" fmla="*/ 227969 h 232743"/>
                    <a:gd name="connsiteX2" fmla="*/ 0 w 27451"/>
                    <a:gd name="connsiteY2" fmla="*/ 232744 h 232743"/>
                    <a:gd name="connsiteX3" fmla="*/ 15516 w 27451"/>
                    <a:gd name="connsiteY3" fmla="*/ 2387 h 232743"/>
                    <a:gd name="connsiteX4" fmla="*/ 27452 w 27451"/>
                    <a:gd name="connsiteY4" fmla="*/ 0 h 23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1" h="232743">
                      <a:moveTo>
                        <a:pt x="27452" y="0"/>
                      </a:moveTo>
                      <a:lnTo>
                        <a:pt x="11936" y="227969"/>
                      </a:lnTo>
                      <a:cubicBezTo>
                        <a:pt x="8355" y="229163"/>
                        <a:pt x="3581" y="230357"/>
                        <a:pt x="0" y="232744"/>
                      </a:cubicBezTo>
                      <a:lnTo>
                        <a:pt x="15516" y="2387"/>
                      </a:lnTo>
                      <a:cubicBezTo>
                        <a:pt x="19097" y="1194"/>
                        <a:pt x="22678" y="0"/>
                        <a:pt x="27452" y="0"/>
                      </a:cubicBezTo>
                      <a:close/>
                    </a:path>
                  </a:pathLst>
                </a:custGeom>
                <a:gradFill>
                  <a:gsLst>
                    <a:gs pos="9536">
                      <a:srgbClr val="ADCF7A"/>
                    </a:gs>
                    <a:gs pos="81010">
                      <a:srgbClr val="87B545"/>
                    </a:gs>
                  </a:gsLst>
                  <a:lin ang="19468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18FF8FEA-1B42-9689-5673-34067BEBF5A3}"/>
                    </a:ext>
                  </a:extLst>
                </p:cNvPr>
                <p:cNvSpPr/>
                <p:nvPr/>
              </p:nvSpPr>
              <p:spPr>
                <a:xfrm>
                  <a:off x="2222907" y="3069739"/>
                  <a:ext cx="169485" cy="101452"/>
                </a:xfrm>
                <a:custGeom>
                  <a:avLst/>
                  <a:gdLst>
                    <a:gd name="connsiteX0" fmla="*/ 169485 w 169485"/>
                    <a:gd name="connsiteY0" fmla="*/ 95485 h 101452"/>
                    <a:gd name="connsiteX1" fmla="*/ 155162 w 169485"/>
                    <a:gd name="connsiteY1" fmla="*/ 101452 h 101452"/>
                    <a:gd name="connsiteX2" fmla="*/ 0 w 169485"/>
                    <a:gd name="connsiteY2" fmla="*/ 13129 h 101452"/>
                    <a:gd name="connsiteX3" fmla="*/ 2387 w 169485"/>
                    <a:gd name="connsiteY3" fmla="*/ 0 h 101452"/>
                    <a:gd name="connsiteX4" fmla="*/ 169485 w 169485"/>
                    <a:gd name="connsiteY4" fmla="*/ 95485 h 10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85" h="101452">
                      <a:moveTo>
                        <a:pt x="169485" y="95485"/>
                      </a:moveTo>
                      <a:cubicBezTo>
                        <a:pt x="164711" y="96678"/>
                        <a:pt x="159937" y="99065"/>
                        <a:pt x="155162" y="101452"/>
                      </a:cubicBezTo>
                      <a:lnTo>
                        <a:pt x="0" y="13129"/>
                      </a:lnTo>
                      <a:cubicBezTo>
                        <a:pt x="0" y="8355"/>
                        <a:pt x="1194" y="4774"/>
                        <a:pt x="2387" y="0"/>
                      </a:cubicBezTo>
                      <a:lnTo>
                        <a:pt x="169485" y="95485"/>
                      </a:lnTo>
                      <a:close/>
                    </a:path>
                  </a:pathLst>
                </a:custGeom>
                <a:gradFill>
                  <a:gsLst>
                    <a:gs pos="9536">
                      <a:srgbClr val="ADCF7A"/>
                    </a:gs>
                    <a:gs pos="81010">
                      <a:srgbClr val="87B545"/>
                    </a:gs>
                  </a:gsLst>
                  <a:lin ang="19468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A064ABB1-2DA7-A707-0AC1-CF4B011213C0}"/>
                    </a:ext>
                  </a:extLst>
                </p:cNvPr>
                <p:cNvSpPr/>
                <p:nvPr/>
              </p:nvSpPr>
              <p:spPr>
                <a:xfrm>
                  <a:off x="2455650" y="3099578"/>
                  <a:ext cx="439228" cy="71613"/>
                </a:xfrm>
                <a:custGeom>
                  <a:avLst/>
                  <a:gdLst>
                    <a:gd name="connsiteX0" fmla="*/ 439229 w 439228"/>
                    <a:gd name="connsiteY0" fmla="*/ 10742 h 71613"/>
                    <a:gd name="connsiteX1" fmla="*/ 0 w 439228"/>
                    <a:gd name="connsiteY1" fmla="*/ 71613 h 71613"/>
                    <a:gd name="connsiteX2" fmla="*/ 11936 w 439228"/>
                    <a:gd name="connsiteY2" fmla="*/ 58484 h 71613"/>
                    <a:gd name="connsiteX3" fmla="*/ 438035 w 439228"/>
                    <a:gd name="connsiteY3" fmla="*/ 0 h 71613"/>
                    <a:gd name="connsiteX4" fmla="*/ 439229 w 439228"/>
                    <a:gd name="connsiteY4" fmla="*/ 10742 h 7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28" h="71613">
                      <a:moveTo>
                        <a:pt x="439229" y="10742"/>
                      </a:moveTo>
                      <a:lnTo>
                        <a:pt x="0" y="71613"/>
                      </a:lnTo>
                      <a:cubicBezTo>
                        <a:pt x="4774" y="66839"/>
                        <a:pt x="8355" y="62065"/>
                        <a:pt x="11936" y="58484"/>
                      </a:cubicBezTo>
                      <a:lnTo>
                        <a:pt x="438035" y="0"/>
                      </a:lnTo>
                      <a:cubicBezTo>
                        <a:pt x="438035" y="3581"/>
                        <a:pt x="438035" y="7161"/>
                        <a:pt x="439229" y="10742"/>
                      </a:cubicBezTo>
                      <a:close/>
                    </a:path>
                  </a:pathLst>
                </a:custGeom>
                <a:gradFill>
                  <a:gsLst>
                    <a:gs pos="9536">
                      <a:srgbClr val="ADCF7A"/>
                    </a:gs>
                    <a:gs pos="81010">
                      <a:srgbClr val="87B545"/>
                    </a:gs>
                  </a:gsLst>
                  <a:lin ang="19468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D861E49B-8502-E395-2197-97CCCE91E887}"/>
                    </a:ext>
                  </a:extLst>
                </p:cNvPr>
                <p:cNvSpPr/>
                <p:nvPr/>
              </p:nvSpPr>
              <p:spPr>
                <a:xfrm>
                  <a:off x="2427005" y="3190288"/>
                  <a:ext cx="354486" cy="72807"/>
                </a:xfrm>
                <a:custGeom>
                  <a:avLst/>
                  <a:gdLst>
                    <a:gd name="connsiteX0" fmla="*/ 354486 w 354486"/>
                    <a:gd name="connsiteY0" fmla="*/ 64452 h 72807"/>
                    <a:gd name="connsiteX1" fmla="*/ 334196 w 354486"/>
                    <a:gd name="connsiteY1" fmla="*/ 72807 h 72807"/>
                    <a:gd name="connsiteX2" fmla="*/ 0 w 354486"/>
                    <a:gd name="connsiteY2" fmla="*/ 9548 h 72807"/>
                    <a:gd name="connsiteX3" fmla="*/ 10742 w 354486"/>
                    <a:gd name="connsiteY3" fmla="*/ 0 h 72807"/>
                    <a:gd name="connsiteX4" fmla="*/ 354486 w 354486"/>
                    <a:gd name="connsiteY4" fmla="*/ 64452 h 72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6" h="72807">
                      <a:moveTo>
                        <a:pt x="354486" y="64452"/>
                      </a:moveTo>
                      <a:cubicBezTo>
                        <a:pt x="348519" y="66839"/>
                        <a:pt x="341357" y="70420"/>
                        <a:pt x="334196" y="72807"/>
                      </a:cubicBezTo>
                      <a:lnTo>
                        <a:pt x="0" y="9548"/>
                      </a:lnTo>
                      <a:cubicBezTo>
                        <a:pt x="3581" y="5968"/>
                        <a:pt x="7161" y="2387"/>
                        <a:pt x="10742" y="0"/>
                      </a:cubicBezTo>
                      <a:lnTo>
                        <a:pt x="354486" y="64452"/>
                      </a:lnTo>
                      <a:close/>
                    </a:path>
                  </a:pathLst>
                </a:custGeom>
                <a:gradFill>
                  <a:gsLst>
                    <a:gs pos="9536">
                      <a:srgbClr val="ADCF7A"/>
                    </a:gs>
                    <a:gs pos="81010">
                      <a:srgbClr val="87B545"/>
                    </a:gs>
                  </a:gsLst>
                  <a:lin ang="19468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BAB10E3A-1C93-BA0F-F352-67F74F2190EF}"/>
                    </a:ext>
                  </a:extLst>
                </p:cNvPr>
                <p:cNvSpPr/>
                <p:nvPr/>
              </p:nvSpPr>
              <p:spPr>
                <a:xfrm>
                  <a:off x="2398360" y="3217740"/>
                  <a:ext cx="216033" cy="76387"/>
                </a:xfrm>
                <a:custGeom>
                  <a:avLst/>
                  <a:gdLst>
                    <a:gd name="connsiteX0" fmla="*/ 216034 w 216033"/>
                    <a:gd name="connsiteY0" fmla="*/ 75194 h 76387"/>
                    <a:gd name="connsiteX1" fmla="*/ 183808 w 216033"/>
                    <a:gd name="connsiteY1" fmla="*/ 76388 h 76387"/>
                    <a:gd name="connsiteX2" fmla="*/ 0 w 216033"/>
                    <a:gd name="connsiteY2" fmla="*/ 9549 h 76387"/>
                    <a:gd name="connsiteX3" fmla="*/ 9548 w 216033"/>
                    <a:gd name="connsiteY3" fmla="*/ 0 h 76387"/>
                    <a:gd name="connsiteX4" fmla="*/ 216034 w 216033"/>
                    <a:gd name="connsiteY4" fmla="*/ 75194 h 7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33" h="76387">
                      <a:moveTo>
                        <a:pt x="216034" y="75194"/>
                      </a:moveTo>
                      <a:cubicBezTo>
                        <a:pt x="205292" y="75194"/>
                        <a:pt x="194550" y="76388"/>
                        <a:pt x="183808" y="76388"/>
                      </a:cubicBezTo>
                      <a:lnTo>
                        <a:pt x="0" y="9549"/>
                      </a:lnTo>
                      <a:cubicBezTo>
                        <a:pt x="3581" y="7161"/>
                        <a:pt x="5968" y="3581"/>
                        <a:pt x="9548" y="0"/>
                      </a:cubicBezTo>
                      <a:lnTo>
                        <a:pt x="216034" y="75194"/>
                      </a:lnTo>
                      <a:close/>
                    </a:path>
                  </a:pathLst>
                </a:custGeom>
                <a:gradFill>
                  <a:gsLst>
                    <a:gs pos="9536">
                      <a:srgbClr val="ADCF7A"/>
                    </a:gs>
                    <a:gs pos="81010">
                      <a:srgbClr val="87B545"/>
                    </a:gs>
                  </a:gsLst>
                  <a:lin ang="19468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52" name="Graphic 261">
              <a:extLst>
                <a:ext uri="{FF2B5EF4-FFF2-40B4-BE49-F238E27FC236}">
                  <a16:creationId xmlns:a16="http://schemas.microsoft.com/office/drawing/2014/main" id="{2035840E-2583-476F-BCB0-8B74CA8605E2}"/>
                </a:ext>
              </a:extLst>
            </p:cNvPr>
            <p:cNvGrpSpPr/>
            <p:nvPr/>
          </p:nvGrpSpPr>
          <p:grpSpPr>
            <a:xfrm>
              <a:off x="8145336" y="4179747"/>
              <a:ext cx="540681" cy="790134"/>
              <a:chOff x="8145336" y="4179747"/>
              <a:chExt cx="540681" cy="790134"/>
            </a:xfrm>
          </p:grpSpPr>
          <p:grpSp>
            <p:nvGrpSpPr>
              <p:cNvPr id="353" name="Graphic 261">
                <a:extLst>
                  <a:ext uri="{FF2B5EF4-FFF2-40B4-BE49-F238E27FC236}">
                    <a16:creationId xmlns:a16="http://schemas.microsoft.com/office/drawing/2014/main" id="{8929E80A-72EF-06F4-9CEE-164BDC5DF6F1}"/>
                  </a:ext>
                </a:extLst>
              </p:cNvPr>
              <p:cNvGrpSpPr/>
              <p:nvPr/>
            </p:nvGrpSpPr>
            <p:grpSpPr>
              <a:xfrm>
                <a:off x="8145336" y="4179747"/>
                <a:ext cx="432682" cy="790134"/>
                <a:chOff x="8145336" y="4179747"/>
                <a:chExt cx="432682" cy="790134"/>
              </a:xfrm>
            </p:grpSpPr>
            <p:grpSp>
              <p:nvGrpSpPr>
                <p:cNvPr id="354" name="Graphic 261">
                  <a:extLst>
                    <a:ext uri="{FF2B5EF4-FFF2-40B4-BE49-F238E27FC236}">
                      <a16:creationId xmlns:a16="http://schemas.microsoft.com/office/drawing/2014/main" id="{3C461D51-B4AD-B674-76A1-F3FECB8C8468}"/>
                    </a:ext>
                  </a:extLst>
                </p:cNvPr>
                <p:cNvGrpSpPr/>
                <p:nvPr/>
              </p:nvGrpSpPr>
              <p:grpSpPr>
                <a:xfrm>
                  <a:off x="8145336" y="4179747"/>
                  <a:ext cx="319873" cy="790134"/>
                  <a:chOff x="8145336" y="4179747"/>
                  <a:chExt cx="319873" cy="790134"/>
                </a:xfrm>
              </p:grpSpPr>
              <p:sp>
                <p:nvSpPr>
                  <p:cNvPr id="355" name="Freeform: Shape 354">
                    <a:extLst>
                      <a:ext uri="{FF2B5EF4-FFF2-40B4-BE49-F238E27FC236}">
                        <a16:creationId xmlns:a16="http://schemas.microsoft.com/office/drawing/2014/main" id="{34E6FDAE-3D23-155F-3963-67D8B0AF2E64}"/>
                      </a:ext>
                    </a:extLst>
                  </p:cNvPr>
                  <p:cNvSpPr/>
                  <p:nvPr/>
                </p:nvSpPr>
                <p:spPr>
                  <a:xfrm>
                    <a:off x="8222918" y="4319393"/>
                    <a:ext cx="242291" cy="650488"/>
                  </a:xfrm>
                  <a:custGeom>
                    <a:avLst/>
                    <a:gdLst>
                      <a:gd name="connsiteX0" fmla="*/ 144420 w 242291"/>
                      <a:gd name="connsiteY0" fmla="*/ 333002 h 650488"/>
                      <a:gd name="connsiteX1" fmla="*/ 192162 w 242291"/>
                      <a:gd name="connsiteY1" fmla="*/ 506068 h 650488"/>
                      <a:gd name="connsiteX2" fmla="*/ 213646 w 242291"/>
                      <a:gd name="connsiteY2" fmla="*/ 650489 h 650488"/>
                      <a:gd name="connsiteX3" fmla="*/ 242292 w 242291"/>
                      <a:gd name="connsiteY3" fmla="*/ 650489 h 650488"/>
                      <a:gd name="connsiteX4" fmla="*/ 216034 w 242291"/>
                      <a:gd name="connsiteY4" fmla="*/ 501294 h 650488"/>
                      <a:gd name="connsiteX5" fmla="*/ 162323 w 242291"/>
                      <a:gd name="connsiteY5" fmla="*/ 327035 h 650488"/>
                      <a:gd name="connsiteX6" fmla="*/ 91904 w 242291"/>
                      <a:gd name="connsiteY6" fmla="*/ 159937 h 650488"/>
                      <a:gd name="connsiteX7" fmla="*/ 7161 w 242291"/>
                      <a:gd name="connsiteY7" fmla="*/ 0 h 650488"/>
                      <a:gd name="connsiteX8" fmla="*/ 0 w 242291"/>
                      <a:gd name="connsiteY8" fmla="*/ 3581 h 650488"/>
                      <a:gd name="connsiteX9" fmla="*/ 79968 w 242291"/>
                      <a:gd name="connsiteY9" fmla="*/ 165904 h 650488"/>
                      <a:gd name="connsiteX10" fmla="*/ 144420 w 242291"/>
                      <a:gd name="connsiteY10" fmla="*/ 333002 h 6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291" h="650488">
                        <a:moveTo>
                          <a:pt x="144420" y="333002"/>
                        </a:moveTo>
                        <a:cubicBezTo>
                          <a:pt x="163517" y="390293"/>
                          <a:pt x="179034" y="447584"/>
                          <a:pt x="192162" y="506068"/>
                        </a:cubicBezTo>
                        <a:cubicBezTo>
                          <a:pt x="202905" y="553810"/>
                          <a:pt x="208872" y="601553"/>
                          <a:pt x="213646" y="650489"/>
                        </a:cubicBezTo>
                        <a:lnTo>
                          <a:pt x="242292" y="650489"/>
                        </a:lnTo>
                        <a:cubicBezTo>
                          <a:pt x="236324" y="600359"/>
                          <a:pt x="227969" y="550230"/>
                          <a:pt x="216034" y="501294"/>
                        </a:cubicBezTo>
                        <a:cubicBezTo>
                          <a:pt x="200517" y="442810"/>
                          <a:pt x="183807" y="384325"/>
                          <a:pt x="162323" y="327035"/>
                        </a:cubicBezTo>
                        <a:cubicBezTo>
                          <a:pt x="140840" y="269744"/>
                          <a:pt x="118162" y="214840"/>
                          <a:pt x="91904" y="159937"/>
                        </a:cubicBezTo>
                        <a:cubicBezTo>
                          <a:pt x="65646" y="105033"/>
                          <a:pt x="38194" y="51323"/>
                          <a:pt x="7161" y="0"/>
                        </a:cubicBezTo>
                        <a:lnTo>
                          <a:pt x="0" y="3581"/>
                        </a:lnTo>
                        <a:cubicBezTo>
                          <a:pt x="29839" y="56097"/>
                          <a:pt x="56097" y="109807"/>
                          <a:pt x="79968" y="165904"/>
                        </a:cubicBezTo>
                        <a:cubicBezTo>
                          <a:pt x="103840" y="219614"/>
                          <a:pt x="125323" y="275712"/>
                          <a:pt x="144420" y="333002"/>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4A954172-7C64-0F5D-7894-30D8E6E3569D}"/>
                      </a:ext>
                    </a:extLst>
                  </p:cNvPr>
                  <p:cNvSpPr/>
                  <p:nvPr/>
                </p:nvSpPr>
                <p:spPr>
                  <a:xfrm>
                    <a:off x="8145336" y="4179747"/>
                    <a:ext cx="32226" cy="37000"/>
                  </a:xfrm>
                  <a:custGeom>
                    <a:avLst/>
                    <a:gdLst>
                      <a:gd name="connsiteX0" fmla="*/ 21484 w 32226"/>
                      <a:gd name="connsiteY0" fmla="*/ 37000 h 37000"/>
                      <a:gd name="connsiteX1" fmla="*/ 0 w 32226"/>
                      <a:gd name="connsiteY1" fmla="*/ 8355 h 37000"/>
                      <a:gd name="connsiteX2" fmla="*/ 8355 w 32226"/>
                      <a:gd name="connsiteY2" fmla="*/ 0 h 37000"/>
                      <a:gd name="connsiteX3" fmla="*/ 32226 w 32226"/>
                      <a:gd name="connsiteY3" fmla="*/ 31033 h 37000"/>
                      <a:gd name="connsiteX4" fmla="*/ 21484 w 32226"/>
                      <a:gd name="connsiteY4" fmla="*/ 37000 h 3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26" h="37000">
                        <a:moveTo>
                          <a:pt x="21484" y="37000"/>
                        </a:moveTo>
                        <a:cubicBezTo>
                          <a:pt x="15516" y="26258"/>
                          <a:pt x="8355" y="16710"/>
                          <a:pt x="0" y="8355"/>
                        </a:cubicBezTo>
                        <a:lnTo>
                          <a:pt x="8355" y="0"/>
                        </a:lnTo>
                        <a:cubicBezTo>
                          <a:pt x="17903" y="9549"/>
                          <a:pt x="25064" y="20291"/>
                          <a:pt x="32226" y="31033"/>
                        </a:cubicBezTo>
                        <a:lnTo>
                          <a:pt x="21484" y="37000"/>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57" name="Graphic 261">
                    <a:extLst>
                      <a:ext uri="{FF2B5EF4-FFF2-40B4-BE49-F238E27FC236}">
                        <a16:creationId xmlns:a16="http://schemas.microsoft.com/office/drawing/2014/main" id="{29519A3E-2482-CBF0-9A2B-43614F1FA9B6}"/>
                      </a:ext>
                    </a:extLst>
                  </p:cNvPr>
                  <p:cNvGrpSpPr/>
                  <p:nvPr/>
                </p:nvGrpSpPr>
                <p:grpSpPr>
                  <a:xfrm>
                    <a:off x="8159191" y="4206148"/>
                    <a:ext cx="109549" cy="174331"/>
                    <a:chOff x="8159191" y="4206148"/>
                    <a:chExt cx="109549" cy="174331"/>
                  </a:xfrm>
                </p:grpSpPr>
                <p:sp>
                  <p:nvSpPr>
                    <p:cNvPr id="358" name="Freeform: Shape 357">
                      <a:extLst>
                        <a:ext uri="{FF2B5EF4-FFF2-40B4-BE49-F238E27FC236}">
                          <a16:creationId xmlns:a16="http://schemas.microsoft.com/office/drawing/2014/main" id="{545C51AB-0040-9F53-E20E-BDA1EC5D0003}"/>
                        </a:ext>
                      </a:extLst>
                    </p:cNvPr>
                    <p:cNvSpPr/>
                    <p:nvPr/>
                  </p:nvSpPr>
                  <p:spPr>
                    <a:xfrm>
                      <a:off x="8159191" y="4206148"/>
                      <a:ext cx="109549" cy="174331"/>
                    </a:xfrm>
                    <a:custGeom>
                      <a:avLst/>
                      <a:gdLst>
                        <a:gd name="connsiteX0" fmla="*/ 109082 w 109549"/>
                        <a:gd name="connsiteY0" fmla="*/ 153826 h 174331"/>
                        <a:gd name="connsiteX1" fmla="*/ 109082 w 109549"/>
                        <a:gd name="connsiteY1" fmla="*/ 153826 h 174331"/>
                        <a:gd name="connsiteX2" fmla="*/ 95953 w 109549"/>
                        <a:gd name="connsiteY2" fmla="*/ 171729 h 174331"/>
                        <a:gd name="connsiteX3" fmla="*/ 67307 w 109549"/>
                        <a:gd name="connsiteY3" fmla="*/ 169342 h 174331"/>
                        <a:gd name="connsiteX4" fmla="*/ 52985 w 109549"/>
                        <a:gd name="connsiteY4" fmla="*/ 149052 h 174331"/>
                        <a:gd name="connsiteX5" fmla="*/ 2855 w 109549"/>
                        <a:gd name="connsiteY5" fmla="*/ 29696 h 174331"/>
                        <a:gd name="connsiteX6" fmla="*/ 468 w 109549"/>
                        <a:gd name="connsiteY6" fmla="*/ 11793 h 174331"/>
                        <a:gd name="connsiteX7" fmla="*/ 1662 w 109549"/>
                        <a:gd name="connsiteY7" fmla="*/ 9406 h 174331"/>
                        <a:gd name="connsiteX8" fmla="*/ 32694 w 109549"/>
                        <a:gd name="connsiteY8" fmla="*/ 5825 h 174331"/>
                        <a:gd name="connsiteX9" fmla="*/ 60146 w 109549"/>
                        <a:gd name="connsiteY9" fmla="*/ 34470 h 174331"/>
                        <a:gd name="connsiteX10" fmla="*/ 106695 w 109549"/>
                        <a:gd name="connsiteY10" fmla="*/ 133535 h 174331"/>
                        <a:gd name="connsiteX11" fmla="*/ 109082 w 109549"/>
                        <a:gd name="connsiteY11" fmla="*/ 153826 h 17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49" h="174331">
                          <a:moveTo>
                            <a:pt x="109082" y="153826"/>
                          </a:moveTo>
                          <a:cubicBezTo>
                            <a:pt x="109082" y="153826"/>
                            <a:pt x="109082" y="153826"/>
                            <a:pt x="109082" y="153826"/>
                          </a:cubicBezTo>
                          <a:cubicBezTo>
                            <a:pt x="107889" y="160988"/>
                            <a:pt x="103114" y="168149"/>
                            <a:pt x="95953" y="171729"/>
                          </a:cubicBezTo>
                          <a:cubicBezTo>
                            <a:pt x="86404" y="176504"/>
                            <a:pt x="74468" y="174117"/>
                            <a:pt x="67307" y="169342"/>
                          </a:cubicBezTo>
                          <a:cubicBezTo>
                            <a:pt x="60146" y="164568"/>
                            <a:pt x="56565" y="156213"/>
                            <a:pt x="52985" y="149052"/>
                          </a:cubicBezTo>
                          <a:cubicBezTo>
                            <a:pt x="35081" y="109664"/>
                            <a:pt x="17178" y="70277"/>
                            <a:pt x="2855" y="29696"/>
                          </a:cubicBezTo>
                          <a:cubicBezTo>
                            <a:pt x="468" y="23728"/>
                            <a:pt x="-726" y="17761"/>
                            <a:pt x="468" y="11793"/>
                          </a:cubicBezTo>
                          <a:cubicBezTo>
                            <a:pt x="468" y="10599"/>
                            <a:pt x="468" y="10599"/>
                            <a:pt x="1662" y="9406"/>
                          </a:cubicBezTo>
                          <a:cubicBezTo>
                            <a:pt x="7629" y="-4917"/>
                            <a:pt x="23146" y="-143"/>
                            <a:pt x="32694" y="5825"/>
                          </a:cubicBezTo>
                          <a:cubicBezTo>
                            <a:pt x="44629" y="12987"/>
                            <a:pt x="52985" y="23728"/>
                            <a:pt x="60146" y="34470"/>
                          </a:cubicBezTo>
                          <a:cubicBezTo>
                            <a:pt x="80436" y="65503"/>
                            <a:pt x="95953" y="98922"/>
                            <a:pt x="106695" y="133535"/>
                          </a:cubicBezTo>
                          <a:cubicBezTo>
                            <a:pt x="109082" y="139503"/>
                            <a:pt x="110275" y="146665"/>
                            <a:pt x="109082" y="153826"/>
                          </a:cubicBezTo>
                          <a:close/>
                        </a:path>
                      </a:pathLst>
                    </a:custGeom>
                    <a:solidFill>
                      <a:srgbClr val="C4804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03B125AA-C878-8ACD-0367-A4E816F9A169}"/>
                        </a:ext>
                      </a:extLst>
                    </p:cNvPr>
                    <p:cNvSpPr/>
                    <p:nvPr/>
                  </p:nvSpPr>
                  <p:spPr>
                    <a:xfrm>
                      <a:off x="8159191" y="4215553"/>
                      <a:ext cx="109081" cy="164926"/>
                    </a:xfrm>
                    <a:custGeom>
                      <a:avLst/>
                      <a:gdLst>
                        <a:gd name="connsiteX0" fmla="*/ 109082 w 109081"/>
                        <a:gd name="connsiteY0" fmla="*/ 144420 h 164926"/>
                        <a:gd name="connsiteX1" fmla="*/ 95953 w 109081"/>
                        <a:gd name="connsiteY1" fmla="*/ 162324 h 164926"/>
                        <a:gd name="connsiteX2" fmla="*/ 67307 w 109081"/>
                        <a:gd name="connsiteY2" fmla="*/ 159937 h 164926"/>
                        <a:gd name="connsiteX3" fmla="*/ 52985 w 109081"/>
                        <a:gd name="connsiteY3" fmla="*/ 139646 h 164926"/>
                        <a:gd name="connsiteX4" fmla="*/ 2855 w 109081"/>
                        <a:gd name="connsiteY4" fmla="*/ 20291 h 164926"/>
                        <a:gd name="connsiteX5" fmla="*/ 468 w 109081"/>
                        <a:gd name="connsiteY5" fmla="*/ 2387 h 164926"/>
                        <a:gd name="connsiteX6" fmla="*/ 1662 w 109081"/>
                        <a:gd name="connsiteY6" fmla="*/ 0 h 164926"/>
                        <a:gd name="connsiteX7" fmla="*/ 109082 w 109081"/>
                        <a:gd name="connsiteY7" fmla="*/ 144420 h 16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081" h="164926">
                          <a:moveTo>
                            <a:pt x="109082" y="144420"/>
                          </a:moveTo>
                          <a:cubicBezTo>
                            <a:pt x="107889" y="151582"/>
                            <a:pt x="104307" y="158743"/>
                            <a:pt x="95953" y="162324"/>
                          </a:cubicBezTo>
                          <a:cubicBezTo>
                            <a:pt x="86404" y="167098"/>
                            <a:pt x="74468" y="164711"/>
                            <a:pt x="67307" y="159937"/>
                          </a:cubicBezTo>
                          <a:cubicBezTo>
                            <a:pt x="60146" y="155162"/>
                            <a:pt x="56565" y="146808"/>
                            <a:pt x="52985" y="139646"/>
                          </a:cubicBezTo>
                          <a:cubicBezTo>
                            <a:pt x="35081" y="100259"/>
                            <a:pt x="17178" y="60871"/>
                            <a:pt x="2855" y="20291"/>
                          </a:cubicBezTo>
                          <a:cubicBezTo>
                            <a:pt x="468" y="14323"/>
                            <a:pt x="-726" y="8355"/>
                            <a:pt x="468" y="2387"/>
                          </a:cubicBezTo>
                          <a:cubicBezTo>
                            <a:pt x="468" y="1194"/>
                            <a:pt x="468" y="1194"/>
                            <a:pt x="1662" y="0"/>
                          </a:cubicBezTo>
                          <a:cubicBezTo>
                            <a:pt x="19565" y="58484"/>
                            <a:pt x="57759" y="111001"/>
                            <a:pt x="109082" y="144420"/>
                          </a:cubicBezTo>
                          <a:close/>
                        </a:path>
                      </a:pathLst>
                    </a:custGeom>
                    <a:solidFill>
                      <a:srgbClr val="C48041">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60" name="Graphic 261">
                  <a:extLst>
                    <a:ext uri="{FF2B5EF4-FFF2-40B4-BE49-F238E27FC236}">
                      <a16:creationId xmlns:a16="http://schemas.microsoft.com/office/drawing/2014/main" id="{0DD17843-AA14-AD53-FEC5-B7C5F22992A9}"/>
                    </a:ext>
                  </a:extLst>
                </p:cNvPr>
                <p:cNvGrpSpPr/>
                <p:nvPr/>
              </p:nvGrpSpPr>
              <p:grpSpPr>
                <a:xfrm>
                  <a:off x="8195466" y="4577201"/>
                  <a:ext cx="213646" cy="391486"/>
                  <a:chOff x="8195466" y="4577201"/>
                  <a:chExt cx="213646" cy="391486"/>
                </a:xfrm>
              </p:grpSpPr>
              <p:sp>
                <p:nvSpPr>
                  <p:cNvPr id="361" name="Freeform: Shape 360">
                    <a:extLst>
                      <a:ext uri="{FF2B5EF4-FFF2-40B4-BE49-F238E27FC236}">
                        <a16:creationId xmlns:a16="http://schemas.microsoft.com/office/drawing/2014/main" id="{399C03D9-A461-092A-0E1D-F3F1ACAEAD74}"/>
                      </a:ext>
                    </a:extLst>
                  </p:cNvPr>
                  <p:cNvSpPr/>
                  <p:nvPr/>
                </p:nvSpPr>
                <p:spPr>
                  <a:xfrm>
                    <a:off x="8195466" y="4577201"/>
                    <a:ext cx="213646" cy="391486"/>
                  </a:xfrm>
                  <a:custGeom>
                    <a:avLst/>
                    <a:gdLst>
                      <a:gd name="connsiteX0" fmla="*/ 213646 w 213646"/>
                      <a:gd name="connsiteY0" fmla="*/ 391487 h 391486"/>
                      <a:gd name="connsiteX1" fmla="*/ 0 w 213646"/>
                      <a:gd name="connsiteY1" fmla="*/ 0 h 391486"/>
                      <a:gd name="connsiteX2" fmla="*/ 13129 w 213646"/>
                      <a:gd name="connsiteY2" fmla="*/ 13129 h 391486"/>
                      <a:gd name="connsiteX3" fmla="*/ 13129 w 213646"/>
                      <a:gd name="connsiteY3" fmla="*/ 13129 h 391486"/>
                      <a:gd name="connsiteX4" fmla="*/ 174259 w 213646"/>
                      <a:gd name="connsiteY4" fmla="*/ 390293 h 391486"/>
                      <a:gd name="connsiteX5" fmla="*/ 213646 w 213646"/>
                      <a:gd name="connsiteY5" fmla="*/ 390293 h 3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646" h="391486">
                        <a:moveTo>
                          <a:pt x="213646" y="391487"/>
                        </a:moveTo>
                        <a:cubicBezTo>
                          <a:pt x="200517" y="315099"/>
                          <a:pt x="148001" y="82355"/>
                          <a:pt x="0" y="0"/>
                        </a:cubicBezTo>
                        <a:cubicBezTo>
                          <a:pt x="0" y="0"/>
                          <a:pt x="4774" y="4774"/>
                          <a:pt x="13129" y="13129"/>
                        </a:cubicBezTo>
                        <a:cubicBezTo>
                          <a:pt x="13129" y="13129"/>
                          <a:pt x="13129" y="13129"/>
                          <a:pt x="13129" y="13129"/>
                        </a:cubicBezTo>
                        <a:cubicBezTo>
                          <a:pt x="48936" y="51323"/>
                          <a:pt x="142033" y="169485"/>
                          <a:pt x="174259" y="390293"/>
                        </a:cubicBezTo>
                        <a:lnTo>
                          <a:pt x="213646" y="390293"/>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A3CCA322-A635-1768-7A6C-D031C460C400}"/>
                      </a:ext>
                    </a:extLst>
                  </p:cNvPr>
                  <p:cNvSpPr/>
                  <p:nvPr/>
                </p:nvSpPr>
                <p:spPr>
                  <a:xfrm>
                    <a:off x="8210982" y="4591524"/>
                    <a:ext cx="181420" cy="377164"/>
                  </a:xfrm>
                  <a:custGeom>
                    <a:avLst/>
                    <a:gdLst>
                      <a:gd name="connsiteX0" fmla="*/ 181421 w 181420"/>
                      <a:gd name="connsiteY0" fmla="*/ 377164 h 377164"/>
                      <a:gd name="connsiteX1" fmla="*/ 0 w 181420"/>
                      <a:gd name="connsiteY1" fmla="*/ 0 h 377164"/>
                      <a:gd name="connsiteX2" fmla="*/ 161130 w 181420"/>
                      <a:gd name="connsiteY2" fmla="*/ 377164 h 377164"/>
                      <a:gd name="connsiteX3" fmla="*/ 181421 w 181420"/>
                      <a:gd name="connsiteY3" fmla="*/ 377164 h 377164"/>
                    </a:gdLst>
                    <a:ahLst/>
                    <a:cxnLst>
                      <a:cxn ang="0">
                        <a:pos x="connsiteX0" y="connsiteY0"/>
                      </a:cxn>
                      <a:cxn ang="0">
                        <a:pos x="connsiteX1" y="connsiteY1"/>
                      </a:cxn>
                      <a:cxn ang="0">
                        <a:pos x="connsiteX2" y="connsiteY2"/>
                      </a:cxn>
                      <a:cxn ang="0">
                        <a:pos x="connsiteX3" y="connsiteY3"/>
                      </a:cxn>
                    </a:cxnLst>
                    <a:rect l="l" t="t" r="r" b="b"/>
                    <a:pathLst>
                      <a:path w="181420" h="377164">
                        <a:moveTo>
                          <a:pt x="181421" y="377164"/>
                        </a:moveTo>
                        <a:cubicBezTo>
                          <a:pt x="171872" y="177840"/>
                          <a:pt x="58484" y="52516"/>
                          <a:pt x="0" y="0"/>
                        </a:cubicBezTo>
                        <a:cubicBezTo>
                          <a:pt x="35807" y="38194"/>
                          <a:pt x="128904" y="156356"/>
                          <a:pt x="161130" y="377164"/>
                        </a:cubicBezTo>
                        <a:lnTo>
                          <a:pt x="181421" y="377164"/>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63" name="Graphic 261">
                  <a:extLst>
                    <a:ext uri="{FF2B5EF4-FFF2-40B4-BE49-F238E27FC236}">
                      <a16:creationId xmlns:a16="http://schemas.microsoft.com/office/drawing/2014/main" id="{1F2A9232-70A2-BBF9-F3B3-D291B02C1BB9}"/>
                    </a:ext>
                  </a:extLst>
                </p:cNvPr>
                <p:cNvGrpSpPr/>
                <p:nvPr/>
              </p:nvGrpSpPr>
              <p:grpSpPr>
                <a:xfrm>
                  <a:off x="8443726" y="4475749"/>
                  <a:ext cx="134293" cy="492938"/>
                  <a:chOff x="8443726" y="4475749"/>
                  <a:chExt cx="134293" cy="492938"/>
                </a:xfrm>
              </p:grpSpPr>
              <p:sp>
                <p:nvSpPr>
                  <p:cNvPr id="364" name="Freeform: Shape 363">
                    <a:extLst>
                      <a:ext uri="{FF2B5EF4-FFF2-40B4-BE49-F238E27FC236}">
                        <a16:creationId xmlns:a16="http://schemas.microsoft.com/office/drawing/2014/main" id="{895DA147-AF1D-FA07-86ED-D1FEA1BC045A}"/>
                      </a:ext>
                    </a:extLst>
                  </p:cNvPr>
                  <p:cNvSpPr/>
                  <p:nvPr/>
                </p:nvSpPr>
                <p:spPr>
                  <a:xfrm>
                    <a:off x="8444919" y="4475749"/>
                    <a:ext cx="133100" cy="492938"/>
                  </a:xfrm>
                  <a:custGeom>
                    <a:avLst/>
                    <a:gdLst>
                      <a:gd name="connsiteX0" fmla="*/ 74001 w 133100"/>
                      <a:gd name="connsiteY0" fmla="*/ 492939 h 492938"/>
                      <a:gd name="connsiteX1" fmla="*/ 130098 w 133100"/>
                      <a:gd name="connsiteY1" fmla="*/ 492939 h 492938"/>
                      <a:gd name="connsiteX2" fmla="*/ 8355 w 133100"/>
                      <a:gd name="connsiteY2" fmla="*/ 9548 h 492938"/>
                      <a:gd name="connsiteX3" fmla="*/ 0 w 133100"/>
                      <a:gd name="connsiteY3" fmla="*/ 0 h 492938"/>
                      <a:gd name="connsiteX4" fmla="*/ 74001 w 133100"/>
                      <a:gd name="connsiteY4" fmla="*/ 492939 h 49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0" h="492938">
                        <a:moveTo>
                          <a:pt x="74001" y="492939"/>
                        </a:moveTo>
                        <a:lnTo>
                          <a:pt x="130098" y="492939"/>
                        </a:lnTo>
                        <a:cubicBezTo>
                          <a:pt x="136066" y="421325"/>
                          <a:pt x="146807" y="169485"/>
                          <a:pt x="8355" y="9548"/>
                        </a:cubicBezTo>
                        <a:cubicBezTo>
                          <a:pt x="5968" y="5968"/>
                          <a:pt x="2387" y="3581"/>
                          <a:pt x="0" y="0"/>
                        </a:cubicBezTo>
                        <a:cubicBezTo>
                          <a:pt x="2387" y="7161"/>
                          <a:pt x="109807" y="259002"/>
                          <a:pt x="74001" y="492939"/>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CD3B4170-8F45-B03C-B66C-9FB8F5C8BB4E}"/>
                      </a:ext>
                    </a:extLst>
                  </p:cNvPr>
                  <p:cNvSpPr/>
                  <p:nvPr/>
                </p:nvSpPr>
                <p:spPr>
                  <a:xfrm>
                    <a:off x="8443726" y="4475749"/>
                    <a:ext cx="118615" cy="492938"/>
                  </a:xfrm>
                  <a:custGeom>
                    <a:avLst/>
                    <a:gdLst>
                      <a:gd name="connsiteX0" fmla="*/ 75194 w 118615"/>
                      <a:gd name="connsiteY0" fmla="*/ 492939 h 492938"/>
                      <a:gd name="connsiteX1" fmla="*/ 106226 w 118615"/>
                      <a:gd name="connsiteY1" fmla="*/ 492939 h 492938"/>
                      <a:gd name="connsiteX2" fmla="*/ 8355 w 118615"/>
                      <a:gd name="connsiteY2" fmla="*/ 9548 h 492938"/>
                      <a:gd name="connsiteX3" fmla="*/ 0 w 118615"/>
                      <a:gd name="connsiteY3" fmla="*/ 0 h 492938"/>
                      <a:gd name="connsiteX4" fmla="*/ 75194 w 118615"/>
                      <a:gd name="connsiteY4" fmla="*/ 492939 h 49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15" h="492938">
                        <a:moveTo>
                          <a:pt x="75194" y="492939"/>
                        </a:moveTo>
                        <a:lnTo>
                          <a:pt x="106226" y="492939"/>
                        </a:lnTo>
                        <a:cubicBezTo>
                          <a:pt x="153968" y="317486"/>
                          <a:pt x="51323" y="93097"/>
                          <a:pt x="8355" y="9548"/>
                        </a:cubicBezTo>
                        <a:cubicBezTo>
                          <a:pt x="5968" y="5968"/>
                          <a:pt x="2387" y="3581"/>
                          <a:pt x="0" y="0"/>
                        </a:cubicBezTo>
                        <a:cubicBezTo>
                          <a:pt x="3581" y="7161"/>
                          <a:pt x="111001" y="259002"/>
                          <a:pt x="75194" y="492939"/>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66" name="Freeform: Shape 365">
                <a:extLst>
                  <a:ext uri="{FF2B5EF4-FFF2-40B4-BE49-F238E27FC236}">
                    <a16:creationId xmlns:a16="http://schemas.microsoft.com/office/drawing/2014/main" id="{A5B0294C-E423-931C-AE3E-7F89BBE6F3FC}"/>
                  </a:ext>
                </a:extLst>
              </p:cNvPr>
              <p:cNvSpPr/>
              <p:nvPr/>
            </p:nvSpPr>
            <p:spPr>
              <a:xfrm>
                <a:off x="8298111" y="4968688"/>
                <a:ext cx="387905" cy="11935"/>
              </a:xfrm>
              <a:custGeom>
                <a:avLst/>
                <a:gdLst>
                  <a:gd name="connsiteX0" fmla="*/ 0 w 387905"/>
                  <a:gd name="connsiteY0" fmla="*/ 0 h 11935"/>
                  <a:gd name="connsiteX1" fmla="*/ 387906 w 387905"/>
                  <a:gd name="connsiteY1" fmla="*/ 0 h 11935"/>
                </a:gdLst>
                <a:ahLst/>
                <a:cxnLst>
                  <a:cxn ang="0">
                    <a:pos x="connsiteX0" y="connsiteY0"/>
                  </a:cxn>
                  <a:cxn ang="0">
                    <a:pos x="connsiteX1" y="connsiteY1"/>
                  </a:cxn>
                </a:cxnLst>
                <a:rect l="l" t="t" r="r" b="b"/>
                <a:pathLst>
                  <a:path w="387905" h="11935">
                    <a:moveTo>
                      <a:pt x="0" y="0"/>
                    </a:moveTo>
                    <a:lnTo>
                      <a:pt x="387906" y="0"/>
                    </a:lnTo>
                  </a:path>
                </a:pathLst>
              </a:custGeom>
              <a:ln w="8857"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67" name="Graphic 261">
              <a:extLst>
                <a:ext uri="{FF2B5EF4-FFF2-40B4-BE49-F238E27FC236}">
                  <a16:creationId xmlns:a16="http://schemas.microsoft.com/office/drawing/2014/main" id="{321A9678-9DAC-ABDA-F0D8-FA5FEF7DBD29}"/>
                </a:ext>
              </a:extLst>
            </p:cNvPr>
            <p:cNvGrpSpPr/>
            <p:nvPr/>
          </p:nvGrpSpPr>
          <p:grpSpPr>
            <a:xfrm>
              <a:off x="2257520" y="5222915"/>
              <a:ext cx="671972" cy="981103"/>
              <a:chOff x="2257520" y="5222915"/>
              <a:chExt cx="671972" cy="981103"/>
            </a:xfrm>
          </p:grpSpPr>
          <p:grpSp>
            <p:nvGrpSpPr>
              <p:cNvPr id="368" name="Graphic 261">
                <a:extLst>
                  <a:ext uri="{FF2B5EF4-FFF2-40B4-BE49-F238E27FC236}">
                    <a16:creationId xmlns:a16="http://schemas.microsoft.com/office/drawing/2014/main" id="{B7C55AC4-1277-CDDA-442B-A93CA4152CF5}"/>
                  </a:ext>
                </a:extLst>
              </p:cNvPr>
              <p:cNvGrpSpPr/>
              <p:nvPr/>
            </p:nvGrpSpPr>
            <p:grpSpPr>
              <a:xfrm>
                <a:off x="2392407" y="5222915"/>
                <a:ext cx="537085" cy="981103"/>
                <a:chOff x="2392407" y="5222915"/>
                <a:chExt cx="537085" cy="981103"/>
              </a:xfrm>
            </p:grpSpPr>
            <p:grpSp>
              <p:nvGrpSpPr>
                <p:cNvPr id="369" name="Graphic 261">
                  <a:extLst>
                    <a:ext uri="{FF2B5EF4-FFF2-40B4-BE49-F238E27FC236}">
                      <a16:creationId xmlns:a16="http://schemas.microsoft.com/office/drawing/2014/main" id="{63961E27-E097-D93F-373E-EF88E48E984C}"/>
                    </a:ext>
                  </a:extLst>
                </p:cNvPr>
                <p:cNvGrpSpPr/>
                <p:nvPr/>
              </p:nvGrpSpPr>
              <p:grpSpPr>
                <a:xfrm>
                  <a:off x="2533232" y="5222915"/>
                  <a:ext cx="396260" cy="978716"/>
                  <a:chOff x="2533232" y="5222915"/>
                  <a:chExt cx="396260" cy="978716"/>
                </a:xfrm>
              </p:grpSpPr>
              <p:sp>
                <p:nvSpPr>
                  <p:cNvPr id="370" name="Freeform: Shape 369">
                    <a:extLst>
                      <a:ext uri="{FF2B5EF4-FFF2-40B4-BE49-F238E27FC236}">
                        <a16:creationId xmlns:a16="http://schemas.microsoft.com/office/drawing/2014/main" id="{42EAFA91-D4B4-9509-DE0B-F8FE15B32234}"/>
                      </a:ext>
                    </a:extLst>
                  </p:cNvPr>
                  <p:cNvSpPr/>
                  <p:nvPr/>
                </p:nvSpPr>
                <p:spPr>
                  <a:xfrm>
                    <a:off x="2533232" y="5394788"/>
                    <a:ext cx="301969" cy="806844"/>
                  </a:xfrm>
                  <a:custGeom>
                    <a:avLst/>
                    <a:gdLst>
                      <a:gd name="connsiteX0" fmla="*/ 120549 w 301969"/>
                      <a:gd name="connsiteY0" fmla="*/ 414164 h 806844"/>
                      <a:gd name="connsiteX1" fmla="*/ 62065 w 301969"/>
                      <a:gd name="connsiteY1" fmla="*/ 629005 h 806844"/>
                      <a:gd name="connsiteX2" fmla="*/ 35807 w 301969"/>
                      <a:gd name="connsiteY2" fmla="*/ 806844 h 806844"/>
                      <a:gd name="connsiteX3" fmla="*/ 0 w 301969"/>
                      <a:gd name="connsiteY3" fmla="*/ 806844 h 806844"/>
                      <a:gd name="connsiteX4" fmla="*/ 33420 w 301969"/>
                      <a:gd name="connsiteY4" fmla="*/ 621843 h 806844"/>
                      <a:gd name="connsiteX5" fmla="*/ 100259 w 301969"/>
                      <a:gd name="connsiteY5" fmla="*/ 405809 h 806844"/>
                      <a:gd name="connsiteX6" fmla="*/ 187388 w 301969"/>
                      <a:gd name="connsiteY6" fmla="*/ 198130 h 806844"/>
                      <a:gd name="connsiteX7" fmla="*/ 293615 w 301969"/>
                      <a:gd name="connsiteY7" fmla="*/ 0 h 806844"/>
                      <a:gd name="connsiteX8" fmla="*/ 301970 w 301969"/>
                      <a:gd name="connsiteY8" fmla="*/ 4774 h 806844"/>
                      <a:gd name="connsiteX9" fmla="*/ 202905 w 301969"/>
                      <a:gd name="connsiteY9" fmla="*/ 205292 h 806844"/>
                      <a:gd name="connsiteX10" fmla="*/ 120549 w 301969"/>
                      <a:gd name="connsiteY10" fmla="*/ 414164 h 80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969" h="806844">
                        <a:moveTo>
                          <a:pt x="120549" y="414164"/>
                        </a:moveTo>
                        <a:cubicBezTo>
                          <a:pt x="96678" y="484584"/>
                          <a:pt x="77581" y="556197"/>
                          <a:pt x="62065" y="629005"/>
                        </a:cubicBezTo>
                        <a:cubicBezTo>
                          <a:pt x="48936" y="687489"/>
                          <a:pt x="40581" y="747166"/>
                          <a:pt x="35807" y="806844"/>
                        </a:cubicBezTo>
                        <a:lnTo>
                          <a:pt x="0" y="806844"/>
                        </a:lnTo>
                        <a:cubicBezTo>
                          <a:pt x="7161" y="744779"/>
                          <a:pt x="17903" y="682715"/>
                          <a:pt x="33420" y="621843"/>
                        </a:cubicBezTo>
                        <a:cubicBezTo>
                          <a:pt x="52517" y="549036"/>
                          <a:pt x="72807" y="476229"/>
                          <a:pt x="100259" y="405809"/>
                        </a:cubicBezTo>
                        <a:cubicBezTo>
                          <a:pt x="126517" y="335389"/>
                          <a:pt x="155162" y="266163"/>
                          <a:pt x="187388" y="198130"/>
                        </a:cubicBezTo>
                        <a:cubicBezTo>
                          <a:pt x="219614" y="130098"/>
                          <a:pt x="254228" y="64452"/>
                          <a:pt x="293615" y="0"/>
                        </a:cubicBezTo>
                        <a:lnTo>
                          <a:pt x="301970" y="4774"/>
                        </a:lnTo>
                        <a:cubicBezTo>
                          <a:pt x="264970" y="69226"/>
                          <a:pt x="232744" y="137259"/>
                          <a:pt x="202905" y="205292"/>
                        </a:cubicBezTo>
                        <a:cubicBezTo>
                          <a:pt x="170679" y="274518"/>
                          <a:pt x="143227" y="343744"/>
                          <a:pt x="120549" y="414164"/>
                        </a:cubicBezTo>
                        <a:close/>
                      </a:path>
                    </a:pathLst>
                  </a:custGeom>
                  <a:gradFill>
                    <a:gsLst>
                      <a:gs pos="9536">
                        <a:srgbClr val="ADCF7A"/>
                      </a:gs>
                      <a:gs pos="81010">
                        <a:srgbClr val="87B545"/>
                      </a:gs>
                    </a:gsLst>
                    <a:lin ang="1080000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4DE776A3-D9B0-8ACF-6275-1734C3354112}"/>
                      </a:ext>
                    </a:extLst>
                  </p:cNvPr>
                  <p:cNvSpPr/>
                  <p:nvPr/>
                </p:nvSpPr>
                <p:spPr>
                  <a:xfrm>
                    <a:off x="2888912" y="5222915"/>
                    <a:ext cx="40580" cy="46549"/>
                  </a:xfrm>
                  <a:custGeom>
                    <a:avLst/>
                    <a:gdLst>
                      <a:gd name="connsiteX0" fmla="*/ 13129 w 40580"/>
                      <a:gd name="connsiteY0" fmla="*/ 46549 h 46549"/>
                      <a:gd name="connsiteX1" fmla="*/ 40581 w 40580"/>
                      <a:gd name="connsiteY1" fmla="*/ 10742 h 46549"/>
                      <a:gd name="connsiteX2" fmla="*/ 29839 w 40580"/>
                      <a:gd name="connsiteY2" fmla="*/ 0 h 46549"/>
                      <a:gd name="connsiteX3" fmla="*/ 0 w 40580"/>
                      <a:gd name="connsiteY3" fmla="*/ 38194 h 46549"/>
                      <a:gd name="connsiteX4" fmla="*/ 13129 w 40580"/>
                      <a:gd name="connsiteY4" fmla="*/ 46549 h 4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46549">
                        <a:moveTo>
                          <a:pt x="13129" y="46549"/>
                        </a:moveTo>
                        <a:cubicBezTo>
                          <a:pt x="20290" y="33420"/>
                          <a:pt x="29839" y="21484"/>
                          <a:pt x="40581" y="10742"/>
                        </a:cubicBezTo>
                        <a:lnTo>
                          <a:pt x="29839" y="0"/>
                        </a:lnTo>
                        <a:cubicBezTo>
                          <a:pt x="19097" y="11936"/>
                          <a:pt x="8355" y="25065"/>
                          <a:pt x="0" y="38194"/>
                        </a:cubicBezTo>
                        <a:lnTo>
                          <a:pt x="13129" y="46549"/>
                        </a:lnTo>
                        <a:close/>
                      </a:path>
                    </a:pathLst>
                  </a:custGeom>
                  <a:gradFill>
                    <a:gsLst>
                      <a:gs pos="9536">
                        <a:srgbClr val="ADCF7A"/>
                      </a:gs>
                      <a:gs pos="81010">
                        <a:srgbClr val="87B545"/>
                      </a:gs>
                    </a:gsLst>
                    <a:lin ang="1080000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2" name="Graphic 261">
                    <a:extLst>
                      <a:ext uri="{FF2B5EF4-FFF2-40B4-BE49-F238E27FC236}">
                        <a16:creationId xmlns:a16="http://schemas.microsoft.com/office/drawing/2014/main" id="{FF468766-06EC-A971-2A7F-13C9E874C688}"/>
                      </a:ext>
                    </a:extLst>
                  </p:cNvPr>
                  <p:cNvGrpSpPr/>
                  <p:nvPr/>
                </p:nvGrpSpPr>
                <p:grpSpPr>
                  <a:xfrm>
                    <a:off x="2775189" y="5258126"/>
                    <a:ext cx="133807" cy="215238"/>
                    <a:chOff x="2775189" y="5258126"/>
                    <a:chExt cx="133807" cy="215238"/>
                  </a:xfrm>
                </p:grpSpPr>
                <p:sp>
                  <p:nvSpPr>
                    <p:cNvPr id="373" name="Freeform: Shape 372">
                      <a:extLst>
                        <a:ext uri="{FF2B5EF4-FFF2-40B4-BE49-F238E27FC236}">
                          <a16:creationId xmlns:a16="http://schemas.microsoft.com/office/drawing/2014/main" id="{992F5D0A-F763-AF77-7BD3-C6ADDCCC119E}"/>
                        </a:ext>
                      </a:extLst>
                    </p:cNvPr>
                    <p:cNvSpPr/>
                    <p:nvPr/>
                  </p:nvSpPr>
                  <p:spPr>
                    <a:xfrm>
                      <a:off x="2775189" y="5258126"/>
                      <a:ext cx="133807" cy="215238"/>
                    </a:xfrm>
                    <a:custGeom>
                      <a:avLst/>
                      <a:gdLst>
                        <a:gd name="connsiteX0" fmla="*/ 334 w 133807"/>
                        <a:gd name="connsiteY0" fmla="*/ 189179 h 215238"/>
                        <a:gd name="connsiteX1" fmla="*/ 334 w 133807"/>
                        <a:gd name="connsiteY1" fmla="*/ 189179 h 215238"/>
                        <a:gd name="connsiteX2" fmla="*/ 15850 w 133807"/>
                        <a:gd name="connsiteY2" fmla="*/ 211856 h 215238"/>
                        <a:gd name="connsiteX3" fmla="*/ 50464 w 133807"/>
                        <a:gd name="connsiteY3" fmla="*/ 208276 h 215238"/>
                        <a:gd name="connsiteX4" fmla="*/ 68367 w 133807"/>
                        <a:gd name="connsiteY4" fmla="*/ 183211 h 215238"/>
                        <a:gd name="connsiteX5" fmla="*/ 130432 w 133807"/>
                        <a:gd name="connsiteY5" fmla="*/ 35210 h 215238"/>
                        <a:gd name="connsiteX6" fmla="*/ 132819 w 133807"/>
                        <a:gd name="connsiteY6" fmla="*/ 13726 h 215238"/>
                        <a:gd name="connsiteX7" fmla="*/ 131625 w 133807"/>
                        <a:gd name="connsiteY7" fmla="*/ 11339 h 215238"/>
                        <a:gd name="connsiteX8" fmla="*/ 93432 w 133807"/>
                        <a:gd name="connsiteY8" fmla="*/ 6564 h 215238"/>
                        <a:gd name="connsiteX9" fmla="*/ 60012 w 133807"/>
                        <a:gd name="connsiteY9" fmla="*/ 42371 h 215238"/>
                        <a:gd name="connsiteX10" fmla="*/ 1528 w 133807"/>
                        <a:gd name="connsiteY10" fmla="*/ 165308 h 215238"/>
                        <a:gd name="connsiteX11" fmla="*/ 334 w 133807"/>
                        <a:gd name="connsiteY11" fmla="*/ 189179 h 2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807" h="215238">
                          <a:moveTo>
                            <a:pt x="334" y="189179"/>
                          </a:moveTo>
                          <a:cubicBezTo>
                            <a:pt x="334" y="189179"/>
                            <a:pt x="334" y="189179"/>
                            <a:pt x="334" y="189179"/>
                          </a:cubicBezTo>
                          <a:cubicBezTo>
                            <a:pt x="1528" y="198727"/>
                            <a:pt x="7496" y="207082"/>
                            <a:pt x="15850" y="211856"/>
                          </a:cubicBezTo>
                          <a:cubicBezTo>
                            <a:pt x="27786" y="217824"/>
                            <a:pt x="42109" y="215437"/>
                            <a:pt x="50464" y="208276"/>
                          </a:cubicBezTo>
                          <a:cubicBezTo>
                            <a:pt x="58818" y="202308"/>
                            <a:pt x="63593" y="192759"/>
                            <a:pt x="68367" y="183211"/>
                          </a:cubicBezTo>
                          <a:cubicBezTo>
                            <a:pt x="91045" y="134275"/>
                            <a:pt x="112529" y="85339"/>
                            <a:pt x="130432" y="35210"/>
                          </a:cubicBezTo>
                          <a:cubicBezTo>
                            <a:pt x="132819" y="28049"/>
                            <a:pt x="135206" y="20887"/>
                            <a:pt x="132819" y="13726"/>
                          </a:cubicBezTo>
                          <a:cubicBezTo>
                            <a:pt x="132819" y="12532"/>
                            <a:pt x="132819" y="12532"/>
                            <a:pt x="131625" y="11339"/>
                          </a:cubicBezTo>
                          <a:cubicBezTo>
                            <a:pt x="124464" y="-5371"/>
                            <a:pt x="105367" y="-597"/>
                            <a:pt x="93432" y="6564"/>
                          </a:cubicBezTo>
                          <a:cubicBezTo>
                            <a:pt x="77915" y="16113"/>
                            <a:pt x="68367" y="29242"/>
                            <a:pt x="60012" y="42371"/>
                          </a:cubicBezTo>
                          <a:cubicBezTo>
                            <a:pt x="34947" y="80565"/>
                            <a:pt x="15850" y="122340"/>
                            <a:pt x="1528" y="165308"/>
                          </a:cubicBezTo>
                          <a:cubicBezTo>
                            <a:pt x="1528" y="172469"/>
                            <a:pt x="-859" y="180824"/>
                            <a:pt x="334" y="189179"/>
                          </a:cubicBezTo>
                          <a:close/>
                        </a:path>
                      </a:pathLst>
                    </a:custGeom>
                    <a:solidFill>
                      <a:srgbClr val="C4804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4F29099D-2587-AC17-D242-086C14F0FAB0}"/>
                        </a:ext>
                      </a:extLst>
                    </p:cNvPr>
                    <p:cNvSpPr/>
                    <p:nvPr/>
                  </p:nvSpPr>
                  <p:spPr>
                    <a:xfrm>
                      <a:off x="2775524" y="5268271"/>
                      <a:ext cx="133473" cy="203899"/>
                    </a:xfrm>
                    <a:custGeom>
                      <a:avLst/>
                      <a:gdLst>
                        <a:gd name="connsiteX0" fmla="*/ 0 w 133473"/>
                        <a:gd name="connsiteY0" fmla="*/ 179034 h 203899"/>
                        <a:gd name="connsiteX1" fmla="*/ 15516 w 133473"/>
                        <a:gd name="connsiteY1" fmla="*/ 200517 h 203899"/>
                        <a:gd name="connsiteX2" fmla="*/ 50129 w 133473"/>
                        <a:gd name="connsiteY2" fmla="*/ 196937 h 203899"/>
                        <a:gd name="connsiteX3" fmla="*/ 68033 w 133473"/>
                        <a:gd name="connsiteY3" fmla="*/ 171872 h 203899"/>
                        <a:gd name="connsiteX4" fmla="*/ 130098 w 133473"/>
                        <a:gd name="connsiteY4" fmla="*/ 23871 h 203899"/>
                        <a:gd name="connsiteX5" fmla="*/ 132485 w 133473"/>
                        <a:gd name="connsiteY5" fmla="*/ 2387 h 203899"/>
                        <a:gd name="connsiteX6" fmla="*/ 131291 w 133473"/>
                        <a:gd name="connsiteY6" fmla="*/ 0 h 203899"/>
                        <a:gd name="connsiteX7" fmla="*/ 0 w 133473"/>
                        <a:gd name="connsiteY7" fmla="*/ 179034 h 20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73" h="203899">
                          <a:moveTo>
                            <a:pt x="0" y="179034"/>
                          </a:moveTo>
                          <a:cubicBezTo>
                            <a:pt x="1194" y="187388"/>
                            <a:pt x="7161" y="196937"/>
                            <a:pt x="15516" y="200517"/>
                          </a:cubicBezTo>
                          <a:cubicBezTo>
                            <a:pt x="27452" y="206485"/>
                            <a:pt x="41774" y="204098"/>
                            <a:pt x="50129" y="196937"/>
                          </a:cubicBezTo>
                          <a:cubicBezTo>
                            <a:pt x="58484" y="190969"/>
                            <a:pt x="63258" y="181420"/>
                            <a:pt x="68033" y="171872"/>
                          </a:cubicBezTo>
                          <a:cubicBezTo>
                            <a:pt x="90710" y="122936"/>
                            <a:pt x="112194" y="74000"/>
                            <a:pt x="130098" y="23871"/>
                          </a:cubicBezTo>
                          <a:cubicBezTo>
                            <a:pt x="132485" y="16710"/>
                            <a:pt x="134872" y="9548"/>
                            <a:pt x="132485" y="2387"/>
                          </a:cubicBezTo>
                          <a:cubicBezTo>
                            <a:pt x="132485" y="1194"/>
                            <a:pt x="132485" y="1194"/>
                            <a:pt x="131291" y="0"/>
                          </a:cubicBezTo>
                          <a:cubicBezTo>
                            <a:pt x="112194" y="72807"/>
                            <a:pt x="63258" y="138453"/>
                            <a:pt x="0" y="179034"/>
                          </a:cubicBezTo>
                          <a:close/>
                        </a:path>
                      </a:pathLst>
                    </a:custGeom>
                    <a:solidFill>
                      <a:srgbClr val="C48041">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75" name="Graphic 261">
                  <a:extLst>
                    <a:ext uri="{FF2B5EF4-FFF2-40B4-BE49-F238E27FC236}">
                      <a16:creationId xmlns:a16="http://schemas.microsoft.com/office/drawing/2014/main" id="{DA27614F-8382-A39B-F57B-AF9D052A3BE4}"/>
                    </a:ext>
                  </a:extLst>
                </p:cNvPr>
                <p:cNvGrpSpPr/>
                <p:nvPr/>
              </p:nvGrpSpPr>
              <p:grpSpPr>
                <a:xfrm>
                  <a:off x="2601264" y="5718242"/>
                  <a:ext cx="263776" cy="485777"/>
                  <a:chOff x="2601264" y="5718242"/>
                  <a:chExt cx="263776" cy="485777"/>
                </a:xfrm>
              </p:grpSpPr>
              <p:sp>
                <p:nvSpPr>
                  <p:cNvPr id="376" name="Freeform: Shape 375">
                    <a:extLst>
                      <a:ext uri="{FF2B5EF4-FFF2-40B4-BE49-F238E27FC236}">
                        <a16:creationId xmlns:a16="http://schemas.microsoft.com/office/drawing/2014/main" id="{AC9E9EBC-5908-940B-418B-5E4CB322143C}"/>
                      </a:ext>
                    </a:extLst>
                  </p:cNvPr>
                  <p:cNvSpPr/>
                  <p:nvPr/>
                </p:nvSpPr>
                <p:spPr>
                  <a:xfrm>
                    <a:off x="2601264" y="5718242"/>
                    <a:ext cx="263776" cy="485777"/>
                  </a:xfrm>
                  <a:custGeom>
                    <a:avLst/>
                    <a:gdLst>
                      <a:gd name="connsiteX0" fmla="*/ 0 w 263776"/>
                      <a:gd name="connsiteY0" fmla="*/ 484585 h 485777"/>
                      <a:gd name="connsiteX1" fmla="*/ 263776 w 263776"/>
                      <a:gd name="connsiteY1" fmla="*/ 0 h 485777"/>
                      <a:gd name="connsiteX2" fmla="*/ 247066 w 263776"/>
                      <a:gd name="connsiteY2" fmla="*/ 16710 h 485777"/>
                      <a:gd name="connsiteX3" fmla="*/ 245873 w 263776"/>
                      <a:gd name="connsiteY3" fmla="*/ 17903 h 485777"/>
                      <a:gd name="connsiteX4" fmla="*/ 46549 w 263776"/>
                      <a:gd name="connsiteY4" fmla="*/ 485778 h 485777"/>
                      <a:gd name="connsiteX5" fmla="*/ 0 w 263776"/>
                      <a:gd name="connsiteY5" fmla="*/ 485778 h 48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776" h="485777">
                        <a:moveTo>
                          <a:pt x="0" y="484585"/>
                        </a:moveTo>
                        <a:cubicBezTo>
                          <a:pt x="16710" y="390293"/>
                          <a:pt x="81162" y="101452"/>
                          <a:pt x="263776" y="0"/>
                        </a:cubicBezTo>
                        <a:cubicBezTo>
                          <a:pt x="263776" y="0"/>
                          <a:pt x="257808" y="5968"/>
                          <a:pt x="247066" y="16710"/>
                        </a:cubicBezTo>
                        <a:cubicBezTo>
                          <a:pt x="247066" y="16710"/>
                          <a:pt x="247066" y="16710"/>
                          <a:pt x="245873" y="17903"/>
                        </a:cubicBezTo>
                        <a:cubicBezTo>
                          <a:pt x="201711" y="65646"/>
                          <a:pt x="85936" y="212453"/>
                          <a:pt x="46549" y="485778"/>
                        </a:cubicBezTo>
                        <a:lnTo>
                          <a:pt x="0" y="485778"/>
                        </a:lnTo>
                        <a:close/>
                      </a:path>
                    </a:pathLst>
                  </a:custGeom>
                  <a:gradFill>
                    <a:gsLst>
                      <a:gs pos="9536">
                        <a:srgbClr val="ADCF7A"/>
                      </a:gs>
                      <a:gs pos="81010">
                        <a:srgbClr val="87B545"/>
                      </a:gs>
                    </a:gsLst>
                    <a:lin ang="1080000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A6059F55-2A70-32F3-D00F-B6BC899F55C7}"/>
                      </a:ext>
                    </a:extLst>
                  </p:cNvPr>
                  <p:cNvSpPr/>
                  <p:nvPr/>
                </p:nvSpPr>
                <p:spPr>
                  <a:xfrm>
                    <a:off x="2622748" y="5734952"/>
                    <a:ext cx="224388" cy="467874"/>
                  </a:xfrm>
                  <a:custGeom>
                    <a:avLst/>
                    <a:gdLst>
                      <a:gd name="connsiteX0" fmla="*/ 0 w 224388"/>
                      <a:gd name="connsiteY0" fmla="*/ 467874 h 467874"/>
                      <a:gd name="connsiteX1" fmla="*/ 224389 w 224388"/>
                      <a:gd name="connsiteY1" fmla="*/ 0 h 467874"/>
                      <a:gd name="connsiteX2" fmla="*/ 25065 w 224388"/>
                      <a:gd name="connsiteY2" fmla="*/ 467874 h 467874"/>
                      <a:gd name="connsiteX3" fmla="*/ 0 w 224388"/>
                      <a:gd name="connsiteY3" fmla="*/ 467874 h 467874"/>
                    </a:gdLst>
                    <a:ahLst/>
                    <a:cxnLst>
                      <a:cxn ang="0">
                        <a:pos x="connsiteX0" y="connsiteY0"/>
                      </a:cxn>
                      <a:cxn ang="0">
                        <a:pos x="connsiteX1" y="connsiteY1"/>
                      </a:cxn>
                      <a:cxn ang="0">
                        <a:pos x="connsiteX2" y="connsiteY2"/>
                      </a:cxn>
                      <a:cxn ang="0">
                        <a:pos x="connsiteX3" y="connsiteY3"/>
                      </a:cxn>
                    </a:cxnLst>
                    <a:rect l="l" t="t" r="r" b="b"/>
                    <a:pathLst>
                      <a:path w="224388" h="467874">
                        <a:moveTo>
                          <a:pt x="0" y="467874"/>
                        </a:moveTo>
                        <a:cubicBezTo>
                          <a:pt x="11936" y="220808"/>
                          <a:pt x="151582" y="65646"/>
                          <a:pt x="224389" y="0"/>
                        </a:cubicBezTo>
                        <a:cubicBezTo>
                          <a:pt x="180227" y="47742"/>
                          <a:pt x="64452" y="194550"/>
                          <a:pt x="25065" y="467874"/>
                        </a:cubicBezTo>
                        <a:lnTo>
                          <a:pt x="0" y="467874"/>
                        </a:lnTo>
                        <a:close/>
                      </a:path>
                    </a:pathLst>
                  </a:custGeom>
                  <a:gradFill>
                    <a:gsLst>
                      <a:gs pos="9536">
                        <a:srgbClr val="ADCF7A"/>
                      </a:gs>
                      <a:gs pos="81010">
                        <a:srgbClr val="87B545"/>
                      </a:gs>
                    </a:gsLst>
                    <a:lin ang="1080000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78" name="Graphic 261">
                  <a:extLst>
                    <a:ext uri="{FF2B5EF4-FFF2-40B4-BE49-F238E27FC236}">
                      <a16:creationId xmlns:a16="http://schemas.microsoft.com/office/drawing/2014/main" id="{EBDD2CE3-D896-08BB-224D-7AE472B3D452}"/>
                    </a:ext>
                  </a:extLst>
                </p:cNvPr>
                <p:cNvGrpSpPr/>
                <p:nvPr/>
              </p:nvGrpSpPr>
              <p:grpSpPr>
                <a:xfrm>
                  <a:off x="2392407" y="5592918"/>
                  <a:ext cx="165889" cy="609908"/>
                  <a:chOff x="2392407" y="5592918"/>
                  <a:chExt cx="165889" cy="609908"/>
                </a:xfrm>
              </p:grpSpPr>
              <p:sp>
                <p:nvSpPr>
                  <p:cNvPr id="379" name="Freeform: Shape 378">
                    <a:extLst>
                      <a:ext uri="{FF2B5EF4-FFF2-40B4-BE49-F238E27FC236}">
                        <a16:creationId xmlns:a16="http://schemas.microsoft.com/office/drawing/2014/main" id="{70D119FB-8307-F191-CABD-E76BDA645226}"/>
                      </a:ext>
                    </a:extLst>
                  </p:cNvPr>
                  <p:cNvSpPr/>
                  <p:nvPr/>
                </p:nvSpPr>
                <p:spPr>
                  <a:xfrm>
                    <a:off x="2392407" y="5592918"/>
                    <a:ext cx="165889" cy="609908"/>
                  </a:xfrm>
                  <a:custGeom>
                    <a:avLst/>
                    <a:gdLst>
                      <a:gd name="connsiteX0" fmla="*/ 72792 w 165889"/>
                      <a:gd name="connsiteY0" fmla="*/ 609908 h 609908"/>
                      <a:gd name="connsiteX1" fmla="*/ 3566 w 165889"/>
                      <a:gd name="connsiteY1" fmla="*/ 609908 h 609908"/>
                      <a:gd name="connsiteX2" fmla="*/ 155147 w 165889"/>
                      <a:gd name="connsiteY2" fmla="*/ 11936 h 609908"/>
                      <a:gd name="connsiteX3" fmla="*/ 165889 w 165889"/>
                      <a:gd name="connsiteY3" fmla="*/ 0 h 609908"/>
                      <a:gd name="connsiteX4" fmla="*/ 72792 w 165889"/>
                      <a:gd name="connsiteY4" fmla="*/ 609908 h 60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89" h="609908">
                        <a:moveTo>
                          <a:pt x="72792" y="609908"/>
                        </a:moveTo>
                        <a:lnTo>
                          <a:pt x="3566" y="609908"/>
                        </a:lnTo>
                        <a:cubicBezTo>
                          <a:pt x="-3596" y="521585"/>
                          <a:pt x="-16725" y="208872"/>
                          <a:pt x="155147" y="11936"/>
                        </a:cubicBezTo>
                        <a:cubicBezTo>
                          <a:pt x="158728" y="8355"/>
                          <a:pt x="162309" y="3581"/>
                          <a:pt x="165889" y="0"/>
                        </a:cubicBezTo>
                        <a:cubicBezTo>
                          <a:pt x="162309" y="8355"/>
                          <a:pt x="28630" y="318680"/>
                          <a:pt x="72792" y="609908"/>
                        </a:cubicBezTo>
                        <a:close/>
                      </a:path>
                    </a:pathLst>
                  </a:custGeom>
                  <a:gradFill>
                    <a:gsLst>
                      <a:gs pos="9536">
                        <a:srgbClr val="ADCF7A"/>
                      </a:gs>
                      <a:gs pos="81010">
                        <a:srgbClr val="87B545"/>
                      </a:gs>
                    </a:gsLst>
                    <a:lin ang="1080000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B88019A9-0D9A-A1EA-08D5-4E2FE42F6C50}"/>
                      </a:ext>
                    </a:extLst>
                  </p:cNvPr>
                  <p:cNvSpPr/>
                  <p:nvPr/>
                </p:nvSpPr>
                <p:spPr>
                  <a:xfrm>
                    <a:off x="2411895" y="5592918"/>
                    <a:ext cx="146401" cy="609908"/>
                  </a:xfrm>
                  <a:custGeom>
                    <a:avLst/>
                    <a:gdLst>
                      <a:gd name="connsiteX0" fmla="*/ 53304 w 146401"/>
                      <a:gd name="connsiteY0" fmla="*/ 609908 h 609908"/>
                      <a:gd name="connsiteX1" fmla="*/ 15110 w 146401"/>
                      <a:gd name="connsiteY1" fmla="*/ 609908 h 609908"/>
                      <a:gd name="connsiteX2" fmla="*/ 135660 w 146401"/>
                      <a:gd name="connsiteY2" fmla="*/ 11936 h 609908"/>
                      <a:gd name="connsiteX3" fmla="*/ 146402 w 146401"/>
                      <a:gd name="connsiteY3" fmla="*/ 0 h 609908"/>
                      <a:gd name="connsiteX4" fmla="*/ 53304 w 146401"/>
                      <a:gd name="connsiteY4" fmla="*/ 609908 h 60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01" h="609908">
                        <a:moveTo>
                          <a:pt x="53304" y="609908"/>
                        </a:moveTo>
                        <a:lnTo>
                          <a:pt x="15110" y="609908"/>
                        </a:lnTo>
                        <a:cubicBezTo>
                          <a:pt x="-43374" y="392681"/>
                          <a:pt x="83143" y="113388"/>
                          <a:pt x="135660" y="11936"/>
                        </a:cubicBezTo>
                        <a:cubicBezTo>
                          <a:pt x="139240" y="8355"/>
                          <a:pt x="142821" y="3581"/>
                          <a:pt x="146402" y="0"/>
                        </a:cubicBezTo>
                        <a:cubicBezTo>
                          <a:pt x="142821" y="8355"/>
                          <a:pt x="9143" y="318680"/>
                          <a:pt x="53304" y="609908"/>
                        </a:cubicBezTo>
                        <a:close/>
                      </a:path>
                    </a:pathLst>
                  </a:custGeom>
                  <a:gradFill>
                    <a:gsLst>
                      <a:gs pos="9536">
                        <a:srgbClr val="ADCF7A"/>
                      </a:gs>
                      <a:gs pos="81010">
                        <a:srgbClr val="87B545"/>
                      </a:gs>
                    </a:gsLst>
                    <a:lin ang="1080000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81" name="Freeform: Shape 380">
                <a:extLst>
                  <a:ext uri="{FF2B5EF4-FFF2-40B4-BE49-F238E27FC236}">
                    <a16:creationId xmlns:a16="http://schemas.microsoft.com/office/drawing/2014/main" id="{D56B89A1-A077-C391-3911-7C54467B4CA9}"/>
                  </a:ext>
                </a:extLst>
              </p:cNvPr>
              <p:cNvSpPr/>
              <p:nvPr/>
            </p:nvSpPr>
            <p:spPr>
              <a:xfrm>
                <a:off x="2257520" y="6202826"/>
                <a:ext cx="481003" cy="11935"/>
              </a:xfrm>
              <a:custGeom>
                <a:avLst/>
                <a:gdLst>
                  <a:gd name="connsiteX0" fmla="*/ 481003 w 481003"/>
                  <a:gd name="connsiteY0" fmla="*/ 0 h 11935"/>
                  <a:gd name="connsiteX1" fmla="*/ 0 w 481003"/>
                  <a:gd name="connsiteY1" fmla="*/ 0 h 11935"/>
                </a:gdLst>
                <a:ahLst/>
                <a:cxnLst>
                  <a:cxn ang="0">
                    <a:pos x="connsiteX0" y="connsiteY0"/>
                  </a:cxn>
                  <a:cxn ang="0">
                    <a:pos x="connsiteX1" y="connsiteY1"/>
                  </a:cxn>
                </a:cxnLst>
                <a:rect l="l" t="t" r="r" b="b"/>
                <a:pathLst>
                  <a:path w="481003" h="11935">
                    <a:moveTo>
                      <a:pt x="481003" y="0"/>
                    </a:moveTo>
                    <a:lnTo>
                      <a:pt x="0" y="0"/>
                    </a:lnTo>
                  </a:path>
                </a:pathLst>
              </a:custGeom>
              <a:ln w="10977"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2" name="Graphic 261">
              <a:extLst>
                <a:ext uri="{FF2B5EF4-FFF2-40B4-BE49-F238E27FC236}">
                  <a16:creationId xmlns:a16="http://schemas.microsoft.com/office/drawing/2014/main" id="{152958BE-919D-80CE-7C39-A50EC9D1156E}"/>
                </a:ext>
              </a:extLst>
            </p:cNvPr>
            <p:cNvGrpSpPr/>
            <p:nvPr/>
          </p:nvGrpSpPr>
          <p:grpSpPr>
            <a:xfrm>
              <a:off x="7099780" y="2965900"/>
              <a:ext cx="737618" cy="1168492"/>
              <a:chOff x="7099780" y="2965900"/>
              <a:chExt cx="737618" cy="1168492"/>
            </a:xfrm>
          </p:grpSpPr>
          <p:grpSp>
            <p:nvGrpSpPr>
              <p:cNvPr id="383" name="Graphic 261">
                <a:extLst>
                  <a:ext uri="{FF2B5EF4-FFF2-40B4-BE49-F238E27FC236}">
                    <a16:creationId xmlns:a16="http://schemas.microsoft.com/office/drawing/2014/main" id="{4F754325-15BD-557C-CE17-C518F935C7E1}"/>
                  </a:ext>
                </a:extLst>
              </p:cNvPr>
              <p:cNvGrpSpPr/>
              <p:nvPr/>
            </p:nvGrpSpPr>
            <p:grpSpPr>
              <a:xfrm>
                <a:off x="7099780" y="2965900"/>
                <a:ext cx="597190" cy="1137459"/>
                <a:chOff x="7099780" y="2965900"/>
                <a:chExt cx="597190" cy="1137459"/>
              </a:xfrm>
            </p:grpSpPr>
            <p:grpSp>
              <p:nvGrpSpPr>
                <p:cNvPr id="384" name="Graphic 261">
                  <a:extLst>
                    <a:ext uri="{FF2B5EF4-FFF2-40B4-BE49-F238E27FC236}">
                      <a16:creationId xmlns:a16="http://schemas.microsoft.com/office/drawing/2014/main" id="{336227AE-E259-295F-FD06-0728FE45FF46}"/>
                    </a:ext>
                  </a:extLst>
                </p:cNvPr>
                <p:cNvGrpSpPr/>
                <p:nvPr/>
              </p:nvGrpSpPr>
              <p:grpSpPr>
                <a:xfrm>
                  <a:off x="7099780" y="3033932"/>
                  <a:ext cx="439228" cy="1068233"/>
                  <a:chOff x="7099780" y="3033932"/>
                  <a:chExt cx="439228" cy="1068233"/>
                </a:xfrm>
              </p:grpSpPr>
              <p:sp>
                <p:nvSpPr>
                  <p:cNvPr id="385" name="Freeform: Shape 384">
                    <a:extLst>
                      <a:ext uri="{FF2B5EF4-FFF2-40B4-BE49-F238E27FC236}">
                        <a16:creationId xmlns:a16="http://schemas.microsoft.com/office/drawing/2014/main" id="{F26777A9-28DC-EA9C-E22C-3297F7FCFC77}"/>
                      </a:ext>
                    </a:extLst>
                  </p:cNvPr>
                  <p:cNvSpPr/>
                  <p:nvPr/>
                </p:nvSpPr>
                <p:spPr>
                  <a:xfrm>
                    <a:off x="7206007" y="3226095"/>
                    <a:ext cx="333002" cy="876070"/>
                  </a:xfrm>
                  <a:custGeom>
                    <a:avLst/>
                    <a:gdLst>
                      <a:gd name="connsiteX0" fmla="*/ 200517 w 333002"/>
                      <a:gd name="connsiteY0" fmla="*/ 459519 h 876070"/>
                      <a:gd name="connsiteX1" fmla="*/ 266163 w 333002"/>
                      <a:gd name="connsiteY1" fmla="*/ 698231 h 876070"/>
                      <a:gd name="connsiteX2" fmla="*/ 293615 w 333002"/>
                      <a:gd name="connsiteY2" fmla="*/ 876071 h 876070"/>
                      <a:gd name="connsiteX3" fmla="*/ 333002 w 333002"/>
                      <a:gd name="connsiteY3" fmla="*/ 876071 h 876070"/>
                      <a:gd name="connsiteX4" fmla="*/ 298389 w 333002"/>
                      <a:gd name="connsiteY4" fmla="*/ 691069 h 876070"/>
                      <a:gd name="connsiteX5" fmla="*/ 224389 w 333002"/>
                      <a:gd name="connsiteY5" fmla="*/ 451164 h 876070"/>
                      <a:gd name="connsiteX6" fmla="*/ 127711 w 333002"/>
                      <a:gd name="connsiteY6" fmla="*/ 220808 h 876070"/>
                      <a:gd name="connsiteX7" fmla="*/ 9548 w 333002"/>
                      <a:gd name="connsiteY7" fmla="*/ 0 h 876070"/>
                      <a:gd name="connsiteX8" fmla="*/ 0 w 333002"/>
                      <a:gd name="connsiteY8" fmla="*/ 5968 h 876070"/>
                      <a:gd name="connsiteX9" fmla="*/ 109807 w 333002"/>
                      <a:gd name="connsiteY9" fmla="*/ 229163 h 876070"/>
                      <a:gd name="connsiteX10" fmla="*/ 200517 w 333002"/>
                      <a:gd name="connsiteY10" fmla="*/ 459519 h 8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002" h="876070">
                        <a:moveTo>
                          <a:pt x="200517" y="459519"/>
                        </a:moveTo>
                        <a:cubicBezTo>
                          <a:pt x="227969" y="538294"/>
                          <a:pt x="248260" y="618262"/>
                          <a:pt x="266163" y="698231"/>
                        </a:cubicBezTo>
                        <a:cubicBezTo>
                          <a:pt x="279292" y="756715"/>
                          <a:pt x="287647" y="816393"/>
                          <a:pt x="293615" y="876071"/>
                        </a:cubicBezTo>
                        <a:lnTo>
                          <a:pt x="333002" y="876071"/>
                        </a:lnTo>
                        <a:cubicBezTo>
                          <a:pt x="324648" y="814006"/>
                          <a:pt x="313905" y="751941"/>
                          <a:pt x="298389" y="691069"/>
                        </a:cubicBezTo>
                        <a:cubicBezTo>
                          <a:pt x="278099" y="609908"/>
                          <a:pt x="254227" y="528746"/>
                          <a:pt x="224389" y="451164"/>
                        </a:cubicBezTo>
                        <a:cubicBezTo>
                          <a:pt x="195743" y="372390"/>
                          <a:pt x="162324" y="296002"/>
                          <a:pt x="127711" y="220808"/>
                        </a:cubicBezTo>
                        <a:cubicBezTo>
                          <a:pt x="91904" y="145614"/>
                          <a:pt x="53710" y="71613"/>
                          <a:pt x="9548" y="0"/>
                        </a:cubicBezTo>
                        <a:lnTo>
                          <a:pt x="0" y="5968"/>
                        </a:lnTo>
                        <a:cubicBezTo>
                          <a:pt x="40581" y="78775"/>
                          <a:pt x="76388" y="152775"/>
                          <a:pt x="109807" y="229163"/>
                        </a:cubicBezTo>
                        <a:cubicBezTo>
                          <a:pt x="144420" y="304357"/>
                          <a:pt x="174259" y="381938"/>
                          <a:pt x="200517" y="459519"/>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C294C506-ACF7-6541-AE95-A80C95AB3022}"/>
                      </a:ext>
                    </a:extLst>
                  </p:cNvPr>
                  <p:cNvSpPr/>
                  <p:nvPr/>
                </p:nvSpPr>
                <p:spPr>
                  <a:xfrm>
                    <a:off x="7099780" y="3033932"/>
                    <a:ext cx="44161" cy="51323"/>
                  </a:xfrm>
                  <a:custGeom>
                    <a:avLst/>
                    <a:gdLst>
                      <a:gd name="connsiteX0" fmla="*/ 29839 w 44161"/>
                      <a:gd name="connsiteY0" fmla="*/ 51323 h 51323"/>
                      <a:gd name="connsiteX1" fmla="*/ 0 w 44161"/>
                      <a:gd name="connsiteY1" fmla="*/ 11936 h 51323"/>
                      <a:gd name="connsiteX2" fmla="*/ 11936 w 44161"/>
                      <a:gd name="connsiteY2" fmla="*/ 0 h 51323"/>
                      <a:gd name="connsiteX3" fmla="*/ 44161 w 44161"/>
                      <a:gd name="connsiteY3" fmla="*/ 42968 h 51323"/>
                      <a:gd name="connsiteX4" fmla="*/ 29839 w 44161"/>
                      <a:gd name="connsiteY4" fmla="*/ 51323 h 51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61" h="51323">
                        <a:moveTo>
                          <a:pt x="29839" y="51323"/>
                        </a:moveTo>
                        <a:cubicBezTo>
                          <a:pt x="21484" y="37000"/>
                          <a:pt x="10742" y="23871"/>
                          <a:pt x="0" y="11936"/>
                        </a:cubicBezTo>
                        <a:lnTo>
                          <a:pt x="11936" y="0"/>
                        </a:lnTo>
                        <a:cubicBezTo>
                          <a:pt x="23871" y="13129"/>
                          <a:pt x="35807" y="27452"/>
                          <a:pt x="44161" y="42968"/>
                        </a:cubicBezTo>
                        <a:lnTo>
                          <a:pt x="29839" y="51323"/>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87" name="Graphic 261">
                    <a:extLst>
                      <a:ext uri="{FF2B5EF4-FFF2-40B4-BE49-F238E27FC236}">
                        <a16:creationId xmlns:a16="http://schemas.microsoft.com/office/drawing/2014/main" id="{7D8E6E3B-0550-6A2D-C9F0-A46FB2AF6721}"/>
                      </a:ext>
                    </a:extLst>
                  </p:cNvPr>
                  <p:cNvGrpSpPr/>
                  <p:nvPr/>
                </p:nvGrpSpPr>
                <p:grpSpPr>
                  <a:xfrm>
                    <a:off x="7119284" y="3071375"/>
                    <a:ext cx="151479" cy="240978"/>
                    <a:chOff x="7119284" y="3071375"/>
                    <a:chExt cx="151479" cy="240978"/>
                  </a:xfrm>
                </p:grpSpPr>
                <p:sp>
                  <p:nvSpPr>
                    <p:cNvPr id="388" name="Freeform: Shape 387">
                      <a:extLst>
                        <a:ext uri="{FF2B5EF4-FFF2-40B4-BE49-F238E27FC236}">
                          <a16:creationId xmlns:a16="http://schemas.microsoft.com/office/drawing/2014/main" id="{542BD84A-A73A-9A86-E148-A28BCEE043FA}"/>
                        </a:ext>
                      </a:extLst>
                    </p:cNvPr>
                    <p:cNvSpPr/>
                    <p:nvPr/>
                  </p:nvSpPr>
                  <p:spPr>
                    <a:xfrm>
                      <a:off x="7119284" y="3071375"/>
                      <a:ext cx="151479" cy="240978"/>
                    </a:xfrm>
                    <a:custGeom>
                      <a:avLst/>
                      <a:gdLst>
                        <a:gd name="connsiteX0" fmla="*/ 151175 w 151479"/>
                        <a:gd name="connsiteY0" fmla="*/ 212010 h 240978"/>
                        <a:gd name="connsiteX1" fmla="*/ 151175 w 151479"/>
                        <a:gd name="connsiteY1" fmla="*/ 212010 h 240978"/>
                        <a:gd name="connsiteX2" fmla="*/ 133272 w 151479"/>
                        <a:gd name="connsiteY2" fmla="*/ 237075 h 240978"/>
                        <a:gd name="connsiteX3" fmla="*/ 93885 w 151479"/>
                        <a:gd name="connsiteY3" fmla="*/ 233494 h 240978"/>
                        <a:gd name="connsiteX4" fmla="*/ 73594 w 151479"/>
                        <a:gd name="connsiteY4" fmla="*/ 204849 h 240978"/>
                        <a:gd name="connsiteX5" fmla="*/ 4368 w 151479"/>
                        <a:gd name="connsiteY5" fmla="*/ 40138 h 240978"/>
                        <a:gd name="connsiteX6" fmla="*/ 787 w 151479"/>
                        <a:gd name="connsiteY6" fmla="*/ 15073 h 240978"/>
                        <a:gd name="connsiteX7" fmla="*/ 1981 w 151479"/>
                        <a:gd name="connsiteY7" fmla="*/ 12686 h 240978"/>
                        <a:gd name="connsiteX8" fmla="*/ 43755 w 151479"/>
                        <a:gd name="connsiteY8" fmla="*/ 7912 h 240978"/>
                        <a:gd name="connsiteX9" fmla="*/ 80756 w 151479"/>
                        <a:gd name="connsiteY9" fmla="*/ 48493 h 240978"/>
                        <a:gd name="connsiteX10" fmla="*/ 145208 w 151479"/>
                        <a:gd name="connsiteY10" fmla="*/ 184559 h 240978"/>
                        <a:gd name="connsiteX11" fmla="*/ 151175 w 151479"/>
                        <a:gd name="connsiteY11" fmla="*/ 212010 h 2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479" h="240978">
                          <a:moveTo>
                            <a:pt x="151175" y="212010"/>
                          </a:moveTo>
                          <a:cubicBezTo>
                            <a:pt x="151175" y="212010"/>
                            <a:pt x="151175" y="212010"/>
                            <a:pt x="151175" y="212010"/>
                          </a:cubicBezTo>
                          <a:cubicBezTo>
                            <a:pt x="149982" y="221559"/>
                            <a:pt x="144014" y="232301"/>
                            <a:pt x="133272" y="237075"/>
                          </a:cubicBezTo>
                          <a:cubicBezTo>
                            <a:pt x="120143" y="244236"/>
                            <a:pt x="104627" y="240656"/>
                            <a:pt x="93885" y="233494"/>
                          </a:cubicBezTo>
                          <a:cubicBezTo>
                            <a:pt x="84336" y="226333"/>
                            <a:pt x="78368" y="215591"/>
                            <a:pt x="73594" y="204849"/>
                          </a:cubicBezTo>
                          <a:cubicBezTo>
                            <a:pt x="48529" y="151139"/>
                            <a:pt x="24658" y="96235"/>
                            <a:pt x="4368" y="40138"/>
                          </a:cubicBezTo>
                          <a:cubicBezTo>
                            <a:pt x="1981" y="32977"/>
                            <a:pt x="-1600" y="24622"/>
                            <a:pt x="787" y="15073"/>
                          </a:cubicBezTo>
                          <a:cubicBezTo>
                            <a:pt x="787" y="13880"/>
                            <a:pt x="1981" y="12686"/>
                            <a:pt x="1981" y="12686"/>
                          </a:cubicBezTo>
                          <a:cubicBezTo>
                            <a:pt x="9142" y="-6411"/>
                            <a:pt x="30626" y="-443"/>
                            <a:pt x="43755" y="7912"/>
                          </a:cubicBezTo>
                          <a:cubicBezTo>
                            <a:pt x="60465" y="17461"/>
                            <a:pt x="71207" y="32977"/>
                            <a:pt x="80756" y="48493"/>
                          </a:cubicBezTo>
                          <a:cubicBezTo>
                            <a:pt x="108207" y="91461"/>
                            <a:pt x="129691" y="136816"/>
                            <a:pt x="145208" y="184559"/>
                          </a:cubicBezTo>
                          <a:cubicBezTo>
                            <a:pt x="149982" y="192914"/>
                            <a:pt x="152369" y="202462"/>
                            <a:pt x="151175" y="212010"/>
                          </a:cubicBezTo>
                          <a:close/>
                        </a:path>
                      </a:pathLst>
                    </a:custGeom>
                    <a:solidFill>
                      <a:srgbClr val="C4804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000D612F-559D-4CA2-7099-552F35300ADA}"/>
                        </a:ext>
                      </a:extLst>
                    </p:cNvPr>
                    <p:cNvSpPr/>
                    <p:nvPr/>
                  </p:nvSpPr>
                  <p:spPr>
                    <a:xfrm>
                      <a:off x="7119284" y="3084062"/>
                      <a:ext cx="151175" cy="228292"/>
                    </a:xfrm>
                    <a:custGeom>
                      <a:avLst/>
                      <a:gdLst>
                        <a:gd name="connsiteX0" fmla="*/ 151175 w 151175"/>
                        <a:gd name="connsiteY0" fmla="*/ 199324 h 228292"/>
                        <a:gd name="connsiteX1" fmla="*/ 133272 w 151175"/>
                        <a:gd name="connsiteY1" fmla="*/ 224389 h 228292"/>
                        <a:gd name="connsiteX2" fmla="*/ 93885 w 151175"/>
                        <a:gd name="connsiteY2" fmla="*/ 220808 h 228292"/>
                        <a:gd name="connsiteX3" fmla="*/ 73594 w 151175"/>
                        <a:gd name="connsiteY3" fmla="*/ 192163 h 228292"/>
                        <a:gd name="connsiteX4" fmla="*/ 4368 w 151175"/>
                        <a:gd name="connsiteY4" fmla="*/ 27452 h 228292"/>
                        <a:gd name="connsiteX5" fmla="*/ 787 w 151175"/>
                        <a:gd name="connsiteY5" fmla="*/ 2387 h 228292"/>
                        <a:gd name="connsiteX6" fmla="*/ 1981 w 151175"/>
                        <a:gd name="connsiteY6" fmla="*/ 0 h 228292"/>
                        <a:gd name="connsiteX7" fmla="*/ 151175 w 151175"/>
                        <a:gd name="connsiteY7" fmla="*/ 199324 h 22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175" h="228292">
                          <a:moveTo>
                            <a:pt x="151175" y="199324"/>
                          </a:moveTo>
                          <a:cubicBezTo>
                            <a:pt x="149982" y="208872"/>
                            <a:pt x="144014" y="218421"/>
                            <a:pt x="133272" y="224389"/>
                          </a:cubicBezTo>
                          <a:cubicBezTo>
                            <a:pt x="120143" y="231550"/>
                            <a:pt x="104627" y="227969"/>
                            <a:pt x="93885" y="220808"/>
                          </a:cubicBezTo>
                          <a:cubicBezTo>
                            <a:pt x="84336" y="213647"/>
                            <a:pt x="78368" y="202905"/>
                            <a:pt x="73594" y="192163"/>
                          </a:cubicBezTo>
                          <a:cubicBezTo>
                            <a:pt x="48529" y="138453"/>
                            <a:pt x="24658" y="83549"/>
                            <a:pt x="4368" y="27452"/>
                          </a:cubicBezTo>
                          <a:cubicBezTo>
                            <a:pt x="1981" y="20290"/>
                            <a:pt x="-1600" y="11936"/>
                            <a:pt x="787" y="2387"/>
                          </a:cubicBezTo>
                          <a:cubicBezTo>
                            <a:pt x="787" y="1194"/>
                            <a:pt x="1981" y="0"/>
                            <a:pt x="1981" y="0"/>
                          </a:cubicBezTo>
                          <a:cubicBezTo>
                            <a:pt x="27046" y="81162"/>
                            <a:pt x="80756" y="153969"/>
                            <a:pt x="151175" y="199324"/>
                          </a:cubicBezTo>
                          <a:close/>
                        </a:path>
                      </a:pathLst>
                    </a:custGeom>
                    <a:solidFill>
                      <a:srgbClr val="C48041">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90" name="Graphic 261">
                  <a:extLst>
                    <a:ext uri="{FF2B5EF4-FFF2-40B4-BE49-F238E27FC236}">
                      <a16:creationId xmlns:a16="http://schemas.microsoft.com/office/drawing/2014/main" id="{B156ACC9-AF98-AFE2-8558-6455E6645179}"/>
                    </a:ext>
                  </a:extLst>
                </p:cNvPr>
                <p:cNvGrpSpPr/>
                <p:nvPr/>
              </p:nvGrpSpPr>
              <p:grpSpPr>
                <a:xfrm>
                  <a:off x="7385040" y="2965900"/>
                  <a:ext cx="169773" cy="1137459"/>
                  <a:chOff x="7385040" y="2965900"/>
                  <a:chExt cx="169773" cy="1137459"/>
                </a:xfrm>
              </p:grpSpPr>
              <p:sp>
                <p:nvSpPr>
                  <p:cNvPr id="391" name="Freeform: Shape 390">
                    <a:extLst>
                      <a:ext uri="{FF2B5EF4-FFF2-40B4-BE49-F238E27FC236}">
                        <a16:creationId xmlns:a16="http://schemas.microsoft.com/office/drawing/2014/main" id="{44DAC38E-1B8A-DC94-6FF8-1AA761F6A704}"/>
                      </a:ext>
                    </a:extLst>
                  </p:cNvPr>
                  <p:cNvSpPr/>
                  <p:nvPr/>
                </p:nvSpPr>
                <p:spPr>
                  <a:xfrm>
                    <a:off x="7442331" y="3179546"/>
                    <a:ext cx="112482" cy="923813"/>
                  </a:xfrm>
                  <a:custGeom>
                    <a:avLst/>
                    <a:gdLst>
                      <a:gd name="connsiteX0" fmla="*/ 76388 w 112482"/>
                      <a:gd name="connsiteY0" fmla="*/ 492939 h 923813"/>
                      <a:gd name="connsiteX1" fmla="*/ 78775 w 112482"/>
                      <a:gd name="connsiteY1" fmla="*/ 741199 h 923813"/>
                      <a:gd name="connsiteX2" fmla="*/ 59678 w 112482"/>
                      <a:gd name="connsiteY2" fmla="*/ 923813 h 923813"/>
                      <a:gd name="connsiteX3" fmla="*/ 99065 w 112482"/>
                      <a:gd name="connsiteY3" fmla="*/ 923813 h 923813"/>
                      <a:gd name="connsiteX4" fmla="*/ 112195 w 112482"/>
                      <a:gd name="connsiteY4" fmla="*/ 742392 h 923813"/>
                      <a:gd name="connsiteX5" fmla="*/ 102646 w 112482"/>
                      <a:gd name="connsiteY5" fmla="*/ 491745 h 923813"/>
                      <a:gd name="connsiteX6" fmla="*/ 68033 w 112482"/>
                      <a:gd name="connsiteY6" fmla="*/ 243486 h 923813"/>
                      <a:gd name="connsiteX7" fmla="*/ 10742 w 112482"/>
                      <a:gd name="connsiteY7" fmla="*/ 0 h 923813"/>
                      <a:gd name="connsiteX8" fmla="*/ 0 w 112482"/>
                      <a:gd name="connsiteY8" fmla="*/ 3581 h 923813"/>
                      <a:gd name="connsiteX9" fmla="*/ 48936 w 112482"/>
                      <a:gd name="connsiteY9" fmla="*/ 247066 h 923813"/>
                      <a:gd name="connsiteX10" fmla="*/ 76388 w 112482"/>
                      <a:gd name="connsiteY10" fmla="*/ 492939 h 92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82" h="923813">
                        <a:moveTo>
                          <a:pt x="76388" y="492939"/>
                        </a:moveTo>
                        <a:cubicBezTo>
                          <a:pt x="82356" y="575294"/>
                          <a:pt x="82356" y="658843"/>
                          <a:pt x="78775" y="741199"/>
                        </a:cubicBezTo>
                        <a:cubicBezTo>
                          <a:pt x="76388" y="802070"/>
                          <a:pt x="69227" y="862942"/>
                          <a:pt x="59678" y="923813"/>
                        </a:cubicBezTo>
                        <a:lnTo>
                          <a:pt x="99065" y="923813"/>
                        </a:lnTo>
                        <a:cubicBezTo>
                          <a:pt x="106227" y="864135"/>
                          <a:pt x="112195" y="803264"/>
                          <a:pt x="112195" y="742392"/>
                        </a:cubicBezTo>
                        <a:cubicBezTo>
                          <a:pt x="113388" y="658843"/>
                          <a:pt x="111001" y="574101"/>
                          <a:pt x="102646" y="491745"/>
                        </a:cubicBezTo>
                        <a:cubicBezTo>
                          <a:pt x="94291" y="408196"/>
                          <a:pt x="83549" y="325841"/>
                          <a:pt x="68033" y="243486"/>
                        </a:cubicBezTo>
                        <a:cubicBezTo>
                          <a:pt x="52517" y="161130"/>
                          <a:pt x="34613" y="79968"/>
                          <a:pt x="10742" y="0"/>
                        </a:cubicBezTo>
                        <a:lnTo>
                          <a:pt x="0" y="3581"/>
                        </a:lnTo>
                        <a:cubicBezTo>
                          <a:pt x="20291" y="83549"/>
                          <a:pt x="37000" y="165904"/>
                          <a:pt x="48936" y="247066"/>
                        </a:cubicBezTo>
                        <a:cubicBezTo>
                          <a:pt x="62065" y="328228"/>
                          <a:pt x="70420" y="410584"/>
                          <a:pt x="76388" y="492939"/>
                        </a:cubicBezTo>
                        <a:close/>
                      </a:path>
                    </a:pathLst>
                  </a:custGeom>
                  <a:gradFill>
                    <a:gsLst>
                      <a:gs pos="9536">
                        <a:srgbClr val="ADCF7A"/>
                      </a:gs>
                      <a:gs pos="81010">
                        <a:srgbClr val="87B545"/>
                      </a:gs>
                    </a:gsLst>
                    <a:lin ang="890703"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A1AB4FD5-FB18-70EC-7ED2-583AFA0F4EFF}"/>
                      </a:ext>
                    </a:extLst>
                  </p:cNvPr>
                  <p:cNvSpPr/>
                  <p:nvPr/>
                </p:nvSpPr>
                <p:spPr>
                  <a:xfrm>
                    <a:off x="7385040" y="2965900"/>
                    <a:ext cx="34613" cy="54903"/>
                  </a:xfrm>
                  <a:custGeom>
                    <a:avLst/>
                    <a:gdLst>
                      <a:gd name="connsiteX0" fmla="*/ 19097 w 34613"/>
                      <a:gd name="connsiteY0" fmla="*/ 54903 h 54903"/>
                      <a:gd name="connsiteX1" fmla="*/ 0 w 34613"/>
                      <a:gd name="connsiteY1" fmla="*/ 8355 h 54903"/>
                      <a:gd name="connsiteX2" fmla="*/ 14323 w 34613"/>
                      <a:gd name="connsiteY2" fmla="*/ 0 h 54903"/>
                      <a:gd name="connsiteX3" fmla="*/ 34613 w 34613"/>
                      <a:gd name="connsiteY3" fmla="*/ 50129 h 54903"/>
                      <a:gd name="connsiteX4" fmla="*/ 19097 w 34613"/>
                      <a:gd name="connsiteY4" fmla="*/ 54903 h 54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3" h="54903">
                        <a:moveTo>
                          <a:pt x="19097" y="54903"/>
                        </a:moveTo>
                        <a:cubicBezTo>
                          <a:pt x="14323" y="38194"/>
                          <a:pt x="8355" y="22678"/>
                          <a:pt x="0" y="8355"/>
                        </a:cubicBezTo>
                        <a:lnTo>
                          <a:pt x="14323" y="0"/>
                        </a:lnTo>
                        <a:cubicBezTo>
                          <a:pt x="22678" y="15516"/>
                          <a:pt x="29839" y="32226"/>
                          <a:pt x="34613" y="50129"/>
                        </a:cubicBezTo>
                        <a:lnTo>
                          <a:pt x="19097" y="54903"/>
                        </a:lnTo>
                        <a:close/>
                      </a:path>
                    </a:pathLst>
                  </a:custGeom>
                  <a:gradFill>
                    <a:gsLst>
                      <a:gs pos="9536">
                        <a:srgbClr val="ADCF7A"/>
                      </a:gs>
                      <a:gs pos="81010">
                        <a:srgbClr val="87B545"/>
                      </a:gs>
                    </a:gsLst>
                    <a:lin ang="890703"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93" name="Graphic 261">
                    <a:extLst>
                      <a:ext uri="{FF2B5EF4-FFF2-40B4-BE49-F238E27FC236}">
                        <a16:creationId xmlns:a16="http://schemas.microsoft.com/office/drawing/2014/main" id="{BD222BA2-7F1F-58EA-2473-8F002299C200}"/>
                      </a:ext>
                    </a:extLst>
                  </p:cNvPr>
                  <p:cNvGrpSpPr/>
                  <p:nvPr/>
                </p:nvGrpSpPr>
                <p:grpSpPr>
                  <a:xfrm>
                    <a:off x="7391539" y="3011308"/>
                    <a:ext cx="102115" cy="257499"/>
                    <a:chOff x="7391539" y="3011308"/>
                    <a:chExt cx="102115" cy="257499"/>
                  </a:xfrm>
                </p:grpSpPr>
                <p:sp>
                  <p:nvSpPr>
                    <p:cNvPr id="394" name="Freeform: Shape 393">
                      <a:extLst>
                        <a:ext uri="{FF2B5EF4-FFF2-40B4-BE49-F238E27FC236}">
                          <a16:creationId xmlns:a16="http://schemas.microsoft.com/office/drawing/2014/main" id="{1E461AC4-6B92-561A-4D3F-3D1A2191BD3D}"/>
                        </a:ext>
                      </a:extLst>
                    </p:cNvPr>
                    <p:cNvSpPr/>
                    <p:nvPr/>
                  </p:nvSpPr>
                  <p:spPr>
                    <a:xfrm>
                      <a:off x="7391539" y="3011308"/>
                      <a:ext cx="102115" cy="257499"/>
                    </a:xfrm>
                    <a:custGeom>
                      <a:avLst/>
                      <a:gdLst>
                        <a:gd name="connsiteX0" fmla="*/ 98535 w 102115"/>
                        <a:gd name="connsiteY0" fmla="*/ 236271 h 257499"/>
                        <a:gd name="connsiteX1" fmla="*/ 98535 w 102115"/>
                        <a:gd name="connsiteY1" fmla="*/ 236271 h 257499"/>
                        <a:gd name="connsiteX2" fmla="*/ 74663 w 102115"/>
                        <a:gd name="connsiteY2" fmla="*/ 256561 h 257499"/>
                        <a:gd name="connsiteX3" fmla="*/ 37663 w 102115"/>
                        <a:gd name="connsiteY3" fmla="*/ 243432 h 257499"/>
                        <a:gd name="connsiteX4" fmla="*/ 25728 w 102115"/>
                        <a:gd name="connsiteY4" fmla="*/ 211206 h 257499"/>
                        <a:gd name="connsiteX5" fmla="*/ 663 w 102115"/>
                        <a:gd name="connsiteY5" fmla="*/ 34560 h 257499"/>
                        <a:gd name="connsiteX6" fmla="*/ 4244 w 102115"/>
                        <a:gd name="connsiteY6" fmla="*/ 10689 h 257499"/>
                        <a:gd name="connsiteX7" fmla="*/ 6631 w 102115"/>
                        <a:gd name="connsiteY7" fmla="*/ 8302 h 257499"/>
                        <a:gd name="connsiteX8" fmla="*/ 48405 w 102115"/>
                        <a:gd name="connsiteY8" fmla="*/ 14270 h 257499"/>
                        <a:gd name="connsiteX9" fmla="*/ 74663 w 102115"/>
                        <a:gd name="connsiteY9" fmla="*/ 62012 h 257499"/>
                        <a:gd name="connsiteX10" fmla="*/ 102115 w 102115"/>
                        <a:gd name="connsiteY10" fmla="*/ 210013 h 257499"/>
                        <a:gd name="connsiteX11" fmla="*/ 98535 w 102115"/>
                        <a:gd name="connsiteY11" fmla="*/ 236271 h 25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115" h="257499">
                          <a:moveTo>
                            <a:pt x="98535" y="236271"/>
                          </a:moveTo>
                          <a:cubicBezTo>
                            <a:pt x="98535" y="236271"/>
                            <a:pt x="98535" y="237464"/>
                            <a:pt x="98535" y="236271"/>
                          </a:cubicBezTo>
                          <a:cubicBezTo>
                            <a:pt x="94954" y="245819"/>
                            <a:pt x="86599" y="254174"/>
                            <a:pt x="74663" y="256561"/>
                          </a:cubicBezTo>
                          <a:cubicBezTo>
                            <a:pt x="60341" y="260142"/>
                            <a:pt x="46018" y="252981"/>
                            <a:pt x="37663" y="243432"/>
                          </a:cubicBezTo>
                          <a:cubicBezTo>
                            <a:pt x="30502" y="233884"/>
                            <a:pt x="28115" y="221948"/>
                            <a:pt x="25728" y="211206"/>
                          </a:cubicBezTo>
                          <a:cubicBezTo>
                            <a:pt x="14986" y="152722"/>
                            <a:pt x="5437" y="93044"/>
                            <a:pt x="663" y="34560"/>
                          </a:cubicBezTo>
                          <a:cubicBezTo>
                            <a:pt x="-530" y="26205"/>
                            <a:pt x="-530" y="17850"/>
                            <a:pt x="4244" y="10689"/>
                          </a:cubicBezTo>
                          <a:cubicBezTo>
                            <a:pt x="4244" y="9495"/>
                            <a:pt x="5437" y="9495"/>
                            <a:pt x="6631" y="8302"/>
                          </a:cubicBezTo>
                          <a:cubicBezTo>
                            <a:pt x="18566" y="-8408"/>
                            <a:pt x="37663" y="3527"/>
                            <a:pt x="48405" y="14270"/>
                          </a:cubicBezTo>
                          <a:cubicBezTo>
                            <a:pt x="61535" y="28592"/>
                            <a:pt x="68696" y="45302"/>
                            <a:pt x="74663" y="62012"/>
                          </a:cubicBezTo>
                          <a:cubicBezTo>
                            <a:pt x="90180" y="109754"/>
                            <a:pt x="99728" y="159883"/>
                            <a:pt x="102115" y="210013"/>
                          </a:cubicBezTo>
                          <a:cubicBezTo>
                            <a:pt x="102115" y="218367"/>
                            <a:pt x="102115" y="227916"/>
                            <a:pt x="98535" y="236271"/>
                          </a:cubicBezTo>
                          <a:close/>
                        </a:path>
                      </a:pathLst>
                    </a:custGeom>
                    <a:solidFill>
                      <a:srgbClr val="C4804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C2B2E545-AF53-8ECB-B25A-21796DE2F70A}"/>
                        </a:ext>
                      </a:extLst>
                    </p:cNvPr>
                    <p:cNvSpPr/>
                    <p:nvPr/>
                  </p:nvSpPr>
                  <p:spPr>
                    <a:xfrm>
                      <a:off x="7391539" y="3019610"/>
                      <a:ext cx="98534" cy="249197"/>
                    </a:xfrm>
                    <a:custGeom>
                      <a:avLst/>
                      <a:gdLst>
                        <a:gd name="connsiteX0" fmla="*/ 98535 w 98534"/>
                        <a:gd name="connsiteY0" fmla="*/ 229163 h 249197"/>
                        <a:gd name="connsiteX1" fmla="*/ 74663 w 98534"/>
                        <a:gd name="connsiteY1" fmla="*/ 248260 h 249197"/>
                        <a:gd name="connsiteX2" fmla="*/ 37663 w 98534"/>
                        <a:gd name="connsiteY2" fmla="*/ 235131 h 249197"/>
                        <a:gd name="connsiteX3" fmla="*/ 25728 w 98534"/>
                        <a:gd name="connsiteY3" fmla="*/ 202905 h 249197"/>
                        <a:gd name="connsiteX4" fmla="*/ 663 w 98534"/>
                        <a:gd name="connsiteY4" fmla="*/ 26258 h 249197"/>
                        <a:gd name="connsiteX5" fmla="*/ 4244 w 98534"/>
                        <a:gd name="connsiteY5" fmla="*/ 2387 h 249197"/>
                        <a:gd name="connsiteX6" fmla="*/ 6631 w 98534"/>
                        <a:gd name="connsiteY6" fmla="*/ 0 h 249197"/>
                        <a:gd name="connsiteX7" fmla="*/ 98535 w 98534"/>
                        <a:gd name="connsiteY7" fmla="*/ 229163 h 24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34" h="249197">
                          <a:moveTo>
                            <a:pt x="98535" y="229163"/>
                          </a:moveTo>
                          <a:cubicBezTo>
                            <a:pt x="94954" y="237518"/>
                            <a:pt x="86599" y="245872"/>
                            <a:pt x="74663" y="248260"/>
                          </a:cubicBezTo>
                          <a:cubicBezTo>
                            <a:pt x="60341" y="251840"/>
                            <a:pt x="46018" y="244679"/>
                            <a:pt x="37663" y="235131"/>
                          </a:cubicBezTo>
                          <a:cubicBezTo>
                            <a:pt x="30502" y="225582"/>
                            <a:pt x="28115" y="213647"/>
                            <a:pt x="25728" y="202905"/>
                          </a:cubicBezTo>
                          <a:cubicBezTo>
                            <a:pt x="14986" y="144420"/>
                            <a:pt x="5437" y="84742"/>
                            <a:pt x="663" y="26258"/>
                          </a:cubicBezTo>
                          <a:cubicBezTo>
                            <a:pt x="-530" y="17903"/>
                            <a:pt x="-530" y="9548"/>
                            <a:pt x="4244" y="2387"/>
                          </a:cubicBezTo>
                          <a:cubicBezTo>
                            <a:pt x="4244" y="1193"/>
                            <a:pt x="5437" y="1193"/>
                            <a:pt x="6631" y="0"/>
                          </a:cubicBezTo>
                          <a:cubicBezTo>
                            <a:pt x="9018" y="82355"/>
                            <a:pt x="42438" y="165904"/>
                            <a:pt x="98535" y="229163"/>
                          </a:cubicBezTo>
                          <a:close/>
                        </a:path>
                      </a:pathLst>
                    </a:custGeom>
                    <a:solidFill>
                      <a:srgbClr val="C48041">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96" name="Graphic 261">
                  <a:extLst>
                    <a:ext uri="{FF2B5EF4-FFF2-40B4-BE49-F238E27FC236}">
                      <a16:creationId xmlns:a16="http://schemas.microsoft.com/office/drawing/2014/main" id="{16AC9ACB-D2EB-048A-71BC-6739291E52E6}"/>
                    </a:ext>
                  </a:extLst>
                </p:cNvPr>
                <p:cNvGrpSpPr/>
                <p:nvPr/>
              </p:nvGrpSpPr>
              <p:grpSpPr>
                <a:xfrm>
                  <a:off x="7170200" y="3584162"/>
                  <a:ext cx="290034" cy="519197"/>
                  <a:chOff x="7170200" y="3584162"/>
                  <a:chExt cx="290034" cy="519197"/>
                </a:xfrm>
              </p:grpSpPr>
              <p:sp>
                <p:nvSpPr>
                  <p:cNvPr id="397" name="Freeform: Shape 396">
                    <a:extLst>
                      <a:ext uri="{FF2B5EF4-FFF2-40B4-BE49-F238E27FC236}">
                        <a16:creationId xmlns:a16="http://schemas.microsoft.com/office/drawing/2014/main" id="{90380D3A-1AEE-0096-BF3E-726E5781B758}"/>
                      </a:ext>
                    </a:extLst>
                  </p:cNvPr>
                  <p:cNvSpPr/>
                  <p:nvPr/>
                </p:nvSpPr>
                <p:spPr>
                  <a:xfrm>
                    <a:off x="7170200" y="3584162"/>
                    <a:ext cx="290034" cy="519197"/>
                  </a:xfrm>
                  <a:custGeom>
                    <a:avLst/>
                    <a:gdLst>
                      <a:gd name="connsiteX0" fmla="*/ 290034 w 290034"/>
                      <a:gd name="connsiteY0" fmla="*/ 518004 h 519197"/>
                      <a:gd name="connsiteX1" fmla="*/ 0 w 290034"/>
                      <a:gd name="connsiteY1" fmla="*/ 0 h 519197"/>
                      <a:gd name="connsiteX2" fmla="*/ 19097 w 290034"/>
                      <a:gd name="connsiteY2" fmla="*/ 19097 h 519197"/>
                      <a:gd name="connsiteX3" fmla="*/ 20291 w 290034"/>
                      <a:gd name="connsiteY3" fmla="*/ 20291 h 519197"/>
                      <a:gd name="connsiteX4" fmla="*/ 238711 w 290034"/>
                      <a:gd name="connsiteY4" fmla="*/ 519197 h 519197"/>
                      <a:gd name="connsiteX5" fmla="*/ 290034 w 290034"/>
                      <a:gd name="connsiteY5" fmla="*/ 519197 h 51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034" h="519197">
                        <a:moveTo>
                          <a:pt x="290034" y="518004"/>
                        </a:moveTo>
                        <a:cubicBezTo>
                          <a:pt x="266163" y="396261"/>
                          <a:pt x="190969" y="106227"/>
                          <a:pt x="0" y="0"/>
                        </a:cubicBezTo>
                        <a:cubicBezTo>
                          <a:pt x="0" y="0"/>
                          <a:pt x="7161" y="5968"/>
                          <a:pt x="19097" y="19097"/>
                        </a:cubicBezTo>
                        <a:cubicBezTo>
                          <a:pt x="19097" y="19097"/>
                          <a:pt x="19097" y="19097"/>
                          <a:pt x="20291" y="20291"/>
                        </a:cubicBezTo>
                        <a:cubicBezTo>
                          <a:pt x="68033" y="71613"/>
                          <a:pt x="192163" y="229163"/>
                          <a:pt x="238711" y="519197"/>
                        </a:cubicBezTo>
                        <a:lnTo>
                          <a:pt x="290034" y="519197"/>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0C3A7CC8-0F23-1988-CC77-D459D2AC47B6}"/>
                      </a:ext>
                    </a:extLst>
                  </p:cNvPr>
                  <p:cNvSpPr/>
                  <p:nvPr/>
                </p:nvSpPr>
                <p:spPr>
                  <a:xfrm>
                    <a:off x="7190491" y="3603259"/>
                    <a:ext cx="248259" cy="498906"/>
                  </a:xfrm>
                  <a:custGeom>
                    <a:avLst/>
                    <a:gdLst>
                      <a:gd name="connsiteX0" fmla="*/ 248260 w 248259"/>
                      <a:gd name="connsiteY0" fmla="*/ 498907 h 498906"/>
                      <a:gd name="connsiteX1" fmla="*/ 0 w 248259"/>
                      <a:gd name="connsiteY1" fmla="*/ 0 h 498906"/>
                      <a:gd name="connsiteX2" fmla="*/ 218421 w 248259"/>
                      <a:gd name="connsiteY2" fmla="*/ 498907 h 498906"/>
                      <a:gd name="connsiteX3" fmla="*/ 248260 w 248259"/>
                      <a:gd name="connsiteY3" fmla="*/ 498907 h 498906"/>
                    </a:gdLst>
                    <a:ahLst/>
                    <a:cxnLst>
                      <a:cxn ang="0">
                        <a:pos x="connsiteX0" y="connsiteY0"/>
                      </a:cxn>
                      <a:cxn ang="0">
                        <a:pos x="connsiteX1" y="connsiteY1"/>
                      </a:cxn>
                      <a:cxn ang="0">
                        <a:pos x="connsiteX2" y="connsiteY2"/>
                      </a:cxn>
                      <a:cxn ang="0">
                        <a:pos x="connsiteX3" y="connsiteY3"/>
                      </a:cxn>
                    </a:cxnLst>
                    <a:rect l="l" t="t" r="r" b="b"/>
                    <a:pathLst>
                      <a:path w="248259" h="498906">
                        <a:moveTo>
                          <a:pt x="248260" y="498907"/>
                        </a:moveTo>
                        <a:cubicBezTo>
                          <a:pt x="227969" y="237518"/>
                          <a:pt x="78774" y="70420"/>
                          <a:pt x="0" y="0"/>
                        </a:cubicBezTo>
                        <a:cubicBezTo>
                          <a:pt x="47742" y="51323"/>
                          <a:pt x="171872" y="208872"/>
                          <a:pt x="218421" y="498907"/>
                        </a:cubicBezTo>
                        <a:lnTo>
                          <a:pt x="248260" y="498907"/>
                        </a:ln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99" name="Graphic 261">
                  <a:extLst>
                    <a:ext uri="{FF2B5EF4-FFF2-40B4-BE49-F238E27FC236}">
                      <a16:creationId xmlns:a16="http://schemas.microsoft.com/office/drawing/2014/main" id="{7997B93A-F24E-F3C5-3874-B3218C1BA6CC}"/>
                    </a:ext>
                  </a:extLst>
                </p:cNvPr>
                <p:cNvGrpSpPr/>
                <p:nvPr/>
              </p:nvGrpSpPr>
              <p:grpSpPr>
                <a:xfrm>
                  <a:off x="7511558" y="3444516"/>
                  <a:ext cx="185413" cy="657649"/>
                  <a:chOff x="7511558" y="3444516"/>
                  <a:chExt cx="185413" cy="657649"/>
                </a:xfrm>
              </p:grpSpPr>
              <p:sp>
                <p:nvSpPr>
                  <p:cNvPr id="400" name="Freeform: Shape 399">
                    <a:extLst>
                      <a:ext uri="{FF2B5EF4-FFF2-40B4-BE49-F238E27FC236}">
                        <a16:creationId xmlns:a16="http://schemas.microsoft.com/office/drawing/2014/main" id="{BF6D56DD-99F0-5672-8B81-26882510DAB1}"/>
                      </a:ext>
                    </a:extLst>
                  </p:cNvPr>
                  <p:cNvSpPr/>
                  <p:nvPr/>
                </p:nvSpPr>
                <p:spPr>
                  <a:xfrm>
                    <a:off x="7511558" y="3444516"/>
                    <a:ext cx="185413" cy="657649"/>
                  </a:xfrm>
                  <a:custGeom>
                    <a:avLst/>
                    <a:gdLst>
                      <a:gd name="connsiteX0" fmla="*/ 107420 w 185413"/>
                      <a:gd name="connsiteY0" fmla="*/ 657650 h 657649"/>
                      <a:gd name="connsiteX1" fmla="*/ 182614 w 185413"/>
                      <a:gd name="connsiteY1" fmla="*/ 657650 h 657649"/>
                      <a:gd name="connsiteX2" fmla="*/ 11936 w 185413"/>
                      <a:gd name="connsiteY2" fmla="*/ 13129 h 657649"/>
                      <a:gd name="connsiteX3" fmla="*/ 0 w 185413"/>
                      <a:gd name="connsiteY3" fmla="*/ 0 h 657649"/>
                      <a:gd name="connsiteX4" fmla="*/ 107420 w 185413"/>
                      <a:gd name="connsiteY4" fmla="*/ 657650 h 65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13" h="657649">
                        <a:moveTo>
                          <a:pt x="107420" y="657650"/>
                        </a:moveTo>
                        <a:lnTo>
                          <a:pt x="182614" y="657650"/>
                        </a:lnTo>
                        <a:cubicBezTo>
                          <a:pt x="190969" y="537101"/>
                          <a:pt x="192163" y="218421"/>
                          <a:pt x="11936" y="13129"/>
                        </a:cubicBezTo>
                        <a:cubicBezTo>
                          <a:pt x="8355" y="8355"/>
                          <a:pt x="4774" y="4775"/>
                          <a:pt x="0" y="0"/>
                        </a:cubicBezTo>
                        <a:cubicBezTo>
                          <a:pt x="4774" y="9549"/>
                          <a:pt x="146807" y="340164"/>
                          <a:pt x="107420" y="657650"/>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53143903-E79A-4680-20A9-5D586DA34C87}"/>
                      </a:ext>
                    </a:extLst>
                  </p:cNvPr>
                  <p:cNvSpPr/>
                  <p:nvPr/>
                </p:nvSpPr>
                <p:spPr>
                  <a:xfrm>
                    <a:off x="7511558" y="3444516"/>
                    <a:ext cx="163485" cy="657649"/>
                  </a:xfrm>
                  <a:custGeom>
                    <a:avLst/>
                    <a:gdLst>
                      <a:gd name="connsiteX0" fmla="*/ 107420 w 163485"/>
                      <a:gd name="connsiteY0" fmla="*/ 657650 h 657649"/>
                      <a:gd name="connsiteX1" fmla="*/ 151582 w 163485"/>
                      <a:gd name="connsiteY1" fmla="*/ 657650 h 657649"/>
                      <a:gd name="connsiteX2" fmla="*/ 11936 w 163485"/>
                      <a:gd name="connsiteY2" fmla="*/ 13129 h 657649"/>
                      <a:gd name="connsiteX3" fmla="*/ 0 w 163485"/>
                      <a:gd name="connsiteY3" fmla="*/ 0 h 657649"/>
                      <a:gd name="connsiteX4" fmla="*/ 107420 w 163485"/>
                      <a:gd name="connsiteY4" fmla="*/ 657650 h 65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5" h="657649">
                        <a:moveTo>
                          <a:pt x="107420" y="657650"/>
                        </a:moveTo>
                        <a:lnTo>
                          <a:pt x="151582" y="657650"/>
                        </a:lnTo>
                        <a:cubicBezTo>
                          <a:pt x="204098" y="420132"/>
                          <a:pt x="69226" y="122937"/>
                          <a:pt x="11936" y="13129"/>
                        </a:cubicBezTo>
                        <a:cubicBezTo>
                          <a:pt x="8355" y="8355"/>
                          <a:pt x="4774" y="4775"/>
                          <a:pt x="0" y="0"/>
                        </a:cubicBezTo>
                        <a:cubicBezTo>
                          <a:pt x="4774" y="9549"/>
                          <a:pt x="146807" y="340164"/>
                          <a:pt x="107420" y="657650"/>
                        </a:cubicBezTo>
                        <a:close/>
                      </a:path>
                    </a:pathLst>
                  </a:custGeom>
                  <a:gradFill>
                    <a:gsLst>
                      <a:gs pos="9536">
                        <a:srgbClr val="ADCF7A"/>
                      </a:gs>
                      <a:gs pos="81010">
                        <a:srgbClr val="87B545"/>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02" name="Freeform: Shape 401">
                <a:extLst>
                  <a:ext uri="{FF2B5EF4-FFF2-40B4-BE49-F238E27FC236}">
                    <a16:creationId xmlns:a16="http://schemas.microsoft.com/office/drawing/2014/main" id="{45C74F7C-8181-0C46-DD91-ED63ED2F2852}"/>
                  </a:ext>
                </a:extLst>
              </p:cNvPr>
              <p:cNvSpPr/>
              <p:nvPr/>
            </p:nvSpPr>
            <p:spPr>
              <a:xfrm>
                <a:off x="7281201" y="4102166"/>
                <a:ext cx="516810" cy="11935"/>
              </a:xfrm>
              <a:custGeom>
                <a:avLst/>
                <a:gdLst>
                  <a:gd name="connsiteX0" fmla="*/ 0 w 516810"/>
                  <a:gd name="connsiteY0" fmla="*/ 0 h 11935"/>
                  <a:gd name="connsiteX1" fmla="*/ 516810 w 516810"/>
                  <a:gd name="connsiteY1" fmla="*/ 0 h 11935"/>
                </a:gdLst>
                <a:ahLst/>
                <a:cxnLst>
                  <a:cxn ang="0">
                    <a:pos x="connsiteX0" y="connsiteY0"/>
                  </a:cxn>
                  <a:cxn ang="0">
                    <a:pos x="connsiteX1" y="connsiteY1"/>
                  </a:cxn>
                </a:cxnLst>
                <a:rect l="l" t="t" r="r" b="b"/>
                <a:pathLst>
                  <a:path w="516810" h="11935">
                    <a:moveTo>
                      <a:pt x="0" y="0"/>
                    </a:moveTo>
                    <a:lnTo>
                      <a:pt x="516810" y="0"/>
                    </a:lnTo>
                  </a:path>
                </a:pathLst>
              </a:custGeom>
              <a:ln w="12216"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F8F483E8-7ED9-713B-D579-6F52B55F79F3}"/>
                  </a:ext>
                </a:extLst>
              </p:cNvPr>
              <p:cNvSpPr/>
              <p:nvPr/>
            </p:nvSpPr>
            <p:spPr>
              <a:xfrm>
                <a:off x="7460235" y="4134392"/>
                <a:ext cx="377163" cy="11935"/>
              </a:xfrm>
              <a:custGeom>
                <a:avLst/>
                <a:gdLst>
                  <a:gd name="connsiteX0" fmla="*/ 0 w 377163"/>
                  <a:gd name="connsiteY0" fmla="*/ 0 h 11935"/>
                  <a:gd name="connsiteX1" fmla="*/ 377164 w 377163"/>
                  <a:gd name="connsiteY1" fmla="*/ 0 h 11935"/>
                </a:gdLst>
                <a:ahLst/>
                <a:cxnLst>
                  <a:cxn ang="0">
                    <a:pos x="connsiteX0" y="connsiteY0"/>
                  </a:cxn>
                  <a:cxn ang="0">
                    <a:pos x="connsiteX1" y="connsiteY1"/>
                  </a:cxn>
                </a:cxnLst>
                <a:rect l="l" t="t" r="r" b="b"/>
                <a:pathLst>
                  <a:path w="377163" h="11935">
                    <a:moveTo>
                      <a:pt x="0" y="0"/>
                    </a:moveTo>
                    <a:lnTo>
                      <a:pt x="377164" y="0"/>
                    </a:lnTo>
                  </a:path>
                </a:pathLst>
              </a:custGeom>
              <a:ln w="12216"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31" name="Graphic 261">
            <a:extLst>
              <a:ext uri="{FF2B5EF4-FFF2-40B4-BE49-F238E27FC236}">
                <a16:creationId xmlns:a16="http://schemas.microsoft.com/office/drawing/2014/main" id="{966F6450-7EE8-21F3-4793-87F8A5681214}"/>
              </a:ext>
            </a:extLst>
          </p:cNvPr>
          <p:cNvGrpSpPr/>
          <p:nvPr/>
        </p:nvGrpSpPr>
        <p:grpSpPr>
          <a:xfrm>
            <a:off x="1187297" y="608599"/>
            <a:ext cx="3471505" cy="2079268"/>
            <a:chOff x="2005679" y="1184886"/>
            <a:chExt cx="2975537" cy="1782207"/>
          </a:xfrm>
        </p:grpSpPr>
        <p:grpSp>
          <p:nvGrpSpPr>
            <p:cNvPr id="432" name="Graphic 261">
              <a:extLst>
                <a:ext uri="{FF2B5EF4-FFF2-40B4-BE49-F238E27FC236}">
                  <a16:creationId xmlns:a16="http://schemas.microsoft.com/office/drawing/2014/main" id="{4D3A2518-79D3-B313-D99C-6EEF4899CE37}"/>
                </a:ext>
              </a:extLst>
            </p:cNvPr>
            <p:cNvGrpSpPr/>
            <p:nvPr/>
          </p:nvGrpSpPr>
          <p:grpSpPr>
            <a:xfrm>
              <a:off x="2005679" y="2223507"/>
              <a:ext cx="2975537" cy="478616"/>
              <a:chOff x="2005679" y="2223507"/>
              <a:chExt cx="2975537" cy="478616"/>
            </a:xfrm>
            <a:noFill/>
          </p:grpSpPr>
          <p:sp>
            <p:nvSpPr>
              <p:cNvPr id="433" name="Freeform: Shape 432">
                <a:extLst>
                  <a:ext uri="{FF2B5EF4-FFF2-40B4-BE49-F238E27FC236}">
                    <a16:creationId xmlns:a16="http://schemas.microsoft.com/office/drawing/2014/main" id="{157ECA77-4932-51A4-6718-AB0F68132E95}"/>
                  </a:ext>
                </a:extLst>
              </p:cNvPr>
              <p:cNvSpPr/>
              <p:nvPr/>
            </p:nvSpPr>
            <p:spPr>
              <a:xfrm>
                <a:off x="2306456" y="2315411"/>
                <a:ext cx="2387113" cy="292421"/>
              </a:xfrm>
              <a:custGeom>
                <a:avLst/>
                <a:gdLst>
                  <a:gd name="connsiteX0" fmla="*/ 0 w 2387113"/>
                  <a:gd name="connsiteY0" fmla="*/ 126517 h 292421"/>
                  <a:gd name="connsiteX1" fmla="*/ 1187589 w 2387113"/>
                  <a:gd name="connsiteY1" fmla="*/ 0 h 292421"/>
                  <a:gd name="connsiteX2" fmla="*/ 2387114 w 2387113"/>
                  <a:gd name="connsiteY2" fmla="*/ 148001 h 292421"/>
                  <a:gd name="connsiteX3" fmla="*/ 1477624 w 2387113"/>
                  <a:gd name="connsiteY3" fmla="*/ 292421 h 292421"/>
                </a:gdLst>
                <a:ahLst/>
                <a:cxnLst>
                  <a:cxn ang="0">
                    <a:pos x="connsiteX0" y="connsiteY0"/>
                  </a:cxn>
                  <a:cxn ang="0">
                    <a:pos x="connsiteX1" y="connsiteY1"/>
                  </a:cxn>
                  <a:cxn ang="0">
                    <a:pos x="connsiteX2" y="connsiteY2"/>
                  </a:cxn>
                  <a:cxn ang="0">
                    <a:pos x="connsiteX3" y="connsiteY3"/>
                  </a:cxn>
                </a:cxnLst>
                <a:rect l="l" t="t" r="r" b="b"/>
                <a:pathLst>
                  <a:path w="2387113" h="292421">
                    <a:moveTo>
                      <a:pt x="0" y="126517"/>
                    </a:moveTo>
                    <a:cubicBezTo>
                      <a:pt x="85936" y="54904"/>
                      <a:pt x="584843" y="0"/>
                      <a:pt x="1187589" y="0"/>
                    </a:cubicBezTo>
                    <a:cubicBezTo>
                      <a:pt x="1850013" y="0"/>
                      <a:pt x="2387114" y="66839"/>
                      <a:pt x="2387114" y="148001"/>
                    </a:cubicBezTo>
                    <a:cubicBezTo>
                      <a:pt x="2387114" y="217227"/>
                      <a:pt x="1999208" y="275712"/>
                      <a:pt x="1477624" y="292421"/>
                    </a:cubicBezTo>
                  </a:path>
                </a:pathLst>
              </a:custGeom>
              <a:noFill/>
              <a:ln w="8622"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464241B-E59F-C8C5-6D2D-8D1BECDB458B}"/>
                  </a:ext>
                </a:extLst>
              </p:cNvPr>
              <p:cNvSpPr/>
              <p:nvPr/>
            </p:nvSpPr>
            <p:spPr>
              <a:xfrm>
                <a:off x="2337488" y="2503993"/>
                <a:ext cx="1099265" cy="108613"/>
              </a:xfrm>
              <a:custGeom>
                <a:avLst/>
                <a:gdLst>
                  <a:gd name="connsiteX0" fmla="*/ 1099266 w 1099265"/>
                  <a:gd name="connsiteY0" fmla="*/ 108614 h 108613"/>
                  <a:gd name="connsiteX1" fmla="*/ 0 w 1099265"/>
                  <a:gd name="connsiteY1" fmla="*/ 0 h 108613"/>
                </a:gdLst>
                <a:ahLst/>
                <a:cxnLst>
                  <a:cxn ang="0">
                    <a:pos x="connsiteX0" y="connsiteY0"/>
                  </a:cxn>
                  <a:cxn ang="0">
                    <a:pos x="connsiteX1" y="connsiteY1"/>
                  </a:cxn>
                </a:cxnLst>
                <a:rect l="l" t="t" r="r" b="b"/>
                <a:pathLst>
                  <a:path w="1099265" h="108613">
                    <a:moveTo>
                      <a:pt x="1099266" y="108614"/>
                    </a:moveTo>
                    <a:cubicBezTo>
                      <a:pt x="572907" y="105033"/>
                      <a:pt x="134872" y="60871"/>
                      <a:pt x="0" y="0"/>
                    </a:cubicBezTo>
                  </a:path>
                </a:pathLst>
              </a:custGeom>
              <a:noFill/>
              <a:ln w="8622"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F24E3EDF-3562-56EC-3EBF-C97C2B0B424B}"/>
                  </a:ext>
                </a:extLst>
              </p:cNvPr>
              <p:cNvSpPr/>
              <p:nvPr/>
            </p:nvSpPr>
            <p:spPr>
              <a:xfrm>
                <a:off x="3249366" y="2660349"/>
                <a:ext cx="1086136" cy="41774"/>
              </a:xfrm>
              <a:custGeom>
                <a:avLst/>
                <a:gdLst>
                  <a:gd name="connsiteX0" fmla="*/ 1086137 w 1086136"/>
                  <a:gd name="connsiteY0" fmla="*/ 0 h 41774"/>
                  <a:gd name="connsiteX1" fmla="*/ 244679 w 1086136"/>
                  <a:gd name="connsiteY1" fmla="*/ 41774 h 41774"/>
                  <a:gd name="connsiteX2" fmla="*/ 0 w 1086136"/>
                  <a:gd name="connsiteY2" fmla="*/ 38194 h 41774"/>
                </a:gdLst>
                <a:ahLst/>
                <a:cxnLst>
                  <a:cxn ang="0">
                    <a:pos x="connsiteX0" y="connsiteY0"/>
                  </a:cxn>
                  <a:cxn ang="0">
                    <a:pos x="connsiteX1" y="connsiteY1"/>
                  </a:cxn>
                  <a:cxn ang="0">
                    <a:pos x="connsiteX2" y="connsiteY2"/>
                  </a:cxn>
                </a:cxnLst>
                <a:rect l="l" t="t" r="r" b="b"/>
                <a:pathLst>
                  <a:path w="1086136" h="41774">
                    <a:moveTo>
                      <a:pt x="1086137" y="0"/>
                    </a:moveTo>
                    <a:cubicBezTo>
                      <a:pt x="846232" y="26258"/>
                      <a:pt x="557391" y="41774"/>
                      <a:pt x="244679" y="41774"/>
                    </a:cubicBezTo>
                    <a:cubicBezTo>
                      <a:pt x="161130" y="41774"/>
                      <a:pt x="78775" y="40581"/>
                      <a:pt x="0" y="38194"/>
                    </a:cubicBezTo>
                  </a:path>
                </a:pathLst>
              </a:custGeom>
              <a:noFill/>
              <a:ln w="8622"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87E1FD49-D80F-498D-E75E-DB39D39A771F}"/>
                  </a:ext>
                </a:extLst>
              </p:cNvPr>
              <p:cNvSpPr/>
              <p:nvPr/>
            </p:nvSpPr>
            <p:spPr>
              <a:xfrm>
                <a:off x="4732957" y="2347637"/>
                <a:ext cx="248259" cy="247066"/>
              </a:xfrm>
              <a:custGeom>
                <a:avLst/>
                <a:gdLst>
                  <a:gd name="connsiteX0" fmla="*/ 68033 w 248259"/>
                  <a:gd name="connsiteY0" fmla="*/ 0 h 247066"/>
                  <a:gd name="connsiteX1" fmla="*/ 248260 w 248259"/>
                  <a:gd name="connsiteY1" fmla="*/ 114582 h 247066"/>
                  <a:gd name="connsiteX2" fmla="*/ 0 w 248259"/>
                  <a:gd name="connsiteY2" fmla="*/ 247066 h 247066"/>
                </a:gdLst>
                <a:ahLst/>
                <a:cxnLst>
                  <a:cxn ang="0">
                    <a:pos x="connsiteX0" y="connsiteY0"/>
                  </a:cxn>
                  <a:cxn ang="0">
                    <a:pos x="connsiteX1" y="connsiteY1"/>
                  </a:cxn>
                  <a:cxn ang="0">
                    <a:pos x="connsiteX2" y="connsiteY2"/>
                  </a:cxn>
                </a:cxnLst>
                <a:rect l="l" t="t" r="r" b="b"/>
                <a:pathLst>
                  <a:path w="248259" h="247066">
                    <a:moveTo>
                      <a:pt x="68033" y="0"/>
                    </a:moveTo>
                    <a:cubicBezTo>
                      <a:pt x="182614" y="33420"/>
                      <a:pt x="248260" y="72807"/>
                      <a:pt x="248260" y="114582"/>
                    </a:cubicBezTo>
                    <a:cubicBezTo>
                      <a:pt x="248260" y="163517"/>
                      <a:pt x="156356" y="208872"/>
                      <a:pt x="0" y="247066"/>
                    </a:cubicBezTo>
                  </a:path>
                </a:pathLst>
              </a:custGeom>
              <a:noFill/>
              <a:ln w="8622"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1308C7FE-441A-515C-6E36-0395F96DCAAB}"/>
                  </a:ext>
                </a:extLst>
              </p:cNvPr>
              <p:cNvSpPr/>
              <p:nvPr/>
            </p:nvSpPr>
            <p:spPr>
              <a:xfrm>
                <a:off x="2453263" y="2223507"/>
                <a:ext cx="2057692" cy="68032"/>
              </a:xfrm>
              <a:custGeom>
                <a:avLst/>
                <a:gdLst>
                  <a:gd name="connsiteX0" fmla="*/ 0 w 2057692"/>
                  <a:gd name="connsiteY0" fmla="*/ 68033 h 68032"/>
                  <a:gd name="connsiteX1" fmla="*/ 1040782 w 2057692"/>
                  <a:gd name="connsiteY1" fmla="*/ 0 h 68032"/>
                  <a:gd name="connsiteX2" fmla="*/ 2057692 w 2057692"/>
                  <a:gd name="connsiteY2" fmla="*/ 64452 h 68032"/>
                </a:gdLst>
                <a:ahLst/>
                <a:cxnLst>
                  <a:cxn ang="0">
                    <a:pos x="connsiteX0" y="connsiteY0"/>
                  </a:cxn>
                  <a:cxn ang="0">
                    <a:pos x="connsiteX1" y="connsiteY1"/>
                  </a:cxn>
                  <a:cxn ang="0">
                    <a:pos x="connsiteX2" y="connsiteY2"/>
                  </a:cxn>
                </a:cxnLst>
                <a:rect l="l" t="t" r="r" b="b"/>
                <a:pathLst>
                  <a:path w="2057692" h="68032">
                    <a:moveTo>
                      <a:pt x="0" y="68033"/>
                    </a:moveTo>
                    <a:cubicBezTo>
                      <a:pt x="268550" y="26258"/>
                      <a:pt x="636166" y="0"/>
                      <a:pt x="1040782" y="0"/>
                    </a:cubicBezTo>
                    <a:cubicBezTo>
                      <a:pt x="1433462" y="0"/>
                      <a:pt x="1791529" y="25065"/>
                      <a:pt x="2057692" y="64452"/>
                    </a:cubicBezTo>
                  </a:path>
                </a:pathLst>
              </a:custGeom>
              <a:noFill/>
              <a:ln w="8622"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58CAAB90-9DF5-1B46-F8B4-38D830E7C78D}"/>
                  </a:ext>
                </a:extLst>
              </p:cNvPr>
              <p:cNvSpPr/>
              <p:nvPr/>
            </p:nvSpPr>
            <p:spPr>
              <a:xfrm>
                <a:off x="2005679" y="2334508"/>
                <a:ext cx="392680" cy="290034"/>
              </a:xfrm>
              <a:custGeom>
                <a:avLst/>
                <a:gdLst>
                  <a:gd name="connsiteX0" fmla="*/ 392680 w 392680"/>
                  <a:gd name="connsiteY0" fmla="*/ 290034 h 290034"/>
                  <a:gd name="connsiteX1" fmla="*/ 0 w 392680"/>
                  <a:gd name="connsiteY1" fmla="*/ 127711 h 290034"/>
                  <a:gd name="connsiteX2" fmla="*/ 229163 w 392680"/>
                  <a:gd name="connsiteY2" fmla="*/ 0 h 290034"/>
                </a:gdLst>
                <a:ahLst/>
                <a:cxnLst>
                  <a:cxn ang="0">
                    <a:pos x="connsiteX0" y="connsiteY0"/>
                  </a:cxn>
                  <a:cxn ang="0">
                    <a:pos x="connsiteX1" y="connsiteY1"/>
                  </a:cxn>
                  <a:cxn ang="0">
                    <a:pos x="connsiteX2" y="connsiteY2"/>
                  </a:cxn>
                </a:cxnLst>
                <a:rect l="l" t="t" r="r" b="b"/>
                <a:pathLst>
                  <a:path w="392680" h="290034">
                    <a:moveTo>
                      <a:pt x="392680" y="290034"/>
                    </a:moveTo>
                    <a:cubicBezTo>
                      <a:pt x="149195" y="247066"/>
                      <a:pt x="0" y="190969"/>
                      <a:pt x="0" y="127711"/>
                    </a:cubicBezTo>
                    <a:cubicBezTo>
                      <a:pt x="0" y="81162"/>
                      <a:pt x="83549" y="37000"/>
                      <a:pt x="229163" y="0"/>
                    </a:cubicBezTo>
                  </a:path>
                </a:pathLst>
              </a:custGeom>
              <a:noFill/>
              <a:ln w="8622"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8C7D2CBB-0C45-9408-0E92-96D404984733}"/>
                  </a:ext>
                </a:extLst>
              </p:cNvPr>
              <p:cNvSpPr/>
              <p:nvPr/>
            </p:nvSpPr>
            <p:spPr>
              <a:xfrm>
                <a:off x="2460425" y="2477735"/>
                <a:ext cx="1999207" cy="11935"/>
              </a:xfrm>
              <a:custGeom>
                <a:avLst/>
                <a:gdLst>
                  <a:gd name="connsiteX0" fmla="*/ 0 w 1999207"/>
                  <a:gd name="connsiteY0" fmla="*/ 0 h 11935"/>
                  <a:gd name="connsiteX1" fmla="*/ 1999208 w 1999207"/>
                  <a:gd name="connsiteY1" fmla="*/ 0 h 11935"/>
                </a:gdLst>
                <a:ahLst/>
                <a:cxnLst>
                  <a:cxn ang="0">
                    <a:pos x="connsiteX0" y="connsiteY0"/>
                  </a:cxn>
                  <a:cxn ang="0">
                    <a:pos x="connsiteX1" y="connsiteY1"/>
                  </a:cxn>
                </a:cxnLst>
                <a:rect l="l" t="t" r="r" b="b"/>
                <a:pathLst>
                  <a:path w="1999207" h="11935">
                    <a:moveTo>
                      <a:pt x="0" y="0"/>
                    </a:moveTo>
                    <a:lnTo>
                      <a:pt x="1999208" y="0"/>
                    </a:lnTo>
                  </a:path>
                </a:pathLst>
              </a:custGeom>
              <a:ln w="8622"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0" name="Graphic 261">
              <a:extLst>
                <a:ext uri="{FF2B5EF4-FFF2-40B4-BE49-F238E27FC236}">
                  <a16:creationId xmlns:a16="http://schemas.microsoft.com/office/drawing/2014/main" id="{85F19494-6B15-4DFE-56F2-6EA82EBC6C9D}"/>
                </a:ext>
              </a:extLst>
            </p:cNvPr>
            <p:cNvGrpSpPr/>
            <p:nvPr/>
          </p:nvGrpSpPr>
          <p:grpSpPr>
            <a:xfrm>
              <a:off x="2305262" y="1485889"/>
              <a:ext cx="790134" cy="478616"/>
              <a:chOff x="2305262" y="1485889"/>
              <a:chExt cx="790134" cy="478616"/>
            </a:xfrm>
          </p:grpSpPr>
          <p:grpSp>
            <p:nvGrpSpPr>
              <p:cNvPr id="441" name="Graphic 261">
                <a:extLst>
                  <a:ext uri="{FF2B5EF4-FFF2-40B4-BE49-F238E27FC236}">
                    <a16:creationId xmlns:a16="http://schemas.microsoft.com/office/drawing/2014/main" id="{87180A23-FFAF-0C98-1D31-FA0DF3119BB3}"/>
                  </a:ext>
                </a:extLst>
              </p:cNvPr>
              <p:cNvGrpSpPr/>
              <p:nvPr/>
            </p:nvGrpSpPr>
            <p:grpSpPr>
              <a:xfrm>
                <a:off x="2305262" y="1780697"/>
                <a:ext cx="790134" cy="183807"/>
                <a:chOff x="2305262" y="1780697"/>
                <a:chExt cx="790134" cy="183807"/>
              </a:xfrm>
              <a:noFill/>
            </p:grpSpPr>
            <p:sp>
              <p:nvSpPr>
                <p:cNvPr id="442" name="Freeform: Shape 441">
                  <a:extLst>
                    <a:ext uri="{FF2B5EF4-FFF2-40B4-BE49-F238E27FC236}">
                      <a16:creationId xmlns:a16="http://schemas.microsoft.com/office/drawing/2014/main" id="{4C54C259-1380-5409-6449-5980DF83C91C}"/>
                    </a:ext>
                  </a:extLst>
                </p:cNvPr>
                <p:cNvSpPr/>
                <p:nvPr/>
              </p:nvSpPr>
              <p:spPr>
                <a:xfrm>
                  <a:off x="2477134" y="1873795"/>
                  <a:ext cx="453551" cy="11935"/>
                </a:xfrm>
                <a:custGeom>
                  <a:avLst/>
                  <a:gdLst>
                    <a:gd name="connsiteX0" fmla="*/ 453552 w 453551"/>
                    <a:gd name="connsiteY0" fmla="*/ 0 h 11935"/>
                    <a:gd name="connsiteX1" fmla="*/ 0 w 453551"/>
                    <a:gd name="connsiteY1" fmla="*/ 0 h 11935"/>
                  </a:gdLst>
                  <a:ahLst/>
                  <a:cxnLst>
                    <a:cxn ang="0">
                      <a:pos x="connsiteX0" y="connsiteY0"/>
                    </a:cxn>
                    <a:cxn ang="0">
                      <a:pos x="connsiteX1" y="connsiteY1"/>
                    </a:cxn>
                  </a:cxnLst>
                  <a:rect l="l" t="t" r="r" b="b"/>
                  <a:pathLst>
                    <a:path w="453551" h="11935">
                      <a:moveTo>
                        <a:pt x="453552" y="0"/>
                      </a:moveTo>
                      <a:lnTo>
                        <a:pt x="0" y="0"/>
                      </a:lnTo>
                    </a:path>
                  </a:pathLst>
                </a:custGeom>
                <a:ln w="4140"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83AFBA44-C7BE-4930-3C44-AF9CAB1EC950}"/>
                    </a:ext>
                  </a:extLst>
                </p:cNvPr>
                <p:cNvSpPr/>
                <p:nvPr/>
              </p:nvSpPr>
              <p:spPr>
                <a:xfrm>
                  <a:off x="2751653" y="1872601"/>
                  <a:ext cx="254227" cy="59677"/>
                </a:xfrm>
                <a:custGeom>
                  <a:avLst/>
                  <a:gdLst>
                    <a:gd name="connsiteX0" fmla="*/ 0 w 254227"/>
                    <a:gd name="connsiteY0" fmla="*/ 59678 h 59677"/>
                    <a:gd name="connsiteX1" fmla="*/ 254228 w 254227"/>
                    <a:gd name="connsiteY1" fmla="*/ 3581 h 59677"/>
                    <a:gd name="connsiteX2" fmla="*/ 254228 w 254227"/>
                    <a:gd name="connsiteY2" fmla="*/ 0 h 59677"/>
                  </a:gdLst>
                  <a:ahLst/>
                  <a:cxnLst>
                    <a:cxn ang="0">
                      <a:pos x="connsiteX0" y="connsiteY0"/>
                    </a:cxn>
                    <a:cxn ang="0">
                      <a:pos x="connsiteX1" y="connsiteY1"/>
                    </a:cxn>
                    <a:cxn ang="0">
                      <a:pos x="connsiteX2" y="connsiteY2"/>
                    </a:cxn>
                  </a:cxnLst>
                  <a:rect l="l" t="t" r="r" b="b"/>
                  <a:pathLst>
                    <a:path w="254227" h="59677">
                      <a:moveTo>
                        <a:pt x="0" y="59678"/>
                      </a:moveTo>
                      <a:cubicBezTo>
                        <a:pt x="144420" y="54904"/>
                        <a:pt x="254228" y="31032"/>
                        <a:pt x="254228" y="3581"/>
                      </a:cubicBezTo>
                      <a:cubicBezTo>
                        <a:pt x="254228" y="2387"/>
                        <a:pt x="254228" y="1193"/>
                        <a:pt x="254228" y="0"/>
                      </a:cubicBezTo>
                    </a:path>
                  </a:pathLst>
                </a:custGeom>
                <a:noFill/>
                <a:ln w="4140"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991A2BD5-F1C9-092A-E106-DF835D8CBE58}"/>
                    </a:ext>
                  </a:extLst>
                </p:cNvPr>
                <p:cNvSpPr/>
                <p:nvPr/>
              </p:nvSpPr>
              <p:spPr>
                <a:xfrm>
                  <a:off x="2393585" y="1818891"/>
                  <a:ext cx="562165" cy="113387"/>
                </a:xfrm>
                <a:custGeom>
                  <a:avLst/>
                  <a:gdLst>
                    <a:gd name="connsiteX0" fmla="*/ 562165 w 562165"/>
                    <a:gd name="connsiteY0" fmla="*/ 25065 h 113387"/>
                    <a:gd name="connsiteX1" fmla="*/ 306744 w 562165"/>
                    <a:gd name="connsiteY1" fmla="*/ 0 h 113387"/>
                    <a:gd name="connsiteX2" fmla="*/ 0 w 562165"/>
                    <a:gd name="connsiteY2" fmla="*/ 57291 h 113387"/>
                    <a:gd name="connsiteX3" fmla="*/ 255421 w 562165"/>
                    <a:gd name="connsiteY3" fmla="*/ 113388 h 113387"/>
                  </a:gdLst>
                  <a:ahLst/>
                  <a:cxnLst>
                    <a:cxn ang="0">
                      <a:pos x="connsiteX0" y="connsiteY0"/>
                    </a:cxn>
                    <a:cxn ang="0">
                      <a:pos x="connsiteX1" y="connsiteY1"/>
                    </a:cxn>
                    <a:cxn ang="0">
                      <a:pos x="connsiteX2" y="connsiteY2"/>
                    </a:cxn>
                    <a:cxn ang="0">
                      <a:pos x="connsiteX3" y="connsiteY3"/>
                    </a:cxn>
                  </a:cxnLst>
                  <a:rect l="l" t="t" r="r" b="b"/>
                  <a:pathLst>
                    <a:path w="562165" h="113387">
                      <a:moveTo>
                        <a:pt x="562165" y="25065"/>
                      </a:moveTo>
                      <a:cubicBezTo>
                        <a:pt x="507262" y="9548"/>
                        <a:pt x="412971" y="0"/>
                        <a:pt x="306744" y="0"/>
                      </a:cubicBezTo>
                      <a:cubicBezTo>
                        <a:pt x="137259" y="0"/>
                        <a:pt x="0" y="26258"/>
                        <a:pt x="0" y="57291"/>
                      </a:cubicBezTo>
                      <a:cubicBezTo>
                        <a:pt x="0" y="85936"/>
                        <a:pt x="109807" y="108614"/>
                        <a:pt x="255421" y="113388"/>
                      </a:cubicBezTo>
                    </a:path>
                  </a:pathLst>
                </a:custGeom>
                <a:noFill/>
                <a:ln w="4140"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317F85E7-E5A3-7882-E2F1-562A713DE5F5}"/>
                    </a:ext>
                  </a:extLst>
                </p:cNvPr>
                <p:cNvSpPr/>
                <p:nvPr/>
              </p:nvSpPr>
              <p:spPr>
                <a:xfrm>
                  <a:off x="2467586" y="1945408"/>
                  <a:ext cx="472648" cy="19096"/>
                </a:xfrm>
                <a:custGeom>
                  <a:avLst/>
                  <a:gdLst>
                    <a:gd name="connsiteX0" fmla="*/ 0 w 472648"/>
                    <a:gd name="connsiteY0" fmla="*/ 1194 h 19096"/>
                    <a:gd name="connsiteX1" fmla="*/ 231550 w 472648"/>
                    <a:gd name="connsiteY1" fmla="*/ 19097 h 19096"/>
                    <a:gd name="connsiteX2" fmla="*/ 472649 w 472648"/>
                    <a:gd name="connsiteY2" fmla="*/ 0 h 19096"/>
                  </a:gdLst>
                  <a:ahLst/>
                  <a:cxnLst>
                    <a:cxn ang="0">
                      <a:pos x="connsiteX0" y="connsiteY0"/>
                    </a:cxn>
                    <a:cxn ang="0">
                      <a:pos x="connsiteX1" y="connsiteY1"/>
                    </a:cxn>
                    <a:cxn ang="0">
                      <a:pos x="connsiteX2" y="connsiteY2"/>
                    </a:cxn>
                  </a:cxnLst>
                  <a:rect l="l" t="t" r="r" b="b"/>
                  <a:pathLst>
                    <a:path w="472648" h="19096">
                      <a:moveTo>
                        <a:pt x="0" y="1194"/>
                      </a:moveTo>
                      <a:cubicBezTo>
                        <a:pt x="65646" y="11936"/>
                        <a:pt x="145614" y="19097"/>
                        <a:pt x="231550" y="19097"/>
                      </a:cubicBezTo>
                      <a:cubicBezTo>
                        <a:pt x="322260" y="19097"/>
                        <a:pt x="405809" y="11936"/>
                        <a:pt x="472649" y="0"/>
                      </a:cubicBezTo>
                    </a:path>
                  </a:pathLst>
                </a:custGeom>
                <a:noFill/>
                <a:ln w="4140"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4389C2D-F874-2126-BA3A-53FC380F3FBE}"/>
                    </a:ext>
                  </a:extLst>
                </p:cNvPr>
                <p:cNvSpPr/>
                <p:nvPr/>
              </p:nvSpPr>
              <p:spPr>
                <a:xfrm>
                  <a:off x="2305262" y="1780697"/>
                  <a:ext cx="790134" cy="142033"/>
                </a:xfrm>
                <a:custGeom>
                  <a:avLst/>
                  <a:gdLst>
                    <a:gd name="connsiteX0" fmla="*/ 766264 w 790134"/>
                    <a:gd name="connsiteY0" fmla="*/ 122936 h 142033"/>
                    <a:gd name="connsiteX1" fmla="*/ 790135 w 790134"/>
                    <a:gd name="connsiteY1" fmla="*/ 91904 h 142033"/>
                    <a:gd name="connsiteX2" fmla="*/ 395067 w 790134"/>
                    <a:gd name="connsiteY2" fmla="*/ 0 h 142033"/>
                    <a:gd name="connsiteX3" fmla="*/ 0 w 790134"/>
                    <a:gd name="connsiteY3" fmla="*/ 91904 h 142033"/>
                    <a:gd name="connsiteX4" fmla="*/ 63259 w 790134"/>
                    <a:gd name="connsiteY4" fmla="*/ 142033 h 142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34" h="142033">
                      <a:moveTo>
                        <a:pt x="766264" y="122936"/>
                      </a:moveTo>
                      <a:cubicBezTo>
                        <a:pt x="781780" y="113388"/>
                        <a:pt x="790135" y="102646"/>
                        <a:pt x="790135" y="91904"/>
                      </a:cubicBezTo>
                      <a:cubicBezTo>
                        <a:pt x="790135" y="41774"/>
                        <a:pt x="613488" y="0"/>
                        <a:pt x="395067" y="0"/>
                      </a:cubicBezTo>
                      <a:cubicBezTo>
                        <a:pt x="176646" y="0"/>
                        <a:pt x="0" y="40581"/>
                        <a:pt x="0" y="91904"/>
                      </a:cubicBezTo>
                      <a:cubicBezTo>
                        <a:pt x="0" y="109807"/>
                        <a:pt x="22678" y="127711"/>
                        <a:pt x="63259" y="142033"/>
                      </a:cubicBezTo>
                    </a:path>
                  </a:pathLst>
                </a:custGeom>
                <a:noFill/>
                <a:ln w="4140"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7" name="Graphic 261">
                <a:extLst>
                  <a:ext uri="{FF2B5EF4-FFF2-40B4-BE49-F238E27FC236}">
                    <a16:creationId xmlns:a16="http://schemas.microsoft.com/office/drawing/2014/main" id="{C27197EE-9D34-25D8-2F2C-71077B8A151D}"/>
                  </a:ext>
                </a:extLst>
              </p:cNvPr>
              <p:cNvGrpSpPr/>
              <p:nvPr/>
            </p:nvGrpSpPr>
            <p:grpSpPr>
              <a:xfrm>
                <a:off x="2496092" y="1485889"/>
                <a:ext cx="489546" cy="387906"/>
                <a:chOff x="2496092" y="1485889"/>
                <a:chExt cx="489546" cy="387906"/>
              </a:xfrm>
            </p:grpSpPr>
            <p:grpSp>
              <p:nvGrpSpPr>
                <p:cNvPr id="448" name="Graphic 261">
                  <a:extLst>
                    <a:ext uri="{FF2B5EF4-FFF2-40B4-BE49-F238E27FC236}">
                      <a16:creationId xmlns:a16="http://schemas.microsoft.com/office/drawing/2014/main" id="{87E4044C-4B5C-A225-95A3-982DE01A5C3D}"/>
                    </a:ext>
                  </a:extLst>
                </p:cNvPr>
                <p:cNvGrpSpPr/>
                <p:nvPr/>
              </p:nvGrpSpPr>
              <p:grpSpPr>
                <a:xfrm>
                  <a:off x="2496092" y="1485889"/>
                  <a:ext cx="429819" cy="387906"/>
                  <a:chOff x="2496092" y="1485889"/>
                  <a:chExt cx="429819" cy="387906"/>
                </a:xfrm>
              </p:grpSpPr>
              <p:sp>
                <p:nvSpPr>
                  <p:cNvPr id="449" name="Freeform: Shape 448">
                    <a:extLst>
                      <a:ext uri="{FF2B5EF4-FFF2-40B4-BE49-F238E27FC236}">
                        <a16:creationId xmlns:a16="http://schemas.microsoft.com/office/drawing/2014/main" id="{0DBEE30E-B7CE-9BDA-F545-96483861FA82}"/>
                      </a:ext>
                    </a:extLst>
                  </p:cNvPr>
                  <p:cNvSpPr/>
                  <p:nvPr/>
                </p:nvSpPr>
                <p:spPr>
                  <a:xfrm>
                    <a:off x="2496092" y="1485889"/>
                    <a:ext cx="429819" cy="387906"/>
                  </a:xfrm>
                  <a:custGeom>
                    <a:avLst/>
                    <a:gdLst>
                      <a:gd name="connsiteX0" fmla="*/ 28785 w 429819"/>
                      <a:gd name="connsiteY0" fmla="*/ 387906 h 387906"/>
                      <a:gd name="connsiteX1" fmla="*/ 394013 w 429819"/>
                      <a:gd name="connsiteY1" fmla="*/ 387906 h 387906"/>
                      <a:gd name="connsiteX2" fmla="*/ 379690 w 429819"/>
                      <a:gd name="connsiteY2" fmla="*/ 292421 h 387906"/>
                      <a:gd name="connsiteX3" fmla="*/ 360593 w 429819"/>
                      <a:gd name="connsiteY3" fmla="*/ 259002 h 387906"/>
                      <a:gd name="connsiteX4" fmla="*/ 347464 w 429819"/>
                      <a:gd name="connsiteY4" fmla="*/ 222002 h 387906"/>
                      <a:gd name="connsiteX5" fmla="*/ 358206 w 429819"/>
                      <a:gd name="connsiteY5" fmla="*/ 186195 h 387906"/>
                      <a:gd name="connsiteX6" fmla="*/ 384465 w 429819"/>
                      <a:gd name="connsiteY6" fmla="*/ 168292 h 387906"/>
                      <a:gd name="connsiteX7" fmla="*/ 419078 w 429819"/>
                      <a:gd name="connsiteY7" fmla="*/ 144420 h 387906"/>
                      <a:gd name="connsiteX8" fmla="*/ 423852 w 429819"/>
                      <a:gd name="connsiteY8" fmla="*/ 134872 h 387906"/>
                      <a:gd name="connsiteX9" fmla="*/ 428626 w 429819"/>
                      <a:gd name="connsiteY9" fmla="*/ 114582 h 387906"/>
                      <a:gd name="connsiteX10" fmla="*/ 429820 w 429819"/>
                      <a:gd name="connsiteY10" fmla="*/ 105033 h 387906"/>
                      <a:gd name="connsiteX11" fmla="*/ 348658 w 429819"/>
                      <a:gd name="connsiteY11" fmla="*/ 25065 h 387906"/>
                      <a:gd name="connsiteX12" fmla="*/ 366561 w 429819"/>
                      <a:gd name="connsiteY12" fmla="*/ 10742 h 387906"/>
                      <a:gd name="connsiteX13" fmla="*/ 341497 w 429819"/>
                      <a:gd name="connsiteY13" fmla="*/ 15516 h 387906"/>
                      <a:gd name="connsiteX14" fmla="*/ 346271 w 429819"/>
                      <a:gd name="connsiteY14" fmla="*/ 0 h 387906"/>
                      <a:gd name="connsiteX15" fmla="*/ 312851 w 429819"/>
                      <a:gd name="connsiteY15" fmla="*/ 26258 h 387906"/>
                      <a:gd name="connsiteX16" fmla="*/ 260335 w 429819"/>
                      <a:gd name="connsiteY16" fmla="*/ 182614 h 387906"/>
                      <a:gd name="connsiteX17" fmla="*/ 205431 w 429819"/>
                      <a:gd name="connsiteY17" fmla="*/ 256615 h 387906"/>
                      <a:gd name="connsiteX18" fmla="*/ 94430 w 429819"/>
                      <a:gd name="connsiteY18" fmla="*/ 263776 h 387906"/>
                      <a:gd name="connsiteX19" fmla="*/ 59817 w 429819"/>
                      <a:gd name="connsiteY19" fmla="*/ 245873 h 387906"/>
                      <a:gd name="connsiteX20" fmla="*/ 55043 w 429819"/>
                      <a:gd name="connsiteY20" fmla="*/ 230357 h 387906"/>
                      <a:gd name="connsiteX21" fmla="*/ 46688 w 429819"/>
                      <a:gd name="connsiteY21" fmla="*/ 226776 h 387906"/>
                      <a:gd name="connsiteX22" fmla="*/ 28785 w 429819"/>
                      <a:gd name="connsiteY22" fmla="*/ 387906 h 38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819" h="387906">
                        <a:moveTo>
                          <a:pt x="28785" y="387906"/>
                        </a:moveTo>
                        <a:lnTo>
                          <a:pt x="394013" y="387906"/>
                        </a:lnTo>
                        <a:cubicBezTo>
                          <a:pt x="399981" y="355680"/>
                          <a:pt x="394013" y="321067"/>
                          <a:pt x="379690" y="292421"/>
                        </a:cubicBezTo>
                        <a:cubicBezTo>
                          <a:pt x="373723" y="280486"/>
                          <a:pt x="366561" y="269744"/>
                          <a:pt x="360593" y="259002"/>
                        </a:cubicBezTo>
                        <a:cubicBezTo>
                          <a:pt x="354626" y="247066"/>
                          <a:pt x="348658" y="235131"/>
                          <a:pt x="347464" y="222002"/>
                        </a:cubicBezTo>
                        <a:cubicBezTo>
                          <a:pt x="346271" y="208872"/>
                          <a:pt x="349851" y="195743"/>
                          <a:pt x="358206" y="186195"/>
                        </a:cubicBezTo>
                        <a:cubicBezTo>
                          <a:pt x="365368" y="179034"/>
                          <a:pt x="376110" y="174259"/>
                          <a:pt x="384465" y="168292"/>
                        </a:cubicBezTo>
                        <a:cubicBezTo>
                          <a:pt x="390432" y="163517"/>
                          <a:pt x="409529" y="152775"/>
                          <a:pt x="419078" y="144420"/>
                        </a:cubicBezTo>
                        <a:cubicBezTo>
                          <a:pt x="422659" y="140840"/>
                          <a:pt x="423852" y="137259"/>
                          <a:pt x="423852" y="134872"/>
                        </a:cubicBezTo>
                        <a:cubicBezTo>
                          <a:pt x="435788" y="127711"/>
                          <a:pt x="422659" y="126517"/>
                          <a:pt x="428626" y="114582"/>
                        </a:cubicBezTo>
                        <a:lnTo>
                          <a:pt x="429820" y="105033"/>
                        </a:lnTo>
                        <a:cubicBezTo>
                          <a:pt x="429820" y="105033"/>
                          <a:pt x="422659" y="33420"/>
                          <a:pt x="348658" y="25065"/>
                        </a:cubicBezTo>
                        <a:lnTo>
                          <a:pt x="366561" y="10742"/>
                        </a:lnTo>
                        <a:cubicBezTo>
                          <a:pt x="349851" y="13129"/>
                          <a:pt x="341497" y="15516"/>
                          <a:pt x="341497" y="15516"/>
                        </a:cubicBezTo>
                        <a:lnTo>
                          <a:pt x="346271" y="0"/>
                        </a:lnTo>
                        <a:cubicBezTo>
                          <a:pt x="336722" y="4774"/>
                          <a:pt x="320013" y="19097"/>
                          <a:pt x="312851" y="26258"/>
                        </a:cubicBezTo>
                        <a:cubicBezTo>
                          <a:pt x="235270" y="40581"/>
                          <a:pt x="253173" y="146808"/>
                          <a:pt x="260335" y="182614"/>
                        </a:cubicBezTo>
                        <a:cubicBezTo>
                          <a:pt x="268690" y="220808"/>
                          <a:pt x="250786" y="260195"/>
                          <a:pt x="205431" y="256615"/>
                        </a:cubicBezTo>
                        <a:cubicBezTo>
                          <a:pt x="168431" y="253034"/>
                          <a:pt x="124269" y="256615"/>
                          <a:pt x="94430" y="263776"/>
                        </a:cubicBezTo>
                        <a:cubicBezTo>
                          <a:pt x="80108" y="267357"/>
                          <a:pt x="64591" y="259002"/>
                          <a:pt x="59817" y="245873"/>
                        </a:cubicBezTo>
                        <a:cubicBezTo>
                          <a:pt x="58624" y="241098"/>
                          <a:pt x="56236" y="236324"/>
                          <a:pt x="55043" y="230357"/>
                        </a:cubicBezTo>
                        <a:cubicBezTo>
                          <a:pt x="53849" y="226776"/>
                          <a:pt x="50269" y="224389"/>
                          <a:pt x="46688" y="226776"/>
                        </a:cubicBezTo>
                        <a:cubicBezTo>
                          <a:pt x="25204" y="237518"/>
                          <a:pt x="-35667" y="288841"/>
                          <a:pt x="28785" y="387906"/>
                        </a:cubicBezTo>
                        <a:close/>
                      </a:path>
                    </a:pathLst>
                  </a:custGeom>
                  <a:gradFill>
                    <a:gsLst>
                      <a:gs pos="15720">
                        <a:srgbClr val="FEDA68"/>
                      </a:gs>
                      <a:gs pos="76200">
                        <a:srgbClr val="FEC468"/>
                      </a:gs>
                    </a:gsLst>
                    <a:lin ang="6246338"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D84A8BBD-D1E8-E5A6-4B32-998194118709}"/>
                      </a:ext>
                    </a:extLst>
                  </p:cNvPr>
                  <p:cNvSpPr/>
                  <p:nvPr/>
                </p:nvSpPr>
                <p:spPr>
                  <a:xfrm>
                    <a:off x="2819533" y="1621726"/>
                    <a:ext cx="95637" cy="252069"/>
                  </a:xfrm>
                  <a:custGeom>
                    <a:avLst/>
                    <a:gdLst>
                      <a:gd name="connsiteX0" fmla="*/ 6120 w 95637"/>
                      <a:gd name="connsiteY0" fmla="*/ 119584 h 252069"/>
                      <a:gd name="connsiteX1" fmla="*/ 28798 w 95637"/>
                      <a:gd name="connsiteY1" fmla="*/ 164939 h 252069"/>
                      <a:gd name="connsiteX2" fmla="*/ 43121 w 95637"/>
                      <a:gd name="connsiteY2" fmla="*/ 213875 h 252069"/>
                      <a:gd name="connsiteX3" fmla="*/ 29992 w 95637"/>
                      <a:gd name="connsiteY3" fmla="*/ 252069 h 252069"/>
                      <a:gd name="connsiteX4" fmla="*/ 70573 w 95637"/>
                      <a:gd name="connsiteY4" fmla="*/ 252069 h 252069"/>
                      <a:gd name="connsiteX5" fmla="*/ 56250 w 95637"/>
                      <a:gd name="connsiteY5" fmla="*/ 156585 h 252069"/>
                      <a:gd name="connsiteX6" fmla="*/ 37153 w 95637"/>
                      <a:gd name="connsiteY6" fmla="*/ 123165 h 252069"/>
                      <a:gd name="connsiteX7" fmla="*/ 24024 w 95637"/>
                      <a:gd name="connsiteY7" fmla="*/ 86165 h 252069"/>
                      <a:gd name="connsiteX8" fmla="*/ 34766 w 95637"/>
                      <a:gd name="connsiteY8" fmla="*/ 50358 h 252069"/>
                      <a:gd name="connsiteX9" fmla="*/ 61024 w 95637"/>
                      <a:gd name="connsiteY9" fmla="*/ 32455 h 252069"/>
                      <a:gd name="connsiteX10" fmla="*/ 95637 w 95637"/>
                      <a:gd name="connsiteY10" fmla="*/ 8584 h 252069"/>
                      <a:gd name="connsiteX11" fmla="*/ 76540 w 95637"/>
                      <a:gd name="connsiteY11" fmla="*/ 229 h 252069"/>
                      <a:gd name="connsiteX12" fmla="*/ 21637 w 95637"/>
                      <a:gd name="connsiteY12" fmla="*/ 36035 h 252069"/>
                      <a:gd name="connsiteX13" fmla="*/ 2540 w 95637"/>
                      <a:gd name="connsiteY13" fmla="*/ 69455 h 252069"/>
                      <a:gd name="connsiteX14" fmla="*/ 6120 w 95637"/>
                      <a:gd name="connsiteY14" fmla="*/ 119584 h 25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637" h="252069">
                        <a:moveTo>
                          <a:pt x="6120" y="119584"/>
                        </a:moveTo>
                        <a:cubicBezTo>
                          <a:pt x="12088" y="135101"/>
                          <a:pt x="21637" y="150617"/>
                          <a:pt x="28798" y="164939"/>
                        </a:cubicBezTo>
                        <a:cubicBezTo>
                          <a:pt x="35959" y="180456"/>
                          <a:pt x="43121" y="195972"/>
                          <a:pt x="43121" y="213875"/>
                        </a:cubicBezTo>
                        <a:cubicBezTo>
                          <a:pt x="43121" y="228198"/>
                          <a:pt x="39540" y="242521"/>
                          <a:pt x="29992" y="252069"/>
                        </a:cubicBezTo>
                        <a:lnTo>
                          <a:pt x="70573" y="252069"/>
                        </a:lnTo>
                        <a:cubicBezTo>
                          <a:pt x="76540" y="219843"/>
                          <a:pt x="70573" y="185230"/>
                          <a:pt x="56250" y="156585"/>
                        </a:cubicBezTo>
                        <a:cubicBezTo>
                          <a:pt x="50282" y="144649"/>
                          <a:pt x="43121" y="133907"/>
                          <a:pt x="37153" y="123165"/>
                        </a:cubicBezTo>
                        <a:cubicBezTo>
                          <a:pt x="31185" y="111229"/>
                          <a:pt x="25217" y="99294"/>
                          <a:pt x="24024" y="86165"/>
                        </a:cubicBezTo>
                        <a:cubicBezTo>
                          <a:pt x="22830" y="73036"/>
                          <a:pt x="26411" y="59907"/>
                          <a:pt x="34766" y="50358"/>
                        </a:cubicBezTo>
                        <a:cubicBezTo>
                          <a:pt x="41927" y="43197"/>
                          <a:pt x="52669" y="38422"/>
                          <a:pt x="61024" y="32455"/>
                        </a:cubicBezTo>
                        <a:cubicBezTo>
                          <a:pt x="66992" y="27680"/>
                          <a:pt x="86089" y="16938"/>
                          <a:pt x="95637" y="8584"/>
                        </a:cubicBezTo>
                        <a:cubicBezTo>
                          <a:pt x="90863" y="2616"/>
                          <a:pt x="83702" y="-965"/>
                          <a:pt x="76540" y="229"/>
                        </a:cubicBezTo>
                        <a:cubicBezTo>
                          <a:pt x="55056" y="3809"/>
                          <a:pt x="35959" y="19326"/>
                          <a:pt x="21637" y="36035"/>
                        </a:cubicBezTo>
                        <a:cubicBezTo>
                          <a:pt x="13282" y="45584"/>
                          <a:pt x="6120" y="56326"/>
                          <a:pt x="2540" y="69455"/>
                        </a:cubicBezTo>
                        <a:cubicBezTo>
                          <a:pt x="-2234" y="86165"/>
                          <a:pt x="153" y="102875"/>
                          <a:pt x="6120" y="119584"/>
                        </a:cubicBezTo>
                        <a:close/>
                      </a:path>
                    </a:pathLst>
                  </a:custGeom>
                  <a:gradFill>
                    <a:gsLst>
                      <a:gs pos="15720">
                        <a:srgbClr val="FEDA68"/>
                      </a:gs>
                      <a:gs pos="76200">
                        <a:srgbClr val="FEC468"/>
                      </a:gs>
                    </a:gsLst>
                    <a:lin ang="6344055"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51" name="Graphic 261">
                    <a:extLst>
                      <a:ext uri="{FF2B5EF4-FFF2-40B4-BE49-F238E27FC236}">
                        <a16:creationId xmlns:a16="http://schemas.microsoft.com/office/drawing/2014/main" id="{AF913C12-5C35-3F17-9654-5251C5C4C005}"/>
                      </a:ext>
                    </a:extLst>
                  </p:cNvPr>
                  <p:cNvGrpSpPr/>
                  <p:nvPr/>
                </p:nvGrpSpPr>
                <p:grpSpPr>
                  <a:xfrm>
                    <a:off x="2559022" y="1749665"/>
                    <a:ext cx="204566" cy="113387"/>
                    <a:chOff x="2559022" y="1749665"/>
                    <a:chExt cx="204566" cy="113387"/>
                  </a:xfrm>
                  <a:solidFill>
                    <a:srgbClr val="F28552"/>
                  </a:solidFill>
                </p:grpSpPr>
                <p:sp>
                  <p:nvSpPr>
                    <p:cNvPr id="452" name="Freeform: Shape 451">
                      <a:extLst>
                        <a:ext uri="{FF2B5EF4-FFF2-40B4-BE49-F238E27FC236}">
                          <a16:creationId xmlns:a16="http://schemas.microsoft.com/office/drawing/2014/main" id="{9B0DEFE4-B426-4D34-0931-9EA4B9B1FF6A}"/>
                        </a:ext>
                      </a:extLst>
                    </p:cNvPr>
                    <p:cNvSpPr/>
                    <p:nvPr/>
                  </p:nvSpPr>
                  <p:spPr>
                    <a:xfrm>
                      <a:off x="2614825" y="1787859"/>
                      <a:ext cx="148762" cy="75194"/>
                    </a:xfrm>
                    <a:custGeom>
                      <a:avLst/>
                      <a:gdLst>
                        <a:gd name="connsiteX0" fmla="*/ 148763 w 148762"/>
                        <a:gd name="connsiteY0" fmla="*/ 0 h 75194"/>
                        <a:gd name="connsiteX1" fmla="*/ 121311 w 148762"/>
                        <a:gd name="connsiteY1" fmla="*/ 40581 h 75194"/>
                        <a:gd name="connsiteX2" fmla="*/ 79536 w 148762"/>
                        <a:gd name="connsiteY2" fmla="*/ 66839 h 75194"/>
                        <a:gd name="connsiteX3" fmla="*/ 30601 w 148762"/>
                        <a:gd name="connsiteY3" fmla="*/ 75194 h 75194"/>
                        <a:gd name="connsiteX4" fmla="*/ 6729 w 148762"/>
                        <a:gd name="connsiteY4" fmla="*/ 69226 h 75194"/>
                        <a:gd name="connsiteX5" fmla="*/ 1955 w 148762"/>
                        <a:gd name="connsiteY5" fmla="*/ 46549 h 75194"/>
                        <a:gd name="connsiteX6" fmla="*/ 7923 w 148762"/>
                        <a:gd name="connsiteY6" fmla="*/ 68033 h 75194"/>
                        <a:gd name="connsiteX7" fmla="*/ 30601 w 148762"/>
                        <a:gd name="connsiteY7" fmla="*/ 72807 h 75194"/>
                        <a:gd name="connsiteX8" fmla="*/ 78343 w 148762"/>
                        <a:gd name="connsiteY8" fmla="*/ 64452 h 75194"/>
                        <a:gd name="connsiteX9" fmla="*/ 148763 w 148762"/>
                        <a:gd name="connsiteY9" fmla="*/ 0 h 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762" h="75194">
                          <a:moveTo>
                            <a:pt x="148763" y="0"/>
                          </a:moveTo>
                          <a:cubicBezTo>
                            <a:pt x="142795" y="15516"/>
                            <a:pt x="133247" y="29839"/>
                            <a:pt x="121311" y="40581"/>
                          </a:cubicBezTo>
                          <a:cubicBezTo>
                            <a:pt x="109375" y="52516"/>
                            <a:pt x="95053" y="60871"/>
                            <a:pt x="79536" y="66839"/>
                          </a:cubicBezTo>
                          <a:cubicBezTo>
                            <a:pt x="64020" y="72807"/>
                            <a:pt x="47310" y="75194"/>
                            <a:pt x="30601" y="75194"/>
                          </a:cubicBezTo>
                          <a:cubicBezTo>
                            <a:pt x="22246" y="75194"/>
                            <a:pt x="13891" y="74001"/>
                            <a:pt x="6729" y="69226"/>
                          </a:cubicBezTo>
                          <a:cubicBezTo>
                            <a:pt x="-432" y="63259"/>
                            <a:pt x="-1625" y="53710"/>
                            <a:pt x="1955" y="46549"/>
                          </a:cubicBezTo>
                          <a:cubicBezTo>
                            <a:pt x="-1625" y="53710"/>
                            <a:pt x="1955" y="63259"/>
                            <a:pt x="7923" y="68033"/>
                          </a:cubicBezTo>
                          <a:cubicBezTo>
                            <a:pt x="13891" y="72807"/>
                            <a:pt x="23439" y="72807"/>
                            <a:pt x="30601" y="72807"/>
                          </a:cubicBezTo>
                          <a:cubicBezTo>
                            <a:pt x="47310" y="72807"/>
                            <a:pt x="62827" y="70420"/>
                            <a:pt x="78343" y="64452"/>
                          </a:cubicBezTo>
                          <a:cubicBezTo>
                            <a:pt x="108182" y="52516"/>
                            <a:pt x="134440" y="28645"/>
                            <a:pt x="148763" y="0"/>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2A5AF27B-F32C-8D0A-BD0E-07A1B5B89F4E}"/>
                        </a:ext>
                      </a:extLst>
                    </p:cNvPr>
                    <p:cNvSpPr/>
                    <p:nvPr/>
                  </p:nvSpPr>
                  <p:spPr>
                    <a:xfrm>
                      <a:off x="2575603" y="1800988"/>
                      <a:ext cx="37596" cy="43879"/>
                    </a:xfrm>
                    <a:custGeom>
                      <a:avLst/>
                      <a:gdLst>
                        <a:gd name="connsiteX0" fmla="*/ 37597 w 37596"/>
                        <a:gd name="connsiteY0" fmla="*/ 41774 h 43879"/>
                        <a:gd name="connsiteX1" fmla="*/ 5371 w 37596"/>
                        <a:gd name="connsiteY1" fmla="*/ 33419 h 43879"/>
                        <a:gd name="connsiteX2" fmla="*/ 5371 w 37596"/>
                        <a:gd name="connsiteY2" fmla="*/ 0 h 43879"/>
                        <a:gd name="connsiteX3" fmla="*/ 8952 w 37596"/>
                        <a:gd name="connsiteY3" fmla="*/ 31032 h 43879"/>
                        <a:gd name="connsiteX4" fmla="*/ 37597 w 37596"/>
                        <a:gd name="connsiteY4" fmla="*/ 41774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96" h="43879">
                          <a:moveTo>
                            <a:pt x="37597" y="41774"/>
                          </a:moveTo>
                          <a:cubicBezTo>
                            <a:pt x="26855" y="46549"/>
                            <a:pt x="12532" y="42968"/>
                            <a:pt x="5371" y="33419"/>
                          </a:cubicBezTo>
                          <a:cubicBezTo>
                            <a:pt x="-1790" y="23871"/>
                            <a:pt x="-1790" y="9548"/>
                            <a:pt x="5371" y="0"/>
                          </a:cubicBezTo>
                          <a:cubicBezTo>
                            <a:pt x="597" y="10742"/>
                            <a:pt x="1790" y="22678"/>
                            <a:pt x="8952" y="31032"/>
                          </a:cubicBezTo>
                          <a:cubicBezTo>
                            <a:pt x="14919" y="39387"/>
                            <a:pt x="26855" y="44162"/>
                            <a:pt x="37597" y="41774"/>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323F9655-51BB-8D97-17B0-4FF677551AE8}"/>
                        </a:ext>
                      </a:extLst>
                    </p:cNvPr>
                    <p:cNvSpPr/>
                    <p:nvPr/>
                  </p:nvSpPr>
                  <p:spPr>
                    <a:xfrm>
                      <a:off x="2559022" y="1749665"/>
                      <a:ext cx="18371" cy="63442"/>
                    </a:xfrm>
                    <a:custGeom>
                      <a:avLst/>
                      <a:gdLst>
                        <a:gd name="connsiteX0" fmla="*/ 18372 w 18371"/>
                        <a:gd name="connsiteY0" fmla="*/ 63259 h 63442"/>
                        <a:gd name="connsiteX1" fmla="*/ 2855 w 18371"/>
                        <a:gd name="connsiteY1" fmla="*/ 53710 h 63442"/>
                        <a:gd name="connsiteX2" fmla="*/ 468 w 18371"/>
                        <a:gd name="connsiteY2" fmla="*/ 34613 h 63442"/>
                        <a:gd name="connsiteX3" fmla="*/ 15985 w 18371"/>
                        <a:gd name="connsiteY3" fmla="*/ 0 h 63442"/>
                        <a:gd name="connsiteX4" fmla="*/ 5242 w 18371"/>
                        <a:gd name="connsiteY4" fmla="*/ 34613 h 63442"/>
                        <a:gd name="connsiteX5" fmla="*/ 6436 w 18371"/>
                        <a:gd name="connsiteY5" fmla="*/ 52516 h 63442"/>
                        <a:gd name="connsiteX6" fmla="*/ 18372 w 18371"/>
                        <a:gd name="connsiteY6" fmla="*/ 63259 h 6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71" h="63442">
                          <a:moveTo>
                            <a:pt x="18372" y="63259"/>
                          </a:moveTo>
                          <a:cubicBezTo>
                            <a:pt x="12404" y="64452"/>
                            <a:pt x="5242" y="59678"/>
                            <a:pt x="2855" y="53710"/>
                          </a:cubicBezTo>
                          <a:cubicBezTo>
                            <a:pt x="468" y="47742"/>
                            <a:pt x="-725" y="40581"/>
                            <a:pt x="468" y="34613"/>
                          </a:cubicBezTo>
                          <a:cubicBezTo>
                            <a:pt x="1662" y="21484"/>
                            <a:pt x="6436" y="9548"/>
                            <a:pt x="15985" y="0"/>
                          </a:cubicBezTo>
                          <a:cubicBezTo>
                            <a:pt x="10017" y="10742"/>
                            <a:pt x="5242" y="22678"/>
                            <a:pt x="5242" y="34613"/>
                          </a:cubicBezTo>
                          <a:cubicBezTo>
                            <a:pt x="5242" y="40581"/>
                            <a:pt x="5242" y="46549"/>
                            <a:pt x="6436" y="52516"/>
                          </a:cubicBezTo>
                          <a:cubicBezTo>
                            <a:pt x="7630" y="57291"/>
                            <a:pt x="12404" y="62065"/>
                            <a:pt x="18372" y="63259"/>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5" name="Freeform: Shape 454">
                    <a:extLst>
                      <a:ext uri="{FF2B5EF4-FFF2-40B4-BE49-F238E27FC236}">
                        <a16:creationId xmlns:a16="http://schemas.microsoft.com/office/drawing/2014/main" id="{556F20D9-120E-39B5-C2BF-DCBBF6796AFA}"/>
                      </a:ext>
                    </a:extLst>
                  </p:cNvPr>
                  <p:cNvSpPr/>
                  <p:nvPr/>
                </p:nvSpPr>
                <p:spPr>
                  <a:xfrm>
                    <a:off x="2579184" y="1747278"/>
                    <a:ext cx="167694" cy="93204"/>
                  </a:xfrm>
                  <a:custGeom>
                    <a:avLst/>
                    <a:gdLst>
                      <a:gd name="connsiteX0" fmla="*/ 1790 w 167694"/>
                      <a:gd name="connsiteY0" fmla="*/ 10742 h 93204"/>
                      <a:gd name="connsiteX1" fmla="*/ 1790 w 167694"/>
                      <a:gd name="connsiteY1" fmla="*/ 29839 h 93204"/>
                      <a:gd name="connsiteX2" fmla="*/ 16113 w 167694"/>
                      <a:gd name="connsiteY2" fmla="*/ 44162 h 93204"/>
                      <a:gd name="connsiteX3" fmla="*/ 26855 w 167694"/>
                      <a:gd name="connsiteY3" fmla="*/ 68033 h 93204"/>
                      <a:gd name="connsiteX4" fmla="*/ 51920 w 167694"/>
                      <a:gd name="connsiteY4" fmla="*/ 75194 h 93204"/>
                      <a:gd name="connsiteX5" fmla="*/ 65049 w 167694"/>
                      <a:gd name="connsiteY5" fmla="*/ 91904 h 93204"/>
                      <a:gd name="connsiteX6" fmla="*/ 87726 w 167694"/>
                      <a:gd name="connsiteY6" fmla="*/ 90710 h 93204"/>
                      <a:gd name="connsiteX7" fmla="*/ 167695 w 167694"/>
                      <a:gd name="connsiteY7" fmla="*/ 28645 h 93204"/>
                      <a:gd name="connsiteX8" fmla="*/ 147404 w 167694"/>
                      <a:gd name="connsiteY8" fmla="*/ 5968 h 93204"/>
                      <a:gd name="connsiteX9" fmla="*/ 116372 w 167694"/>
                      <a:gd name="connsiteY9" fmla="*/ 0 h 93204"/>
                      <a:gd name="connsiteX10" fmla="*/ 71017 w 167694"/>
                      <a:gd name="connsiteY10" fmla="*/ 2387 h 93204"/>
                      <a:gd name="connsiteX11" fmla="*/ 1790 w 167694"/>
                      <a:gd name="connsiteY11" fmla="*/ 10742 h 9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694" h="93204">
                        <a:moveTo>
                          <a:pt x="1790" y="10742"/>
                        </a:moveTo>
                        <a:cubicBezTo>
                          <a:pt x="-597" y="16710"/>
                          <a:pt x="-597" y="23871"/>
                          <a:pt x="1790" y="29839"/>
                        </a:cubicBezTo>
                        <a:cubicBezTo>
                          <a:pt x="4177" y="35807"/>
                          <a:pt x="10145" y="41774"/>
                          <a:pt x="16113" y="44162"/>
                        </a:cubicBezTo>
                        <a:cubicBezTo>
                          <a:pt x="16113" y="52516"/>
                          <a:pt x="19694" y="62065"/>
                          <a:pt x="26855" y="68033"/>
                        </a:cubicBezTo>
                        <a:cubicBezTo>
                          <a:pt x="32823" y="74001"/>
                          <a:pt x="42371" y="76388"/>
                          <a:pt x="51920" y="75194"/>
                        </a:cubicBezTo>
                        <a:cubicBezTo>
                          <a:pt x="51920" y="82355"/>
                          <a:pt x="57887" y="89517"/>
                          <a:pt x="65049" y="91904"/>
                        </a:cubicBezTo>
                        <a:cubicBezTo>
                          <a:pt x="72210" y="94291"/>
                          <a:pt x="80565" y="93097"/>
                          <a:pt x="87726" y="90710"/>
                        </a:cubicBezTo>
                        <a:cubicBezTo>
                          <a:pt x="121146" y="81162"/>
                          <a:pt x="150985" y="58484"/>
                          <a:pt x="167695" y="28645"/>
                        </a:cubicBezTo>
                        <a:cubicBezTo>
                          <a:pt x="164114" y="19097"/>
                          <a:pt x="156953" y="10742"/>
                          <a:pt x="147404" y="5968"/>
                        </a:cubicBezTo>
                        <a:cubicBezTo>
                          <a:pt x="137856" y="1193"/>
                          <a:pt x="127114" y="1193"/>
                          <a:pt x="116372" y="0"/>
                        </a:cubicBezTo>
                        <a:cubicBezTo>
                          <a:pt x="100856" y="0"/>
                          <a:pt x="86533" y="1193"/>
                          <a:pt x="71017" y="2387"/>
                        </a:cubicBezTo>
                        <a:cubicBezTo>
                          <a:pt x="47146" y="4774"/>
                          <a:pt x="24468" y="4774"/>
                          <a:pt x="1790" y="10742"/>
                        </a:cubicBezTo>
                        <a:close/>
                      </a:path>
                    </a:pathLst>
                  </a:custGeom>
                  <a:gradFill>
                    <a:gsLst>
                      <a:gs pos="0">
                        <a:srgbClr val="FEDA68">
                          <a:alpha val="0"/>
                        </a:srgbClr>
                      </a:gs>
                      <a:gs pos="22980">
                        <a:srgbClr val="FECF68">
                          <a:alpha val="49804"/>
                        </a:srgbClr>
                      </a:gs>
                      <a:gs pos="45960">
                        <a:srgbClr val="FEC468"/>
                      </a:gs>
                      <a:gs pos="100000">
                        <a:srgbClr val="FEDA68">
                          <a:alpha val="0"/>
                        </a:srgbClr>
                      </a:gs>
                    </a:gsLst>
                    <a:lin ang="10719736"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6" name="Graphic 261">
                  <a:extLst>
                    <a:ext uri="{FF2B5EF4-FFF2-40B4-BE49-F238E27FC236}">
                      <a16:creationId xmlns:a16="http://schemas.microsoft.com/office/drawing/2014/main" id="{1C0F27AC-A389-07A5-F361-D792388828E4}"/>
                    </a:ext>
                  </a:extLst>
                </p:cNvPr>
                <p:cNvGrpSpPr/>
                <p:nvPr/>
              </p:nvGrpSpPr>
              <p:grpSpPr>
                <a:xfrm>
                  <a:off x="2763588" y="1568244"/>
                  <a:ext cx="222049" cy="90710"/>
                  <a:chOff x="2763588" y="1568244"/>
                  <a:chExt cx="222049" cy="90710"/>
                </a:xfrm>
              </p:grpSpPr>
              <p:grpSp>
                <p:nvGrpSpPr>
                  <p:cNvPr id="457" name="Graphic 261">
                    <a:extLst>
                      <a:ext uri="{FF2B5EF4-FFF2-40B4-BE49-F238E27FC236}">
                        <a16:creationId xmlns:a16="http://schemas.microsoft.com/office/drawing/2014/main" id="{08EA77FC-8731-ECAB-9721-807C6C63EE7B}"/>
                      </a:ext>
                    </a:extLst>
                  </p:cNvPr>
                  <p:cNvGrpSpPr/>
                  <p:nvPr/>
                </p:nvGrpSpPr>
                <p:grpSpPr>
                  <a:xfrm>
                    <a:off x="2763588" y="1568244"/>
                    <a:ext cx="99065" cy="81161"/>
                    <a:chOff x="2763588" y="1568244"/>
                    <a:chExt cx="99065" cy="81161"/>
                  </a:xfrm>
                </p:grpSpPr>
                <p:grpSp>
                  <p:nvGrpSpPr>
                    <p:cNvPr id="458" name="Graphic 261">
                      <a:extLst>
                        <a:ext uri="{FF2B5EF4-FFF2-40B4-BE49-F238E27FC236}">
                          <a16:creationId xmlns:a16="http://schemas.microsoft.com/office/drawing/2014/main" id="{8955B772-A13A-2122-E6B0-8FCC2D543B7B}"/>
                        </a:ext>
                      </a:extLst>
                    </p:cNvPr>
                    <p:cNvGrpSpPr/>
                    <p:nvPr/>
                  </p:nvGrpSpPr>
                  <p:grpSpPr>
                    <a:xfrm>
                      <a:off x="2829234" y="1568244"/>
                      <a:ext cx="33419" cy="44609"/>
                      <a:chOff x="2829234" y="1568244"/>
                      <a:chExt cx="33419" cy="44609"/>
                    </a:xfrm>
                    <a:solidFill>
                      <a:srgbClr val="2D1B11"/>
                    </a:solidFill>
                  </p:grpSpPr>
                  <p:sp>
                    <p:nvSpPr>
                      <p:cNvPr id="459" name="Freeform: Shape 458">
                        <a:extLst>
                          <a:ext uri="{FF2B5EF4-FFF2-40B4-BE49-F238E27FC236}">
                            <a16:creationId xmlns:a16="http://schemas.microsoft.com/office/drawing/2014/main" id="{6E5E93D3-E2A0-D962-EB9D-B7AA201CE6F4}"/>
                          </a:ext>
                        </a:extLst>
                      </p:cNvPr>
                      <p:cNvSpPr/>
                      <p:nvPr/>
                    </p:nvSpPr>
                    <p:spPr>
                      <a:xfrm>
                        <a:off x="2843556" y="1568244"/>
                        <a:ext cx="19096" cy="19096"/>
                      </a:xfrm>
                      <a:custGeom>
                        <a:avLst/>
                        <a:gdLst>
                          <a:gd name="connsiteX0" fmla="*/ 0 w 19096"/>
                          <a:gd name="connsiteY0" fmla="*/ 9548 h 19096"/>
                          <a:gd name="connsiteX1" fmla="*/ 9548 w 19096"/>
                          <a:gd name="connsiteY1" fmla="*/ 19097 h 19096"/>
                          <a:gd name="connsiteX2" fmla="*/ 19097 w 19096"/>
                          <a:gd name="connsiteY2" fmla="*/ 9548 h 19096"/>
                          <a:gd name="connsiteX3" fmla="*/ 9548 w 19096"/>
                          <a:gd name="connsiteY3" fmla="*/ 0 h 19096"/>
                          <a:gd name="connsiteX4" fmla="*/ 0 w 19096"/>
                          <a:gd name="connsiteY4" fmla="*/ 9548 h 1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96" h="19096">
                            <a:moveTo>
                              <a:pt x="0" y="9548"/>
                            </a:moveTo>
                            <a:cubicBezTo>
                              <a:pt x="0" y="14323"/>
                              <a:pt x="4774" y="19097"/>
                              <a:pt x="9548" y="19097"/>
                            </a:cubicBezTo>
                            <a:cubicBezTo>
                              <a:pt x="14323" y="19097"/>
                              <a:pt x="19097" y="14323"/>
                              <a:pt x="19097" y="9548"/>
                            </a:cubicBezTo>
                            <a:cubicBezTo>
                              <a:pt x="19097" y="4774"/>
                              <a:pt x="14323" y="0"/>
                              <a:pt x="9548" y="0"/>
                            </a:cubicBezTo>
                            <a:cubicBezTo>
                              <a:pt x="3581" y="0"/>
                              <a:pt x="0" y="4774"/>
                              <a:pt x="0" y="9548"/>
                            </a:cubicBezTo>
                            <a:close/>
                          </a:path>
                        </a:pathLst>
                      </a:custGeom>
                      <a:solidFill>
                        <a:srgbClr val="2D1B1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B9CD0465-1B83-DA5E-85F5-6B6CE802C76E}"/>
                          </a:ext>
                        </a:extLst>
                      </p:cNvPr>
                      <p:cNvSpPr/>
                      <p:nvPr/>
                    </p:nvSpPr>
                    <p:spPr>
                      <a:xfrm>
                        <a:off x="2829234" y="1593309"/>
                        <a:ext cx="23871" cy="19544"/>
                      </a:xfrm>
                      <a:custGeom>
                        <a:avLst/>
                        <a:gdLst>
                          <a:gd name="connsiteX0" fmla="*/ 23871 w 23871"/>
                          <a:gd name="connsiteY0" fmla="*/ 19097 h 19544"/>
                          <a:gd name="connsiteX1" fmla="*/ 15516 w 23871"/>
                          <a:gd name="connsiteY1" fmla="*/ 16710 h 19544"/>
                          <a:gd name="connsiteX2" fmla="*/ 8355 w 23871"/>
                          <a:gd name="connsiteY2" fmla="*/ 13129 h 19544"/>
                          <a:gd name="connsiteX3" fmla="*/ 3581 w 23871"/>
                          <a:gd name="connsiteY3" fmla="*/ 7161 h 19544"/>
                          <a:gd name="connsiteX4" fmla="*/ 0 w 23871"/>
                          <a:gd name="connsiteY4" fmla="*/ 0 h 19544"/>
                          <a:gd name="connsiteX5" fmla="*/ 1194 w 23871"/>
                          <a:gd name="connsiteY5" fmla="*/ 8355 h 19544"/>
                          <a:gd name="connsiteX6" fmla="*/ 7161 w 23871"/>
                          <a:gd name="connsiteY6" fmla="*/ 15516 h 19544"/>
                          <a:gd name="connsiteX7" fmla="*/ 23871 w 23871"/>
                          <a:gd name="connsiteY7" fmla="*/ 19097 h 1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71" h="19544">
                            <a:moveTo>
                              <a:pt x="23871" y="19097"/>
                            </a:moveTo>
                            <a:cubicBezTo>
                              <a:pt x="21484" y="17903"/>
                              <a:pt x="17903" y="17903"/>
                              <a:pt x="15516" y="16710"/>
                            </a:cubicBezTo>
                            <a:cubicBezTo>
                              <a:pt x="13129" y="15516"/>
                              <a:pt x="10742" y="14323"/>
                              <a:pt x="8355" y="13129"/>
                            </a:cubicBezTo>
                            <a:cubicBezTo>
                              <a:pt x="5968" y="11936"/>
                              <a:pt x="4774" y="9548"/>
                              <a:pt x="3581" y="7161"/>
                            </a:cubicBezTo>
                            <a:cubicBezTo>
                              <a:pt x="2387" y="4774"/>
                              <a:pt x="1194" y="2387"/>
                              <a:pt x="0" y="0"/>
                            </a:cubicBezTo>
                            <a:cubicBezTo>
                              <a:pt x="0" y="2387"/>
                              <a:pt x="0" y="5968"/>
                              <a:pt x="1194" y="8355"/>
                            </a:cubicBezTo>
                            <a:cubicBezTo>
                              <a:pt x="2387" y="10742"/>
                              <a:pt x="4774" y="14323"/>
                              <a:pt x="7161" y="15516"/>
                            </a:cubicBezTo>
                            <a:cubicBezTo>
                              <a:pt x="11936" y="19097"/>
                              <a:pt x="17903" y="20290"/>
                              <a:pt x="23871" y="19097"/>
                            </a:cubicBezTo>
                            <a:close/>
                          </a:path>
                        </a:pathLst>
                      </a:custGeom>
                      <a:solidFill>
                        <a:srgbClr val="2D1B1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1" name="Freeform: Shape 460">
                      <a:extLst>
                        <a:ext uri="{FF2B5EF4-FFF2-40B4-BE49-F238E27FC236}">
                          <a16:creationId xmlns:a16="http://schemas.microsoft.com/office/drawing/2014/main" id="{1069BCE4-C76E-5051-74AD-CA8B63C8A1C2}"/>
                        </a:ext>
                      </a:extLst>
                    </p:cNvPr>
                    <p:cNvSpPr/>
                    <p:nvPr/>
                  </p:nvSpPr>
                  <p:spPr>
                    <a:xfrm>
                      <a:off x="2763588" y="1589728"/>
                      <a:ext cx="59677" cy="59677"/>
                    </a:xfrm>
                    <a:custGeom>
                      <a:avLst/>
                      <a:gdLst>
                        <a:gd name="connsiteX0" fmla="*/ 59678 w 59677"/>
                        <a:gd name="connsiteY0" fmla="*/ 29839 h 59677"/>
                        <a:gd name="connsiteX1" fmla="*/ 29839 w 59677"/>
                        <a:gd name="connsiteY1" fmla="*/ 59678 h 59677"/>
                        <a:gd name="connsiteX2" fmla="*/ 0 w 59677"/>
                        <a:gd name="connsiteY2" fmla="*/ 29839 h 59677"/>
                        <a:gd name="connsiteX3" fmla="*/ 29839 w 59677"/>
                        <a:gd name="connsiteY3" fmla="*/ 0 h 59677"/>
                        <a:gd name="connsiteX4" fmla="*/ 59678 w 59677"/>
                        <a:gd name="connsiteY4" fmla="*/ 29839 h 59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7" h="59677">
                          <a:moveTo>
                            <a:pt x="59678" y="29839"/>
                          </a:moveTo>
                          <a:cubicBezTo>
                            <a:pt x="59678" y="46318"/>
                            <a:pt x="46319" y="59678"/>
                            <a:pt x="29839" y="59678"/>
                          </a:cubicBezTo>
                          <a:cubicBezTo>
                            <a:pt x="13359" y="59678"/>
                            <a:pt x="0" y="46318"/>
                            <a:pt x="0" y="29839"/>
                          </a:cubicBezTo>
                          <a:cubicBezTo>
                            <a:pt x="0" y="13359"/>
                            <a:pt x="13359" y="0"/>
                            <a:pt x="29839" y="0"/>
                          </a:cubicBezTo>
                          <a:cubicBezTo>
                            <a:pt x="46319" y="0"/>
                            <a:pt x="59678" y="13359"/>
                            <a:pt x="59678" y="29839"/>
                          </a:cubicBezTo>
                          <a:close/>
                        </a:path>
                      </a:pathLst>
                    </a:custGeom>
                    <a:solidFill>
                      <a:srgbClr val="FEB35E"/>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2" name="Graphic 261">
                    <a:extLst>
                      <a:ext uri="{FF2B5EF4-FFF2-40B4-BE49-F238E27FC236}">
                        <a16:creationId xmlns:a16="http://schemas.microsoft.com/office/drawing/2014/main" id="{07A1C048-4D95-8C83-BFA2-2243F0D0B631}"/>
                      </a:ext>
                    </a:extLst>
                  </p:cNvPr>
                  <p:cNvGrpSpPr/>
                  <p:nvPr/>
                </p:nvGrpSpPr>
                <p:grpSpPr>
                  <a:xfrm>
                    <a:off x="2862653" y="1589728"/>
                    <a:ext cx="122984" cy="69226"/>
                    <a:chOff x="2862653" y="1589728"/>
                    <a:chExt cx="122984" cy="69226"/>
                  </a:xfrm>
                </p:grpSpPr>
                <p:sp>
                  <p:nvSpPr>
                    <p:cNvPr id="463" name="Freeform: Shape 462">
                      <a:extLst>
                        <a:ext uri="{FF2B5EF4-FFF2-40B4-BE49-F238E27FC236}">
                          <a16:creationId xmlns:a16="http://schemas.microsoft.com/office/drawing/2014/main" id="{9A7C6FF2-A90B-26CA-0E0D-BE2D79B46E64}"/>
                        </a:ext>
                      </a:extLst>
                    </p:cNvPr>
                    <p:cNvSpPr/>
                    <p:nvPr/>
                  </p:nvSpPr>
                  <p:spPr>
                    <a:xfrm>
                      <a:off x="2862653" y="1590922"/>
                      <a:ext cx="122984" cy="68032"/>
                    </a:xfrm>
                    <a:custGeom>
                      <a:avLst/>
                      <a:gdLst>
                        <a:gd name="connsiteX0" fmla="*/ 0 w 122984"/>
                        <a:gd name="connsiteY0" fmla="*/ 19097 h 68032"/>
                        <a:gd name="connsiteX1" fmla="*/ 107420 w 122984"/>
                        <a:gd name="connsiteY1" fmla="*/ 68033 h 68032"/>
                        <a:gd name="connsiteX2" fmla="*/ 116969 w 122984"/>
                        <a:gd name="connsiteY2" fmla="*/ 65646 h 68032"/>
                        <a:gd name="connsiteX3" fmla="*/ 116969 w 122984"/>
                        <a:gd name="connsiteY3" fmla="*/ 65646 h 68032"/>
                        <a:gd name="connsiteX4" fmla="*/ 121743 w 122984"/>
                        <a:gd name="connsiteY4" fmla="*/ 59678 h 68032"/>
                        <a:gd name="connsiteX5" fmla="*/ 119356 w 122984"/>
                        <a:gd name="connsiteY5" fmla="*/ 44162 h 68032"/>
                        <a:gd name="connsiteX6" fmla="*/ 113388 w 122984"/>
                        <a:gd name="connsiteY6" fmla="*/ 39387 h 68032"/>
                        <a:gd name="connsiteX7" fmla="*/ 63259 w 122984"/>
                        <a:gd name="connsiteY7" fmla="*/ 0 h 68032"/>
                        <a:gd name="connsiteX8" fmla="*/ 60871 w 122984"/>
                        <a:gd name="connsiteY8" fmla="*/ 2387 h 68032"/>
                        <a:gd name="connsiteX9" fmla="*/ 21484 w 122984"/>
                        <a:gd name="connsiteY9" fmla="*/ 21484 h 68032"/>
                        <a:gd name="connsiteX10" fmla="*/ 21484 w 122984"/>
                        <a:gd name="connsiteY10" fmla="*/ 21484 h 68032"/>
                        <a:gd name="connsiteX11" fmla="*/ 0 w 122984"/>
                        <a:gd name="connsiteY11" fmla="*/ 19097 h 6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984" h="68032">
                          <a:moveTo>
                            <a:pt x="0" y="19097"/>
                          </a:moveTo>
                          <a:cubicBezTo>
                            <a:pt x="0" y="19097"/>
                            <a:pt x="32226" y="65646"/>
                            <a:pt x="107420" y="68033"/>
                          </a:cubicBezTo>
                          <a:cubicBezTo>
                            <a:pt x="111001" y="68033"/>
                            <a:pt x="113388" y="66839"/>
                            <a:pt x="116969" y="65646"/>
                          </a:cubicBezTo>
                          <a:cubicBezTo>
                            <a:pt x="116969" y="65646"/>
                            <a:pt x="116969" y="65646"/>
                            <a:pt x="116969" y="65646"/>
                          </a:cubicBezTo>
                          <a:cubicBezTo>
                            <a:pt x="119356" y="64452"/>
                            <a:pt x="120549" y="62065"/>
                            <a:pt x="121743" y="59678"/>
                          </a:cubicBezTo>
                          <a:cubicBezTo>
                            <a:pt x="124130" y="54904"/>
                            <a:pt x="122936" y="48936"/>
                            <a:pt x="119356" y="44162"/>
                          </a:cubicBezTo>
                          <a:cubicBezTo>
                            <a:pt x="118162" y="41774"/>
                            <a:pt x="115775" y="40581"/>
                            <a:pt x="113388" y="39387"/>
                          </a:cubicBezTo>
                          <a:cubicBezTo>
                            <a:pt x="101452" y="34613"/>
                            <a:pt x="78775" y="22678"/>
                            <a:pt x="63259" y="0"/>
                          </a:cubicBezTo>
                          <a:cubicBezTo>
                            <a:pt x="63259" y="0"/>
                            <a:pt x="62065" y="1194"/>
                            <a:pt x="60871" y="2387"/>
                          </a:cubicBezTo>
                          <a:cubicBezTo>
                            <a:pt x="56097" y="7161"/>
                            <a:pt x="42968" y="19097"/>
                            <a:pt x="21484" y="21484"/>
                          </a:cubicBezTo>
                          <a:lnTo>
                            <a:pt x="21484" y="21484"/>
                          </a:lnTo>
                          <a:cubicBezTo>
                            <a:pt x="15516" y="20290"/>
                            <a:pt x="7161" y="20290"/>
                            <a:pt x="0" y="19097"/>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64" name="Graphic 261">
                      <a:extLst>
                        <a:ext uri="{FF2B5EF4-FFF2-40B4-BE49-F238E27FC236}">
                          <a16:creationId xmlns:a16="http://schemas.microsoft.com/office/drawing/2014/main" id="{D0A55D8A-8CBC-9031-66BF-C0D3A75B7549}"/>
                        </a:ext>
                      </a:extLst>
                    </p:cNvPr>
                    <p:cNvGrpSpPr/>
                    <p:nvPr/>
                  </p:nvGrpSpPr>
                  <p:grpSpPr>
                    <a:xfrm>
                      <a:off x="2862653" y="1589728"/>
                      <a:ext cx="121742" cy="69226"/>
                      <a:chOff x="2862653" y="1589728"/>
                      <a:chExt cx="121742" cy="69226"/>
                    </a:xfrm>
                    <a:solidFill>
                      <a:srgbClr val="F28552">
                        <a:alpha val="50000"/>
                      </a:srgbClr>
                    </a:solidFill>
                  </p:grpSpPr>
                  <p:sp>
                    <p:nvSpPr>
                      <p:cNvPr id="465" name="Freeform: Shape 464">
                        <a:extLst>
                          <a:ext uri="{FF2B5EF4-FFF2-40B4-BE49-F238E27FC236}">
                            <a16:creationId xmlns:a16="http://schemas.microsoft.com/office/drawing/2014/main" id="{42D9252D-ADD2-AA8A-9EE0-C69D15862A2A}"/>
                          </a:ext>
                        </a:extLst>
                      </p:cNvPr>
                      <p:cNvSpPr/>
                      <p:nvPr/>
                    </p:nvSpPr>
                    <p:spPr>
                      <a:xfrm>
                        <a:off x="2862653" y="1610019"/>
                        <a:ext cx="121742" cy="48935"/>
                      </a:xfrm>
                      <a:custGeom>
                        <a:avLst/>
                        <a:gdLst>
                          <a:gd name="connsiteX0" fmla="*/ 0 w 121742"/>
                          <a:gd name="connsiteY0" fmla="*/ 0 h 48935"/>
                          <a:gd name="connsiteX1" fmla="*/ 107420 w 121742"/>
                          <a:gd name="connsiteY1" fmla="*/ 48936 h 48935"/>
                          <a:gd name="connsiteX2" fmla="*/ 116969 w 121742"/>
                          <a:gd name="connsiteY2" fmla="*/ 46549 h 48935"/>
                          <a:gd name="connsiteX3" fmla="*/ 116969 w 121742"/>
                          <a:gd name="connsiteY3" fmla="*/ 46549 h 48935"/>
                          <a:gd name="connsiteX4" fmla="*/ 121743 w 121742"/>
                          <a:gd name="connsiteY4" fmla="*/ 40581 h 48935"/>
                          <a:gd name="connsiteX5" fmla="*/ 22678 w 121742"/>
                          <a:gd name="connsiteY5" fmla="*/ 2387 h 48935"/>
                          <a:gd name="connsiteX6" fmla="*/ 22678 w 121742"/>
                          <a:gd name="connsiteY6" fmla="*/ 2387 h 48935"/>
                          <a:gd name="connsiteX7" fmla="*/ 0 w 121742"/>
                          <a:gd name="connsiteY7" fmla="*/ 0 h 4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42" h="48935">
                            <a:moveTo>
                              <a:pt x="0" y="0"/>
                            </a:moveTo>
                            <a:cubicBezTo>
                              <a:pt x="0" y="0"/>
                              <a:pt x="32226" y="46549"/>
                              <a:pt x="107420" y="48936"/>
                            </a:cubicBezTo>
                            <a:cubicBezTo>
                              <a:pt x="111001" y="48936"/>
                              <a:pt x="113388" y="47742"/>
                              <a:pt x="116969" y="46549"/>
                            </a:cubicBezTo>
                            <a:cubicBezTo>
                              <a:pt x="116969" y="46549"/>
                              <a:pt x="116969" y="46549"/>
                              <a:pt x="116969" y="46549"/>
                            </a:cubicBezTo>
                            <a:cubicBezTo>
                              <a:pt x="119356" y="45355"/>
                              <a:pt x="120549" y="42968"/>
                              <a:pt x="121743" y="40581"/>
                            </a:cubicBezTo>
                            <a:cubicBezTo>
                              <a:pt x="65646" y="40581"/>
                              <a:pt x="32226" y="13129"/>
                              <a:pt x="22678" y="2387"/>
                            </a:cubicBezTo>
                            <a:lnTo>
                              <a:pt x="22678" y="2387"/>
                            </a:lnTo>
                            <a:cubicBezTo>
                              <a:pt x="15516" y="1193"/>
                              <a:pt x="7161" y="1193"/>
                              <a:pt x="0" y="0"/>
                            </a:cubicBezTo>
                            <a:close/>
                          </a:path>
                        </a:pathLst>
                      </a:custGeom>
                      <a:solidFill>
                        <a:srgbClr val="F28552">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2641FB42-3402-0A45-0BA9-3BEE16AF74C8}"/>
                          </a:ext>
                        </a:extLst>
                      </p:cNvPr>
                      <p:cNvSpPr/>
                      <p:nvPr/>
                    </p:nvSpPr>
                    <p:spPr>
                      <a:xfrm>
                        <a:off x="2923525" y="1589728"/>
                        <a:ext cx="57290" cy="44161"/>
                      </a:xfrm>
                      <a:custGeom>
                        <a:avLst/>
                        <a:gdLst>
                          <a:gd name="connsiteX0" fmla="*/ 0 w 57290"/>
                          <a:gd name="connsiteY0" fmla="*/ 2387 h 44161"/>
                          <a:gd name="connsiteX1" fmla="*/ 57291 w 57290"/>
                          <a:gd name="connsiteY1" fmla="*/ 44162 h 44161"/>
                          <a:gd name="connsiteX2" fmla="*/ 51323 w 57290"/>
                          <a:gd name="connsiteY2" fmla="*/ 39387 h 44161"/>
                          <a:gd name="connsiteX3" fmla="*/ 1194 w 57290"/>
                          <a:gd name="connsiteY3" fmla="*/ 0 h 44161"/>
                          <a:gd name="connsiteX4" fmla="*/ 0 w 57290"/>
                          <a:gd name="connsiteY4" fmla="*/ 2387 h 44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90" h="44161">
                            <a:moveTo>
                              <a:pt x="0" y="2387"/>
                            </a:moveTo>
                            <a:cubicBezTo>
                              <a:pt x="4774" y="13129"/>
                              <a:pt x="21484" y="39387"/>
                              <a:pt x="57291" y="44162"/>
                            </a:cubicBezTo>
                            <a:cubicBezTo>
                              <a:pt x="56097" y="41774"/>
                              <a:pt x="53710" y="40581"/>
                              <a:pt x="51323" y="39387"/>
                            </a:cubicBezTo>
                            <a:cubicBezTo>
                              <a:pt x="39387" y="34613"/>
                              <a:pt x="16710" y="22678"/>
                              <a:pt x="1194" y="0"/>
                            </a:cubicBezTo>
                            <a:cubicBezTo>
                              <a:pt x="2387" y="0"/>
                              <a:pt x="1194" y="1194"/>
                              <a:pt x="0" y="2387"/>
                            </a:cubicBezTo>
                            <a:close/>
                          </a:path>
                        </a:pathLst>
                      </a:custGeom>
                      <a:solidFill>
                        <a:srgbClr val="F28552">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grpSp>
        <p:grpSp>
          <p:nvGrpSpPr>
            <p:cNvPr id="467" name="Graphic 261">
              <a:extLst>
                <a:ext uri="{FF2B5EF4-FFF2-40B4-BE49-F238E27FC236}">
                  <a16:creationId xmlns:a16="http://schemas.microsoft.com/office/drawing/2014/main" id="{1CFD4043-0D6E-CF47-82E9-2402B003653F}"/>
                </a:ext>
              </a:extLst>
            </p:cNvPr>
            <p:cNvGrpSpPr/>
            <p:nvPr/>
          </p:nvGrpSpPr>
          <p:grpSpPr>
            <a:xfrm>
              <a:off x="2461355" y="1184886"/>
              <a:ext cx="2187155" cy="1292848"/>
              <a:chOff x="2461355" y="1184886"/>
              <a:chExt cx="2187155" cy="1292848"/>
            </a:xfrm>
          </p:grpSpPr>
          <p:sp>
            <p:nvSpPr>
              <p:cNvPr id="468" name="Freeform: Shape 467">
                <a:extLst>
                  <a:ext uri="{FF2B5EF4-FFF2-40B4-BE49-F238E27FC236}">
                    <a16:creationId xmlns:a16="http://schemas.microsoft.com/office/drawing/2014/main" id="{07A716F6-A9A8-7ADB-E311-8C1436A7DF13}"/>
                  </a:ext>
                </a:extLst>
              </p:cNvPr>
              <p:cNvSpPr/>
              <p:nvPr/>
            </p:nvSpPr>
            <p:spPr>
              <a:xfrm>
                <a:off x="2461355" y="1184886"/>
                <a:ext cx="2022149" cy="1291655"/>
              </a:xfrm>
              <a:custGeom>
                <a:avLst/>
                <a:gdLst>
                  <a:gd name="connsiteX0" fmla="*/ 2022149 w 2022149"/>
                  <a:gd name="connsiteY0" fmla="*/ 209099 h 1291655"/>
                  <a:gd name="connsiteX1" fmla="*/ 1950536 w 2022149"/>
                  <a:gd name="connsiteY1" fmla="*/ 308164 h 1291655"/>
                  <a:gd name="connsiteX2" fmla="*/ 1892051 w 2022149"/>
                  <a:gd name="connsiteY2" fmla="*/ 333229 h 1291655"/>
                  <a:gd name="connsiteX3" fmla="*/ 1761954 w 2022149"/>
                  <a:gd name="connsiteY3" fmla="*/ 273551 h 1291655"/>
                  <a:gd name="connsiteX4" fmla="*/ 1747631 w 2022149"/>
                  <a:gd name="connsiteY4" fmla="*/ 284293 h 1291655"/>
                  <a:gd name="connsiteX5" fmla="*/ 1715405 w 2022149"/>
                  <a:gd name="connsiteY5" fmla="*/ 376197 h 1291655"/>
                  <a:gd name="connsiteX6" fmla="*/ 1792986 w 2022149"/>
                  <a:gd name="connsiteY6" fmla="*/ 688909 h 1291655"/>
                  <a:gd name="connsiteX7" fmla="*/ 1900406 w 2022149"/>
                  <a:gd name="connsiteY7" fmla="*/ 994460 h 1291655"/>
                  <a:gd name="connsiteX8" fmla="*/ 1820438 w 2022149"/>
                  <a:gd name="connsiteY8" fmla="*/ 1291655 h 1291655"/>
                  <a:gd name="connsiteX9" fmla="*/ 117232 w 2022149"/>
                  <a:gd name="connsiteY9" fmla="*/ 1291655 h 1291655"/>
                  <a:gd name="connsiteX10" fmla="*/ 3844 w 2022149"/>
                  <a:gd name="connsiteY10" fmla="*/ 1100686 h 1291655"/>
                  <a:gd name="connsiteX11" fmla="*/ 28909 w 2022149"/>
                  <a:gd name="connsiteY11" fmla="*/ 1091138 h 1291655"/>
                  <a:gd name="connsiteX12" fmla="*/ 163781 w 2022149"/>
                  <a:gd name="connsiteY12" fmla="*/ 1131719 h 1291655"/>
                  <a:gd name="connsiteX13" fmla="*/ 222265 w 2022149"/>
                  <a:gd name="connsiteY13" fmla="*/ 982524 h 1291655"/>
                  <a:gd name="connsiteX14" fmla="*/ 271201 w 2022149"/>
                  <a:gd name="connsiteY14" fmla="*/ 916878 h 1291655"/>
                  <a:gd name="connsiteX15" fmla="*/ 274782 w 2022149"/>
                  <a:gd name="connsiteY15" fmla="*/ 912104 h 1291655"/>
                  <a:gd name="connsiteX16" fmla="*/ 698494 w 2022149"/>
                  <a:gd name="connsiteY16" fmla="*/ 625650 h 1291655"/>
                  <a:gd name="connsiteX17" fmla="*/ 1332273 w 2022149"/>
                  <a:gd name="connsiteY17" fmla="*/ 845265 h 1291655"/>
                  <a:gd name="connsiteX18" fmla="*/ 1454016 w 2022149"/>
                  <a:gd name="connsiteY18" fmla="*/ 1044589 h 1291655"/>
                  <a:gd name="connsiteX19" fmla="*/ 1452822 w 2022149"/>
                  <a:gd name="connsiteY19" fmla="*/ 1055331 h 1291655"/>
                  <a:gd name="connsiteX20" fmla="*/ 1561436 w 2022149"/>
                  <a:gd name="connsiteY20" fmla="*/ 1066073 h 1291655"/>
                  <a:gd name="connsiteX21" fmla="*/ 1612759 w 2022149"/>
                  <a:gd name="connsiteY21" fmla="*/ 941943 h 1291655"/>
                  <a:gd name="connsiteX22" fmla="*/ 1501758 w 2022149"/>
                  <a:gd name="connsiteY22" fmla="*/ 674586 h 1291655"/>
                  <a:gd name="connsiteX23" fmla="*/ 1474307 w 2022149"/>
                  <a:gd name="connsiteY23" fmla="*/ 388133 h 1291655"/>
                  <a:gd name="connsiteX24" fmla="*/ 1511307 w 2022149"/>
                  <a:gd name="connsiteY24" fmla="*/ 201938 h 1291655"/>
                  <a:gd name="connsiteX25" fmla="*/ 1619920 w 2022149"/>
                  <a:gd name="connsiteY25" fmla="*/ 49162 h 1291655"/>
                  <a:gd name="connsiteX26" fmla="*/ 1852664 w 2022149"/>
                  <a:gd name="connsiteY26" fmla="*/ 12162 h 1291655"/>
                  <a:gd name="connsiteX27" fmla="*/ 2022149 w 2022149"/>
                  <a:gd name="connsiteY27" fmla="*/ 209099 h 129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22149" h="1291655">
                    <a:moveTo>
                      <a:pt x="2022149" y="209099"/>
                    </a:moveTo>
                    <a:cubicBezTo>
                      <a:pt x="2004246" y="254454"/>
                      <a:pt x="1989923" y="275938"/>
                      <a:pt x="1950536" y="308164"/>
                    </a:cubicBezTo>
                    <a:cubicBezTo>
                      <a:pt x="1933826" y="321293"/>
                      <a:pt x="1913535" y="330842"/>
                      <a:pt x="1892051" y="333229"/>
                    </a:cubicBezTo>
                    <a:cubicBezTo>
                      <a:pt x="1840728" y="338003"/>
                      <a:pt x="1797761" y="308164"/>
                      <a:pt x="1761954" y="273551"/>
                    </a:cubicBezTo>
                    <a:cubicBezTo>
                      <a:pt x="1757179" y="275938"/>
                      <a:pt x="1752405" y="279519"/>
                      <a:pt x="1747631" y="284293"/>
                    </a:cubicBezTo>
                    <a:cubicBezTo>
                      <a:pt x="1724953" y="305777"/>
                      <a:pt x="1716599" y="342777"/>
                      <a:pt x="1715405" y="376197"/>
                    </a:cubicBezTo>
                    <a:cubicBezTo>
                      <a:pt x="1710631" y="484811"/>
                      <a:pt x="1750018" y="589844"/>
                      <a:pt x="1792986" y="688909"/>
                    </a:cubicBezTo>
                    <a:cubicBezTo>
                      <a:pt x="1835954" y="787974"/>
                      <a:pt x="1884890" y="888233"/>
                      <a:pt x="1900406" y="994460"/>
                    </a:cubicBezTo>
                    <a:cubicBezTo>
                      <a:pt x="1917116" y="1101880"/>
                      <a:pt x="1899213" y="1216461"/>
                      <a:pt x="1820438" y="1291655"/>
                    </a:cubicBezTo>
                    <a:lnTo>
                      <a:pt x="117232" y="1291655"/>
                    </a:lnTo>
                    <a:cubicBezTo>
                      <a:pt x="-6898" y="1234365"/>
                      <a:pt x="-5704" y="1146041"/>
                      <a:pt x="3844" y="1100686"/>
                    </a:cubicBezTo>
                    <a:cubicBezTo>
                      <a:pt x="6231" y="1088751"/>
                      <a:pt x="20554" y="1083977"/>
                      <a:pt x="28909" y="1091138"/>
                    </a:cubicBezTo>
                    <a:cubicBezTo>
                      <a:pt x="74264" y="1129332"/>
                      <a:pt x="163781" y="1131719"/>
                      <a:pt x="163781" y="1131719"/>
                    </a:cubicBezTo>
                    <a:cubicBezTo>
                      <a:pt x="163781" y="1131719"/>
                      <a:pt x="170942" y="1064880"/>
                      <a:pt x="222265" y="982524"/>
                    </a:cubicBezTo>
                    <a:cubicBezTo>
                      <a:pt x="235394" y="961040"/>
                      <a:pt x="250911" y="939556"/>
                      <a:pt x="271201" y="916878"/>
                    </a:cubicBezTo>
                    <a:cubicBezTo>
                      <a:pt x="272395" y="915685"/>
                      <a:pt x="273588" y="914491"/>
                      <a:pt x="274782" y="912104"/>
                    </a:cubicBezTo>
                    <a:cubicBezTo>
                      <a:pt x="314169" y="721135"/>
                      <a:pt x="521848" y="642360"/>
                      <a:pt x="698494" y="625650"/>
                    </a:cubicBezTo>
                    <a:cubicBezTo>
                      <a:pt x="930044" y="602973"/>
                      <a:pt x="1163982" y="684135"/>
                      <a:pt x="1332273" y="845265"/>
                    </a:cubicBezTo>
                    <a:cubicBezTo>
                      <a:pt x="1362112" y="873910"/>
                      <a:pt x="1452822" y="995653"/>
                      <a:pt x="1454016" y="1044589"/>
                    </a:cubicBezTo>
                    <a:cubicBezTo>
                      <a:pt x="1454016" y="1048170"/>
                      <a:pt x="1454016" y="1051751"/>
                      <a:pt x="1452822" y="1055331"/>
                    </a:cubicBezTo>
                    <a:cubicBezTo>
                      <a:pt x="1477887" y="1083977"/>
                      <a:pt x="1529210" y="1088751"/>
                      <a:pt x="1561436" y="1066073"/>
                    </a:cubicBezTo>
                    <a:cubicBezTo>
                      <a:pt x="1599630" y="1039815"/>
                      <a:pt x="1615146" y="988492"/>
                      <a:pt x="1612759" y="941943"/>
                    </a:cubicBezTo>
                    <a:cubicBezTo>
                      <a:pt x="1606791" y="845265"/>
                      <a:pt x="1537565" y="765297"/>
                      <a:pt x="1501758" y="674586"/>
                    </a:cubicBezTo>
                    <a:cubicBezTo>
                      <a:pt x="1467145" y="585070"/>
                      <a:pt x="1465952" y="484811"/>
                      <a:pt x="1474307" y="388133"/>
                    </a:cubicBezTo>
                    <a:cubicBezTo>
                      <a:pt x="1479081" y="324874"/>
                      <a:pt x="1488629" y="261616"/>
                      <a:pt x="1511307" y="201938"/>
                    </a:cubicBezTo>
                    <a:cubicBezTo>
                      <a:pt x="1532791" y="142260"/>
                      <a:pt x="1569791" y="87356"/>
                      <a:pt x="1619920" y="49162"/>
                    </a:cubicBezTo>
                    <a:cubicBezTo>
                      <a:pt x="1685566" y="1420"/>
                      <a:pt x="1775083" y="-12902"/>
                      <a:pt x="1852664" y="12162"/>
                    </a:cubicBezTo>
                    <a:cubicBezTo>
                      <a:pt x="1930245" y="40808"/>
                      <a:pt x="1997084" y="131518"/>
                      <a:pt x="2022149" y="209099"/>
                    </a:cubicBezTo>
                    <a:close/>
                  </a:path>
                </a:pathLst>
              </a:custGeom>
              <a:gradFill>
                <a:gsLst>
                  <a:gs pos="0">
                    <a:srgbClr val="FFFFFF"/>
                  </a:gs>
                  <a:gs pos="63830">
                    <a:srgbClr val="FDF8DB"/>
                  </a:gs>
                </a:gsLst>
                <a:lin ang="3036338"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69" name="Graphic 261">
                <a:extLst>
                  <a:ext uri="{FF2B5EF4-FFF2-40B4-BE49-F238E27FC236}">
                    <a16:creationId xmlns:a16="http://schemas.microsoft.com/office/drawing/2014/main" id="{630F8644-73A5-645C-EF8C-66EEF4AA6AC2}"/>
                  </a:ext>
                </a:extLst>
              </p:cNvPr>
              <p:cNvGrpSpPr/>
              <p:nvPr/>
            </p:nvGrpSpPr>
            <p:grpSpPr>
              <a:xfrm>
                <a:off x="4372503" y="1373960"/>
                <a:ext cx="276007" cy="194900"/>
                <a:chOff x="4372503" y="1373960"/>
                <a:chExt cx="276007" cy="194900"/>
              </a:xfrm>
            </p:grpSpPr>
            <p:sp>
              <p:nvSpPr>
                <p:cNvPr id="470" name="Freeform: Shape 469">
                  <a:extLst>
                    <a:ext uri="{FF2B5EF4-FFF2-40B4-BE49-F238E27FC236}">
                      <a16:creationId xmlns:a16="http://schemas.microsoft.com/office/drawing/2014/main" id="{A84A29DF-A4E8-F05F-E934-34906E2ECB41}"/>
                    </a:ext>
                  </a:extLst>
                </p:cNvPr>
                <p:cNvSpPr/>
                <p:nvPr/>
              </p:nvSpPr>
              <p:spPr>
                <a:xfrm>
                  <a:off x="4372503" y="1373960"/>
                  <a:ext cx="276007" cy="194900"/>
                </a:xfrm>
                <a:custGeom>
                  <a:avLst/>
                  <a:gdLst>
                    <a:gd name="connsiteX0" fmla="*/ 275712 w 276007"/>
                    <a:gd name="connsiteY0" fmla="*/ 162058 h 194900"/>
                    <a:gd name="connsiteX1" fmla="*/ 272131 w 276007"/>
                    <a:gd name="connsiteY1" fmla="*/ 173994 h 194900"/>
                    <a:gd name="connsiteX2" fmla="*/ 269744 w 276007"/>
                    <a:gd name="connsiteY2" fmla="*/ 178768 h 194900"/>
                    <a:gd name="connsiteX3" fmla="*/ 182614 w 276007"/>
                    <a:gd name="connsiteY3" fmla="*/ 189510 h 194900"/>
                    <a:gd name="connsiteX4" fmla="*/ 155162 w 276007"/>
                    <a:gd name="connsiteY4" fmla="*/ 184736 h 194900"/>
                    <a:gd name="connsiteX5" fmla="*/ 2387 w 276007"/>
                    <a:gd name="connsiteY5" fmla="*/ 142962 h 194900"/>
                    <a:gd name="connsiteX6" fmla="*/ 0 w 276007"/>
                    <a:gd name="connsiteY6" fmla="*/ 141768 h 194900"/>
                    <a:gd name="connsiteX7" fmla="*/ 4774 w 276007"/>
                    <a:gd name="connsiteY7" fmla="*/ 42703 h 194900"/>
                    <a:gd name="connsiteX8" fmla="*/ 48936 w 276007"/>
                    <a:gd name="connsiteY8" fmla="*/ 2122 h 194900"/>
                    <a:gd name="connsiteX9" fmla="*/ 88323 w 276007"/>
                    <a:gd name="connsiteY9" fmla="*/ 2122 h 194900"/>
                    <a:gd name="connsiteX10" fmla="*/ 121743 w 276007"/>
                    <a:gd name="connsiteY10" fmla="*/ 23606 h 194900"/>
                    <a:gd name="connsiteX11" fmla="*/ 235131 w 276007"/>
                    <a:gd name="connsiteY11" fmla="*/ 132219 h 194900"/>
                    <a:gd name="connsiteX12" fmla="*/ 275712 w 276007"/>
                    <a:gd name="connsiteY12" fmla="*/ 162058 h 19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007" h="194900">
                      <a:moveTo>
                        <a:pt x="275712" y="162058"/>
                      </a:moveTo>
                      <a:cubicBezTo>
                        <a:pt x="274518" y="165639"/>
                        <a:pt x="274518" y="169220"/>
                        <a:pt x="272131" y="173994"/>
                      </a:cubicBezTo>
                      <a:cubicBezTo>
                        <a:pt x="270937" y="175188"/>
                        <a:pt x="270937" y="176381"/>
                        <a:pt x="269744" y="178768"/>
                      </a:cubicBezTo>
                      <a:cubicBezTo>
                        <a:pt x="253034" y="202639"/>
                        <a:pt x="204098" y="194285"/>
                        <a:pt x="182614" y="189510"/>
                      </a:cubicBezTo>
                      <a:cubicBezTo>
                        <a:pt x="173066" y="187123"/>
                        <a:pt x="164711" y="185930"/>
                        <a:pt x="155162" y="184736"/>
                      </a:cubicBezTo>
                      <a:cubicBezTo>
                        <a:pt x="71613" y="173994"/>
                        <a:pt x="13129" y="147736"/>
                        <a:pt x="2387" y="142962"/>
                      </a:cubicBezTo>
                      <a:cubicBezTo>
                        <a:pt x="1193" y="141768"/>
                        <a:pt x="0" y="141768"/>
                        <a:pt x="0" y="141768"/>
                      </a:cubicBezTo>
                      <a:lnTo>
                        <a:pt x="4774" y="42703"/>
                      </a:lnTo>
                      <a:lnTo>
                        <a:pt x="48936" y="2122"/>
                      </a:lnTo>
                      <a:cubicBezTo>
                        <a:pt x="48936" y="2122"/>
                        <a:pt x="68033" y="-2652"/>
                        <a:pt x="88323" y="2122"/>
                      </a:cubicBezTo>
                      <a:cubicBezTo>
                        <a:pt x="100259" y="4509"/>
                        <a:pt x="113388" y="11670"/>
                        <a:pt x="121743" y="23606"/>
                      </a:cubicBezTo>
                      <a:cubicBezTo>
                        <a:pt x="138452" y="48670"/>
                        <a:pt x="217227" y="132219"/>
                        <a:pt x="235131" y="132219"/>
                      </a:cubicBezTo>
                      <a:cubicBezTo>
                        <a:pt x="249453" y="134607"/>
                        <a:pt x="279292" y="136994"/>
                        <a:pt x="275712" y="162058"/>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551B8968-7239-CB39-4963-E1A4AA2D3758}"/>
                    </a:ext>
                  </a:extLst>
                </p:cNvPr>
                <p:cNvSpPr/>
                <p:nvPr/>
              </p:nvSpPr>
              <p:spPr>
                <a:xfrm>
                  <a:off x="4373696" y="1438146"/>
                  <a:ext cx="267356" cy="130713"/>
                </a:xfrm>
                <a:custGeom>
                  <a:avLst/>
                  <a:gdLst>
                    <a:gd name="connsiteX0" fmla="*/ 267357 w 267356"/>
                    <a:gd name="connsiteY0" fmla="*/ 114582 h 130713"/>
                    <a:gd name="connsiteX1" fmla="*/ 180227 w 267356"/>
                    <a:gd name="connsiteY1" fmla="*/ 125323 h 130713"/>
                    <a:gd name="connsiteX2" fmla="*/ 152775 w 267356"/>
                    <a:gd name="connsiteY2" fmla="*/ 120549 h 130713"/>
                    <a:gd name="connsiteX3" fmla="*/ 0 w 267356"/>
                    <a:gd name="connsiteY3" fmla="*/ 78775 h 130713"/>
                    <a:gd name="connsiteX4" fmla="*/ 65646 w 267356"/>
                    <a:gd name="connsiteY4" fmla="*/ 70420 h 130713"/>
                    <a:gd name="connsiteX5" fmla="*/ 39387 w 267356"/>
                    <a:gd name="connsiteY5" fmla="*/ 0 h 130713"/>
                    <a:gd name="connsiteX6" fmla="*/ 267357 w 267356"/>
                    <a:gd name="connsiteY6" fmla="*/ 114582 h 1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356" h="130713">
                      <a:moveTo>
                        <a:pt x="267357" y="114582"/>
                      </a:moveTo>
                      <a:cubicBezTo>
                        <a:pt x="250647" y="138453"/>
                        <a:pt x="201711" y="130098"/>
                        <a:pt x="180227" y="125323"/>
                      </a:cubicBezTo>
                      <a:cubicBezTo>
                        <a:pt x="170679" y="122936"/>
                        <a:pt x="162324" y="121743"/>
                        <a:pt x="152775" y="120549"/>
                      </a:cubicBezTo>
                      <a:cubicBezTo>
                        <a:pt x="69226" y="109807"/>
                        <a:pt x="10742" y="83549"/>
                        <a:pt x="0" y="78775"/>
                      </a:cubicBezTo>
                      <a:cubicBezTo>
                        <a:pt x="15516" y="78775"/>
                        <a:pt x="50129" y="79968"/>
                        <a:pt x="65646" y="70420"/>
                      </a:cubicBezTo>
                      <a:cubicBezTo>
                        <a:pt x="84743" y="59678"/>
                        <a:pt x="42968" y="4774"/>
                        <a:pt x="39387" y="0"/>
                      </a:cubicBezTo>
                      <a:cubicBezTo>
                        <a:pt x="99065" y="66839"/>
                        <a:pt x="227969" y="103839"/>
                        <a:pt x="267357" y="114582"/>
                      </a:cubicBezTo>
                      <a:close/>
                    </a:path>
                  </a:pathLst>
                </a:custGeom>
                <a:solidFill>
                  <a:srgbClr val="F28552">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190C7A6A-84AC-810D-A7EC-62885CE2A68D}"/>
                    </a:ext>
                  </a:extLst>
                </p:cNvPr>
                <p:cNvSpPr/>
                <p:nvPr/>
              </p:nvSpPr>
              <p:spPr>
                <a:xfrm>
                  <a:off x="4459632" y="1376081"/>
                  <a:ext cx="188877" cy="159936"/>
                </a:xfrm>
                <a:custGeom>
                  <a:avLst/>
                  <a:gdLst>
                    <a:gd name="connsiteX0" fmla="*/ 188582 w 188877"/>
                    <a:gd name="connsiteY0" fmla="*/ 159937 h 159936"/>
                    <a:gd name="connsiteX1" fmla="*/ 175453 w 188877"/>
                    <a:gd name="connsiteY1" fmla="*/ 150388 h 159936"/>
                    <a:gd name="connsiteX2" fmla="*/ 144420 w 188877"/>
                    <a:gd name="connsiteY2" fmla="*/ 137259 h 159936"/>
                    <a:gd name="connsiteX3" fmla="*/ 57291 w 188877"/>
                    <a:gd name="connsiteY3" fmla="*/ 68033 h 159936"/>
                    <a:gd name="connsiteX4" fmla="*/ 0 w 188877"/>
                    <a:gd name="connsiteY4" fmla="*/ 0 h 159936"/>
                    <a:gd name="connsiteX5" fmla="*/ 33420 w 188877"/>
                    <a:gd name="connsiteY5" fmla="*/ 21484 h 159936"/>
                    <a:gd name="connsiteX6" fmla="*/ 146808 w 188877"/>
                    <a:gd name="connsiteY6" fmla="*/ 130098 h 159936"/>
                    <a:gd name="connsiteX7" fmla="*/ 188582 w 188877"/>
                    <a:gd name="connsiteY7" fmla="*/ 159937 h 1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877" h="159936">
                      <a:moveTo>
                        <a:pt x="188582" y="159937"/>
                      </a:moveTo>
                      <a:cubicBezTo>
                        <a:pt x="185001" y="156356"/>
                        <a:pt x="180227" y="152775"/>
                        <a:pt x="175453" y="150388"/>
                      </a:cubicBezTo>
                      <a:cubicBezTo>
                        <a:pt x="165905" y="145614"/>
                        <a:pt x="155162" y="142033"/>
                        <a:pt x="144420" y="137259"/>
                      </a:cubicBezTo>
                      <a:cubicBezTo>
                        <a:pt x="109807" y="122936"/>
                        <a:pt x="82356" y="96678"/>
                        <a:pt x="57291" y="68033"/>
                      </a:cubicBezTo>
                      <a:cubicBezTo>
                        <a:pt x="38194" y="45355"/>
                        <a:pt x="20291" y="21484"/>
                        <a:pt x="0" y="0"/>
                      </a:cubicBezTo>
                      <a:cubicBezTo>
                        <a:pt x="11936" y="2387"/>
                        <a:pt x="25065" y="9548"/>
                        <a:pt x="33420" y="21484"/>
                      </a:cubicBezTo>
                      <a:cubicBezTo>
                        <a:pt x="50130" y="46549"/>
                        <a:pt x="128904" y="130098"/>
                        <a:pt x="146808" y="130098"/>
                      </a:cubicBezTo>
                      <a:cubicBezTo>
                        <a:pt x="162324" y="132485"/>
                        <a:pt x="192163" y="134872"/>
                        <a:pt x="188582" y="159937"/>
                      </a:cubicBezTo>
                      <a:close/>
                    </a:path>
                  </a:pathLst>
                </a:custGeom>
                <a:solidFill>
                  <a:srgbClr val="F2BA52">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73" name="Graphic 261">
                <a:extLst>
                  <a:ext uri="{FF2B5EF4-FFF2-40B4-BE49-F238E27FC236}">
                    <a16:creationId xmlns:a16="http://schemas.microsoft.com/office/drawing/2014/main" id="{145786CA-20D5-C5B8-0C11-BE5E8C72BA32}"/>
                  </a:ext>
                </a:extLst>
              </p:cNvPr>
              <p:cNvGrpSpPr/>
              <p:nvPr/>
            </p:nvGrpSpPr>
            <p:grpSpPr>
              <a:xfrm>
                <a:off x="2684813" y="1286565"/>
                <a:ext cx="1682048" cy="1191169"/>
                <a:chOff x="2684813" y="1286565"/>
                <a:chExt cx="1682048" cy="1191169"/>
              </a:xfrm>
            </p:grpSpPr>
            <p:grpSp>
              <p:nvGrpSpPr>
                <p:cNvPr id="474" name="Graphic 261">
                  <a:extLst>
                    <a:ext uri="{FF2B5EF4-FFF2-40B4-BE49-F238E27FC236}">
                      <a16:creationId xmlns:a16="http://schemas.microsoft.com/office/drawing/2014/main" id="{FB4568DC-550C-E714-7A9E-0D7333959C7F}"/>
                    </a:ext>
                  </a:extLst>
                </p:cNvPr>
                <p:cNvGrpSpPr/>
                <p:nvPr/>
              </p:nvGrpSpPr>
              <p:grpSpPr>
                <a:xfrm>
                  <a:off x="4080081" y="1286565"/>
                  <a:ext cx="262582" cy="140839"/>
                  <a:chOff x="4080081" y="1286565"/>
                  <a:chExt cx="262582" cy="140839"/>
                </a:xfrm>
              </p:grpSpPr>
              <p:sp>
                <p:nvSpPr>
                  <p:cNvPr id="475" name="Freeform: Shape 474">
                    <a:extLst>
                      <a:ext uri="{FF2B5EF4-FFF2-40B4-BE49-F238E27FC236}">
                        <a16:creationId xmlns:a16="http://schemas.microsoft.com/office/drawing/2014/main" id="{884AA260-F966-75BE-662D-D6D5D9955839}"/>
                      </a:ext>
                    </a:extLst>
                  </p:cNvPr>
                  <p:cNvSpPr/>
                  <p:nvPr/>
                </p:nvSpPr>
                <p:spPr>
                  <a:xfrm>
                    <a:off x="4080081" y="1286565"/>
                    <a:ext cx="140839" cy="140839"/>
                  </a:xfrm>
                  <a:custGeom>
                    <a:avLst/>
                    <a:gdLst>
                      <a:gd name="connsiteX0" fmla="*/ 140840 w 140839"/>
                      <a:gd name="connsiteY0" fmla="*/ 70420 h 140839"/>
                      <a:gd name="connsiteX1" fmla="*/ 70420 w 140839"/>
                      <a:gd name="connsiteY1" fmla="*/ 140840 h 140839"/>
                      <a:gd name="connsiteX2" fmla="*/ 0 w 140839"/>
                      <a:gd name="connsiteY2" fmla="*/ 70420 h 140839"/>
                      <a:gd name="connsiteX3" fmla="*/ 70420 w 140839"/>
                      <a:gd name="connsiteY3" fmla="*/ 0 h 140839"/>
                      <a:gd name="connsiteX4" fmla="*/ 140840 w 140839"/>
                      <a:gd name="connsiteY4" fmla="*/ 70420 h 140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39" h="140839">
                        <a:moveTo>
                          <a:pt x="140840" y="70420"/>
                        </a:moveTo>
                        <a:cubicBezTo>
                          <a:pt x="140840" y="109312"/>
                          <a:pt x="109312" y="140840"/>
                          <a:pt x="70420" y="140840"/>
                        </a:cubicBezTo>
                        <a:cubicBezTo>
                          <a:pt x="31528" y="140840"/>
                          <a:pt x="0" y="109311"/>
                          <a:pt x="0" y="70420"/>
                        </a:cubicBezTo>
                        <a:cubicBezTo>
                          <a:pt x="0" y="31528"/>
                          <a:pt x="31528" y="0"/>
                          <a:pt x="70420" y="0"/>
                        </a:cubicBezTo>
                        <a:cubicBezTo>
                          <a:pt x="109312" y="0"/>
                          <a:pt x="140840" y="31528"/>
                          <a:pt x="140840" y="70420"/>
                        </a:cubicBezTo>
                        <a:close/>
                      </a:path>
                    </a:pathLst>
                  </a:custGeom>
                  <a:solidFill>
                    <a:srgbClr val="FDE7C8"/>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76" name="Graphic 261">
                    <a:extLst>
                      <a:ext uri="{FF2B5EF4-FFF2-40B4-BE49-F238E27FC236}">
                        <a16:creationId xmlns:a16="http://schemas.microsoft.com/office/drawing/2014/main" id="{EA3D9A71-BAB6-FCDD-50F0-2BDF16421AA7}"/>
                      </a:ext>
                    </a:extLst>
                  </p:cNvPr>
                  <p:cNvGrpSpPr/>
                  <p:nvPr/>
                </p:nvGrpSpPr>
                <p:grpSpPr>
                  <a:xfrm>
                    <a:off x="4262696" y="1297307"/>
                    <a:ext cx="79968" cy="107654"/>
                    <a:chOff x="4262696" y="1297307"/>
                    <a:chExt cx="79968" cy="107654"/>
                  </a:xfrm>
                  <a:solidFill>
                    <a:srgbClr val="2D1B11"/>
                  </a:solidFill>
                </p:grpSpPr>
                <p:sp>
                  <p:nvSpPr>
                    <p:cNvPr id="477" name="Freeform: Shape 476">
                      <a:extLst>
                        <a:ext uri="{FF2B5EF4-FFF2-40B4-BE49-F238E27FC236}">
                          <a16:creationId xmlns:a16="http://schemas.microsoft.com/office/drawing/2014/main" id="{F66A4A17-3E23-4C57-76B5-7FDFB5411E28}"/>
                        </a:ext>
                      </a:extLst>
                    </p:cNvPr>
                    <p:cNvSpPr/>
                    <p:nvPr/>
                  </p:nvSpPr>
                  <p:spPr>
                    <a:xfrm>
                      <a:off x="4299696" y="1297307"/>
                      <a:ext cx="42968" cy="42968"/>
                    </a:xfrm>
                    <a:custGeom>
                      <a:avLst/>
                      <a:gdLst>
                        <a:gd name="connsiteX0" fmla="*/ 42968 w 42968"/>
                        <a:gd name="connsiteY0" fmla="*/ 21484 h 42968"/>
                        <a:gd name="connsiteX1" fmla="*/ 21484 w 42968"/>
                        <a:gd name="connsiteY1" fmla="*/ 42968 h 42968"/>
                        <a:gd name="connsiteX2" fmla="*/ 0 w 42968"/>
                        <a:gd name="connsiteY2" fmla="*/ 21484 h 42968"/>
                        <a:gd name="connsiteX3" fmla="*/ 21484 w 42968"/>
                        <a:gd name="connsiteY3" fmla="*/ 0 h 42968"/>
                        <a:gd name="connsiteX4" fmla="*/ 42968 w 42968"/>
                        <a:gd name="connsiteY4" fmla="*/ 21484 h 4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8" h="42968">
                          <a:moveTo>
                            <a:pt x="42968" y="21484"/>
                          </a:moveTo>
                          <a:cubicBezTo>
                            <a:pt x="42968" y="33420"/>
                            <a:pt x="33420" y="42968"/>
                            <a:pt x="21484" y="42968"/>
                          </a:cubicBezTo>
                          <a:cubicBezTo>
                            <a:pt x="9548" y="42968"/>
                            <a:pt x="0" y="33420"/>
                            <a:pt x="0" y="21484"/>
                          </a:cubicBezTo>
                          <a:cubicBezTo>
                            <a:pt x="0" y="9548"/>
                            <a:pt x="9548" y="0"/>
                            <a:pt x="21484" y="0"/>
                          </a:cubicBezTo>
                          <a:cubicBezTo>
                            <a:pt x="33420" y="0"/>
                            <a:pt x="42968" y="9548"/>
                            <a:pt x="42968" y="21484"/>
                          </a:cubicBezTo>
                          <a:close/>
                        </a:path>
                      </a:pathLst>
                    </a:custGeom>
                    <a:solidFill>
                      <a:srgbClr val="2D1B1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30E0A7C9-3D08-DCEB-1C98-A290E1F2F232}"/>
                        </a:ext>
                      </a:extLst>
                    </p:cNvPr>
                    <p:cNvSpPr/>
                    <p:nvPr/>
                  </p:nvSpPr>
                  <p:spPr>
                    <a:xfrm>
                      <a:off x="4262696" y="1356985"/>
                      <a:ext cx="71613" cy="47976"/>
                    </a:xfrm>
                    <a:custGeom>
                      <a:avLst/>
                      <a:gdLst>
                        <a:gd name="connsiteX0" fmla="*/ 0 w 71613"/>
                        <a:gd name="connsiteY0" fmla="*/ 0 h 47976"/>
                        <a:gd name="connsiteX1" fmla="*/ 31033 w 71613"/>
                        <a:gd name="connsiteY1" fmla="*/ 31033 h 47976"/>
                        <a:gd name="connsiteX2" fmla="*/ 50130 w 71613"/>
                        <a:gd name="connsiteY2" fmla="*/ 39387 h 47976"/>
                        <a:gd name="connsiteX3" fmla="*/ 71613 w 71613"/>
                        <a:gd name="connsiteY3" fmla="*/ 41774 h 47976"/>
                        <a:gd name="connsiteX4" fmla="*/ 48936 w 71613"/>
                        <a:gd name="connsiteY4" fmla="*/ 47742 h 47976"/>
                        <a:gd name="connsiteX5" fmla="*/ 25065 w 71613"/>
                        <a:gd name="connsiteY5" fmla="*/ 39387 h 47976"/>
                        <a:gd name="connsiteX6" fmla="*/ 8355 w 71613"/>
                        <a:gd name="connsiteY6" fmla="*/ 21484 h 47976"/>
                        <a:gd name="connsiteX7" fmla="*/ 0 w 71613"/>
                        <a:gd name="connsiteY7" fmla="*/ 0 h 4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13" h="47976">
                          <a:moveTo>
                            <a:pt x="0" y="0"/>
                          </a:moveTo>
                          <a:cubicBezTo>
                            <a:pt x="9548" y="11936"/>
                            <a:pt x="19097" y="22678"/>
                            <a:pt x="31033" y="31033"/>
                          </a:cubicBezTo>
                          <a:cubicBezTo>
                            <a:pt x="37000" y="34613"/>
                            <a:pt x="42968" y="38194"/>
                            <a:pt x="50130" y="39387"/>
                          </a:cubicBezTo>
                          <a:cubicBezTo>
                            <a:pt x="57291" y="41774"/>
                            <a:pt x="64452" y="41774"/>
                            <a:pt x="71613" y="41774"/>
                          </a:cubicBezTo>
                          <a:cubicBezTo>
                            <a:pt x="64452" y="45355"/>
                            <a:pt x="57291" y="48936"/>
                            <a:pt x="48936" y="47742"/>
                          </a:cubicBezTo>
                          <a:cubicBezTo>
                            <a:pt x="40581" y="47742"/>
                            <a:pt x="32226" y="44162"/>
                            <a:pt x="25065" y="39387"/>
                          </a:cubicBezTo>
                          <a:cubicBezTo>
                            <a:pt x="17903" y="34613"/>
                            <a:pt x="13129" y="28645"/>
                            <a:pt x="8355" y="21484"/>
                          </a:cubicBezTo>
                          <a:cubicBezTo>
                            <a:pt x="4774" y="15516"/>
                            <a:pt x="1194" y="8355"/>
                            <a:pt x="0" y="0"/>
                          </a:cubicBezTo>
                          <a:close/>
                        </a:path>
                      </a:pathLst>
                    </a:custGeom>
                    <a:solidFill>
                      <a:srgbClr val="2D1B1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79" name="Freeform: Shape 478">
                  <a:extLst>
                    <a:ext uri="{FF2B5EF4-FFF2-40B4-BE49-F238E27FC236}">
                      <a16:creationId xmlns:a16="http://schemas.microsoft.com/office/drawing/2014/main" id="{DC014A71-E533-1A5B-7D22-822A16938920}"/>
                    </a:ext>
                  </a:extLst>
                </p:cNvPr>
                <p:cNvSpPr/>
                <p:nvPr/>
              </p:nvSpPr>
              <p:spPr>
                <a:xfrm>
                  <a:off x="2684813" y="2102958"/>
                  <a:ext cx="888006" cy="326230"/>
                </a:xfrm>
                <a:custGeom>
                  <a:avLst/>
                  <a:gdLst>
                    <a:gd name="connsiteX0" fmla="*/ 888006 w 888006"/>
                    <a:gd name="connsiteY0" fmla="*/ 237518 h 326230"/>
                    <a:gd name="connsiteX1" fmla="*/ 242292 w 888006"/>
                    <a:gd name="connsiteY1" fmla="*/ 323454 h 326230"/>
                    <a:gd name="connsiteX2" fmla="*/ 193356 w 888006"/>
                    <a:gd name="connsiteY2" fmla="*/ 267357 h 326230"/>
                    <a:gd name="connsiteX3" fmla="*/ 138453 w 888006"/>
                    <a:gd name="connsiteY3" fmla="*/ 288841 h 326230"/>
                    <a:gd name="connsiteX4" fmla="*/ 83549 w 888006"/>
                    <a:gd name="connsiteY4" fmla="*/ 269744 h 326230"/>
                    <a:gd name="connsiteX5" fmla="*/ 70420 w 888006"/>
                    <a:gd name="connsiteY5" fmla="*/ 213647 h 326230"/>
                    <a:gd name="connsiteX6" fmla="*/ 34613 w 888006"/>
                    <a:gd name="connsiteY6" fmla="*/ 194550 h 326230"/>
                    <a:gd name="connsiteX7" fmla="*/ 25065 w 888006"/>
                    <a:gd name="connsiteY7" fmla="*/ 153969 h 326230"/>
                    <a:gd name="connsiteX8" fmla="*/ 32226 w 888006"/>
                    <a:gd name="connsiteY8" fmla="*/ 108614 h 326230"/>
                    <a:gd name="connsiteX9" fmla="*/ 0 w 888006"/>
                    <a:gd name="connsiteY9" fmla="*/ 65646 h 326230"/>
                    <a:gd name="connsiteX10" fmla="*/ 48936 w 888006"/>
                    <a:gd name="connsiteY10" fmla="*/ 0 h 326230"/>
                    <a:gd name="connsiteX11" fmla="*/ 37000 w 888006"/>
                    <a:gd name="connsiteY11" fmla="*/ 66839 h 326230"/>
                    <a:gd name="connsiteX12" fmla="*/ 69226 w 888006"/>
                    <a:gd name="connsiteY12" fmla="*/ 85936 h 326230"/>
                    <a:gd name="connsiteX13" fmla="*/ 72807 w 888006"/>
                    <a:gd name="connsiteY13" fmla="*/ 88323 h 326230"/>
                    <a:gd name="connsiteX14" fmla="*/ 62065 w 888006"/>
                    <a:gd name="connsiteY14" fmla="*/ 157550 h 326230"/>
                    <a:gd name="connsiteX15" fmla="*/ 132485 w 888006"/>
                    <a:gd name="connsiteY15" fmla="*/ 156356 h 326230"/>
                    <a:gd name="connsiteX16" fmla="*/ 138453 w 888006"/>
                    <a:gd name="connsiteY16" fmla="*/ 157550 h 326230"/>
                    <a:gd name="connsiteX17" fmla="*/ 109807 w 888006"/>
                    <a:gd name="connsiteY17" fmla="*/ 216034 h 326230"/>
                    <a:gd name="connsiteX18" fmla="*/ 152775 w 888006"/>
                    <a:gd name="connsiteY18" fmla="*/ 245873 h 326230"/>
                    <a:gd name="connsiteX19" fmla="*/ 212453 w 888006"/>
                    <a:gd name="connsiteY19" fmla="*/ 224389 h 326230"/>
                    <a:gd name="connsiteX20" fmla="*/ 214840 w 888006"/>
                    <a:gd name="connsiteY20" fmla="*/ 224389 h 326230"/>
                    <a:gd name="connsiteX21" fmla="*/ 208872 w 888006"/>
                    <a:gd name="connsiteY21" fmla="*/ 244679 h 326230"/>
                    <a:gd name="connsiteX22" fmla="*/ 236324 w 888006"/>
                    <a:gd name="connsiteY22" fmla="*/ 275712 h 326230"/>
                    <a:gd name="connsiteX23" fmla="*/ 409390 w 888006"/>
                    <a:gd name="connsiteY23" fmla="*/ 294809 h 326230"/>
                    <a:gd name="connsiteX24" fmla="*/ 888006 w 888006"/>
                    <a:gd name="connsiteY24" fmla="*/ 237518 h 3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8006" h="326230">
                      <a:moveTo>
                        <a:pt x="888006" y="237518"/>
                      </a:moveTo>
                      <a:cubicBezTo>
                        <a:pt x="681521" y="321067"/>
                        <a:pt x="290034" y="333003"/>
                        <a:pt x="242292" y="323454"/>
                      </a:cubicBezTo>
                      <a:cubicBezTo>
                        <a:pt x="194550" y="313906"/>
                        <a:pt x="193356" y="267357"/>
                        <a:pt x="193356" y="267357"/>
                      </a:cubicBezTo>
                      <a:cubicBezTo>
                        <a:pt x="177840" y="279292"/>
                        <a:pt x="158743" y="287647"/>
                        <a:pt x="138453" y="288841"/>
                      </a:cubicBezTo>
                      <a:cubicBezTo>
                        <a:pt x="118162" y="290034"/>
                        <a:pt x="97872" y="284067"/>
                        <a:pt x="83549" y="269744"/>
                      </a:cubicBezTo>
                      <a:cubicBezTo>
                        <a:pt x="69226" y="255421"/>
                        <a:pt x="64452" y="232744"/>
                        <a:pt x="70420" y="213647"/>
                      </a:cubicBezTo>
                      <a:cubicBezTo>
                        <a:pt x="56097" y="214840"/>
                        <a:pt x="41774" y="206485"/>
                        <a:pt x="34613" y="194550"/>
                      </a:cubicBezTo>
                      <a:cubicBezTo>
                        <a:pt x="26258" y="182614"/>
                        <a:pt x="23871" y="168292"/>
                        <a:pt x="25065" y="153969"/>
                      </a:cubicBezTo>
                      <a:cubicBezTo>
                        <a:pt x="26258" y="139646"/>
                        <a:pt x="28645" y="121743"/>
                        <a:pt x="32226" y="108614"/>
                      </a:cubicBezTo>
                      <a:cubicBezTo>
                        <a:pt x="15516" y="101452"/>
                        <a:pt x="4774" y="83549"/>
                        <a:pt x="0" y="65646"/>
                      </a:cubicBezTo>
                      <a:cubicBezTo>
                        <a:pt x="13129" y="44162"/>
                        <a:pt x="28645" y="22678"/>
                        <a:pt x="48936" y="0"/>
                      </a:cubicBezTo>
                      <a:cubicBezTo>
                        <a:pt x="44162" y="13129"/>
                        <a:pt x="29839" y="52517"/>
                        <a:pt x="37000" y="66839"/>
                      </a:cubicBezTo>
                      <a:cubicBezTo>
                        <a:pt x="45355" y="84743"/>
                        <a:pt x="69226" y="85936"/>
                        <a:pt x="69226" y="85936"/>
                      </a:cubicBezTo>
                      <a:lnTo>
                        <a:pt x="72807" y="88323"/>
                      </a:lnTo>
                      <a:cubicBezTo>
                        <a:pt x="65646" y="93097"/>
                        <a:pt x="41774" y="139646"/>
                        <a:pt x="62065" y="157550"/>
                      </a:cubicBezTo>
                      <a:cubicBezTo>
                        <a:pt x="82355" y="175453"/>
                        <a:pt x="132485" y="156356"/>
                        <a:pt x="132485" y="156356"/>
                      </a:cubicBezTo>
                      <a:lnTo>
                        <a:pt x="138453" y="157550"/>
                      </a:lnTo>
                      <a:cubicBezTo>
                        <a:pt x="138453" y="157550"/>
                        <a:pt x="106227" y="187389"/>
                        <a:pt x="109807" y="216034"/>
                      </a:cubicBezTo>
                      <a:cubicBezTo>
                        <a:pt x="113388" y="243486"/>
                        <a:pt x="152775" y="245873"/>
                        <a:pt x="152775" y="245873"/>
                      </a:cubicBezTo>
                      <a:cubicBezTo>
                        <a:pt x="182614" y="250647"/>
                        <a:pt x="212453" y="224389"/>
                        <a:pt x="212453" y="224389"/>
                      </a:cubicBezTo>
                      <a:lnTo>
                        <a:pt x="214840" y="224389"/>
                      </a:lnTo>
                      <a:cubicBezTo>
                        <a:pt x="207679" y="231550"/>
                        <a:pt x="208872" y="244679"/>
                        <a:pt x="208872" y="244679"/>
                      </a:cubicBezTo>
                      <a:cubicBezTo>
                        <a:pt x="211260" y="263776"/>
                        <a:pt x="236324" y="275712"/>
                        <a:pt x="236324" y="275712"/>
                      </a:cubicBezTo>
                      <a:cubicBezTo>
                        <a:pt x="297196" y="297196"/>
                        <a:pt x="409390" y="294809"/>
                        <a:pt x="409390" y="294809"/>
                      </a:cubicBezTo>
                      <a:cubicBezTo>
                        <a:pt x="619456" y="309131"/>
                        <a:pt x="873684" y="242292"/>
                        <a:pt x="888006" y="237518"/>
                      </a:cubicBezTo>
                      <a:close/>
                    </a:path>
                  </a:pathLst>
                </a:custGeom>
                <a:gradFill>
                  <a:gsLst>
                    <a:gs pos="0">
                      <a:srgbClr val="FFFFFF"/>
                    </a:gs>
                    <a:gs pos="63830">
                      <a:srgbClr val="FDF8DB"/>
                    </a:gs>
                  </a:gsLst>
                  <a:lin ang="2394576"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0" name="Graphic 261">
                  <a:extLst>
                    <a:ext uri="{FF2B5EF4-FFF2-40B4-BE49-F238E27FC236}">
                      <a16:creationId xmlns:a16="http://schemas.microsoft.com/office/drawing/2014/main" id="{D2FA491E-03BF-B8F2-9DAF-A1029C04CD1D}"/>
                    </a:ext>
                  </a:extLst>
                </p:cNvPr>
                <p:cNvGrpSpPr/>
                <p:nvPr/>
              </p:nvGrpSpPr>
              <p:grpSpPr>
                <a:xfrm>
                  <a:off x="2709544" y="2099377"/>
                  <a:ext cx="1025599" cy="303722"/>
                  <a:chOff x="2709544" y="2099377"/>
                  <a:chExt cx="1025599" cy="303722"/>
                </a:xfrm>
                <a:solidFill>
                  <a:srgbClr val="FDE7C8"/>
                </a:solidFill>
              </p:grpSpPr>
              <p:sp>
                <p:nvSpPr>
                  <p:cNvPr id="481" name="Freeform: Shape 480">
                    <a:extLst>
                      <a:ext uri="{FF2B5EF4-FFF2-40B4-BE49-F238E27FC236}">
                        <a16:creationId xmlns:a16="http://schemas.microsoft.com/office/drawing/2014/main" id="{8661CB83-DC92-C5FF-F84D-422BCB8CBBEB}"/>
                      </a:ext>
                    </a:extLst>
                  </p:cNvPr>
                  <p:cNvSpPr/>
                  <p:nvPr/>
                </p:nvSpPr>
                <p:spPr>
                  <a:xfrm>
                    <a:off x="2890804" y="2278411"/>
                    <a:ext cx="844339" cy="124688"/>
                  </a:xfrm>
                  <a:custGeom>
                    <a:avLst/>
                    <a:gdLst>
                      <a:gd name="connsiteX0" fmla="*/ 844339 w 844339"/>
                      <a:gd name="connsiteY0" fmla="*/ 0 h 124688"/>
                      <a:gd name="connsiteX1" fmla="*/ 734532 w 844339"/>
                      <a:gd name="connsiteY1" fmla="*/ 46549 h 124688"/>
                      <a:gd name="connsiteX2" fmla="*/ 678435 w 844339"/>
                      <a:gd name="connsiteY2" fmla="*/ 64452 h 124688"/>
                      <a:gd name="connsiteX3" fmla="*/ 621144 w 844339"/>
                      <a:gd name="connsiteY3" fmla="*/ 79968 h 124688"/>
                      <a:gd name="connsiteX4" fmla="*/ 387207 w 844339"/>
                      <a:gd name="connsiteY4" fmla="*/ 119356 h 124688"/>
                      <a:gd name="connsiteX5" fmla="*/ 149689 w 844339"/>
                      <a:gd name="connsiteY5" fmla="*/ 121743 h 124688"/>
                      <a:gd name="connsiteX6" fmla="*/ 90011 w 844339"/>
                      <a:gd name="connsiteY6" fmla="*/ 115775 h 124688"/>
                      <a:gd name="connsiteX7" fmla="*/ 60172 w 844339"/>
                      <a:gd name="connsiteY7" fmla="*/ 113388 h 124688"/>
                      <a:gd name="connsiteX8" fmla="*/ 31527 w 844339"/>
                      <a:gd name="connsiteY8" fmla="*/ 105033 h 124688"/>
                      <a:gd name="connsiteX9" fmla="*/ 7656 w 844339"/>
                      <a:gd name="connsiteY9" fmla="*/ 87130 h 124688"/>
                      <a:gd name="connsiteX10" fmla="*/ 494 w 844339"/>
                      <a:gd name="connsiteY10" fmla="*/ 72807 h 124688"/>
                      <a:gd name="connsiteX11" fmla="*/ 1688 w 844339"/>
                      <a:gd name="connsiteY11" fmla="*/ 57291 h 124688"/>
                      <a:gd name="connsiteX12" fmla="*/ 21978 w 844339"/>
                      <a:gd name="connsiteY12" fmla="*/ 34613 h 124688"/>
                      <a:gd name="connsiteX13" fmla="*/ 47043 w 844339"/>
                      <a:gd name="connsiteY13" fmla="*/ 19097 h 124688"/>
                      <a:gd name="connsiteX14" fmla="*/ 21978 w 844339"/>
                      <a:gd name="connsiteY14" fmla="*/ 35807 h 124688"/>
                      <a:gd name="connsiteX15" fmla="*/ 4075 w 844339"/>
                      <a:gd name="connsiteY15" fmla="*/ 58484 h 124688"/>
                      <a:gd name="connsiteX16" fmla="*/ 10043 w 844339"/>
                      <a:gd name="connsiteY16" fmla="*/ 83549 h 124688"/>
                      <a:gd name="connsiteX17" fmla="*/ 33914 w 844339"/>
                      <a:gd name="connsiteY17" fmla="*/ 100259 h 124688"/>
                      <a:gd name="connsiteX18" fmla="*/ 61366 w 844339"/>
                      <a:gd name="connsiteY18" fmla="*/ 107420 h 124688"/>
                      <a:gd name="connsiteX19" fmla="*/ 91205 w 844339"/>
                      <a:gd name="connsiteY19" fmla="*/ 109807 h 124688"/>
                      <a:gd name="connsiteX20" fmla="*/ 149689 w 844339"/>
                      <a:gd name="connsiteY20" fmla="*/ 114581 h 124688"/>
                      <a:gd name="connsiteX21" fmla="*/ 386013 w 844339"/>
                      <a:gd name="connsiteY21" fmla="*/ 109807 h 124688"/>
                      <a:gd name="connsiteX22" fmla="*/ 619950 w 844339"/>
                      <a:gd name="connsiteY22" fmla="*/ 72807 h 124688"/>
                      <a:gd name="connsiteX23" fmla="*/ 677241 w 844339"/>
                      <a:gd name="connsiteY23" fmla="*/ 58484 h 124688"/>
                      <a:gd name="connsiteX24" fmla="*/ 734532 w 844339"/>
                      <a:gd name="connsiteY24" fmla="*/ 41774 h 124688"/>
                      <a:gd name="connsiteX25" fmla="*/ 844339 w 844339"/>
                      <a:gd name="connsiteY25" fmla="*/ 0 h 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4339" h="124688">
                        <a:moveTo>
                          <a:pt x="844339" y="0"/>
                        </a:moveTo>
                        <a:cubicBezTo>
                          <a:pt x="809726" y="17903"/>
                          <a:pt x="772726" y="33419"/>
                          <a:pt x="734532" y="46549"/>
                        </a:cubicBezTo>
                        <a:cubicBezTo>
                          <a:pt x="715435" y="53710"/>
                          <a:pt x="696338" y="58484"/>
                          <a:pt x="678435" y="64452"/>
                        </a:cubicBezTo>
                        <a:cubicBezTo>
                          <a:pt x="659338" y="69226"/>
                          <a:pt x="640241" y="75194"/>
                          <a:pt x="621144" y="79968"/>
                        </a:cubicBezTo>
                        <a:cubicBezTo>
                          <a:pt x="544756" y="99065"/>
                          <a:pt x="465982" y="112194"/>
                          <a:pt x="387207" y="119356"/>
                        </a:cubicBezTo>
                        <a:cubicBezTo>
                          <a:pt x="308432" y="125323"/>
                          <a:pt x="228464" y="126517"/>
                          <a:pt x="149689" y="121743"/>
                        </a:cubicBezTo>
                        <a:lnTo>
                          <a:pt x="90011" y="115775"/>
                        </a:lnTo>
                        <a:cubicBezTo>
                          <a:pt x="80463" y="114581"/>
                          <a:pt x="70914" y="114581"/>
                          <a:pt x="60172" y="113388"/>
                        </a:cubicBezTo>
                        <a:cubicBezTo>
                          <a:pt x="50624" y="112194"/>
                          <a:pt x="39882" y="108614"/>
                          <a:pt x="31527" y="105033"/>
                        </a:cubicBezTo>
                        <a:cubicBezTo>
                          <a:pt x="21978" y="100259"/>
                          <a:pt x="13623" y="94291"/>
                          <a:pt x="7656" y="87130"/>
                        </a:cubicBezTo>
                        <a:cubicBezTo>
                          <a:pt x="4075" y="83549"/>
                          <a:pt x="1688" y="78775"/>
                          <a:pt x="494" y="72807"/>
                        </a:cubicBezTo>
                        <a:cubicBezTo>
                          <a:pt x="-699" y="68033"/>
                          <a:pt x="494" y="62065"/>
                          <a:pt x="1688" y="57291"/>
                        </a:cubicBezTo>
                        <a:cubicBezTo>
                          <a:pt x="5269" y="47742"/>
                          <a:pt x="13623" y="40581"/>
                          <a:pt x="21978" y="34613"/>
                        </a:cubicBezTo>
                        <a:cubicBezTo>
                          <a:pt x="30333" y="28645"/>
                          <a:pt x="38688" y="23871"/>
                          <a:pt x="47043" y="19097"/>
                        </a:cubicBezTo>
                        <a:cubicBezTo>
                          <a:pt x="38688" y="23871"/>
                          <a:pt x="30333" y="28645"/>
                          <a:pt x="21978" y="35807"/>
                        </a:cubicBezTo>
                        <a:cubicBezTo>
                          <a:pt x="14817" y="41774"/>
                          <a:pt x="7656" y="48936"/>
                          <a:pt x="4075" y="58484"/>
                        </a:cubicBezTo>
                        <a:cubicBezTo>
                          <a:pt x="494" y="66839"/>
                          <a:pt x="4075" y="77581"/>
                          <a:pt x="10043" y="83549"/>
                        </a:cubicBezTo>
                        <a:cubicBezTo>
                          <a:pt x="16011" y="90710"/>
                          <a:pt x="24366" y="95485"/>
                          <a:pt x="33914" y="100259"/>
                        </a:cubicBezTo>
                        <a:cubicBezTo>
                          <a:pt x="42269" y="103839"/>
                          <a:pt x="51817" y="106227"/>
                          <a:pt x="61366" y="107420"/>
                        </a:cubicBezTo>
                        <a:lnTo>
                          <a:pt x="91205" y="109807"/>
                        </a:lnTo>
                        <a:lnTo>
                          <a:pt x="149689" y="114581"/>
                        </a:lnTo>
                        <a:cubicBezTo>
                          <a:pt x="228464" y="116968"/>
                          <a:pt x="307238" y="116968"/>
                          <a:pt x="386013" y="109807"/>
                        </a:cubicBezTo>
                        <a:cubicBezTo>
                          <a:pt x="464788" y="103839"/>
                          <a:pt x="542369" y="90710"/>
                          <a:pt x="619950" y="72807"/>
                        </a:cubicBezTo>
                        <a:cubicBezTo>
                          <a:pt x="639047" y="68033"/>
                          <a:pt x="658144" y="63258"/>
                          <a:pt x="677241" y="58484"/>
                        </a:cubicBezTo>
                        <a:cubicBezTo>
                          <a:pt x="696338" y="52516"/>
                          <a:pt x="715435" y="47742"/>
                          <a:pt x="734532" y="41774"/>
                        </a:cubicBezTo>
                        <a:cubicBezTo>
                          <a:pt x="771532" y="29839"/>
                          <a:pt x="808532" y="15516"/>
                          <a:pt x="844339" y="0"/>
                        </a:cubicBezTo>
                        <a:close/>
                      </a:path>
                    </a:pathLst>
                  </a:custGeom>
                  <a:solidFill>
                    <a:srgbClr val="FDE7C8"/>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2AEFBCC9-593F-5314-7A7D-2EE7AB7C90B1}"/>
                      </a:ext>
                    </a:extLst>
                  </p:cNvPr>
                  <p:cNvSpPr/>
                  <p:nvPr/>
                </p:nvSpPr>
                <p:spPr>
                  <a:xfrm>
                    <a:off x="2788205" y="2206797"/>
                    <a:ext cx="137706" cy="147068"/>
                  </a:xfrm>
                  <a:custGeom>
                    <a:avLst/>
                    <a:gdLst>
                      <a:gd name="connsiteX0" fmla="*/ 112642 w 137706"/>
                      <a:gd name="connsiteY0" fmla="*/ 116968 h 147068"/>
                      <a:gd name="connsiteX1" fmla="*/ 39835 w 137706"/>
                      <a:gd name="connsiteY1" fmla="*/ 146807 h 147068"/>
                      <a:gd name="connsiteX2" fmla="*/ 4028 w 137706"/>
                      <a:gd name="connsiteY2" fmla="*/ 125323 h 147068"/>
                      <a:gd name="connsiteX3" fmla="*/ 448 w 137706"/>
                      <a:gd name="connsiteY3" fmla="*/ 103839 h 147068"/>
                      <a:gd name="connsiteX4" fmla="*/ 1641 w 137706"/>
                      <a:gd name="connsiteY4" fmla="*/ 97872 h 147068"/>
                      <a:gd name="connsiteX5" fmla="*/ 2835 w 137706"/>
                      <a:gd name="connsiteY5" fmla="*/ 93097 h 147068"/>
                      <a:gd name="connsiteX6" fmla="*/ 4028 w 137706"/>
                      <a:gd name="connsiteY6" fmla="*/ 88323 h 147068"/>
                      <a:gd name="connsiteX7" fmla="*/ 6415 w 137706"/>
                      <a:gd name="connsiteY7" fmla="*/ 83549 h 147068"/>
                      <a:gd name="connsiteX8" fmla="*/ 32674 w 137706"/>
                      <a:gd name="connsiteY8" fmla="*/ 52516 h 147068"/>
                      <a:gd name="connsiteX9" fmla="*/ 48190 w 137706"/>
                      <a:gd name="connsiteY9" fmla="*/ 40581 h 147068"/>
                      <a:gd name="connsiteX10" fmla="*/ 64900 w 137706"/>
                      <a:gd name="connsiteY10" fmla="*/ 29839 h 147068"/>
                      <a:gd name="connsiteX11" fmla="*/ 137707 w 137706"/>
                      <a:gd name="connsiteY11" fmla="*/ 0 h 147068"/>
                      <a:gd name="connsiteX12" fmla="*/ 101900 w 137706"/>
                      <a:gd name="connsiteY12" fmla="*/ 16710 h 147068"/>
                      <a:gd name="connsiteX13" fmla="*/ 85190 w 137706"/>
                      <a:gd name="connsiteY13" fmla="*/ 26258 h 147068"/>
                      <a:gd name="connsiteX14" fmla="*/ 68480 w 137706"/>
                      <a:gd name="connsiteY14" fmla="*/ 35807 h 147068"/>
                      <a:gd name="connsiteX15" fmla="*/ 37448 w 137706"/>
                      <a:gd name="connsiteY15" fmla="*/ 58484 h 147068"/>
                      <a:gd name="connsiteX16" fmla="*/ 13577 w 137706"/>
                      <a:gd name="connsiteY16" fmla="*/ 87130 h 147068"/>
                      <a:gd name="connsiteX17" fmla="*/ 11190 w 137706"/>
                      <a:gd name="connsiteY17" fmla="*/ 119356 h 147068"/>
                      <a:gd name="connsiteX18" fmla="*/ 39835 w 137706"/>
                      <a:gd name="connsiteY18" fmla="*/ 137259 h 147068"/>
                      <a:gd name="connsiteX19" fmla="*/ 76835 w 137706"/>
                      <a:gd name="connsiteY19" fmla="*/ 132485 h 147068"/>
                      <a:gd name="connsiteX20" fmla="*/ 112642 w 137706"/>
                      <a:gd name="connsiteY20" fmla="*/ 116968 h 14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706" h="147068">
                        <a:moveTo>
                          <a:pt x="112642" y="116968"/>
                        </a:moveTo>
                        <a:cubicBezTo>
                          <a:pt x="93545" y="134872"/>
                          <a:pt x="68480" y="149195"/>
                          <a:pt x="39835" y="146807"/>
                        </a:cubicBezTo>
                        <a:cubicBezTo>
                          <a:pt x="26706" y="145614"/>
                          <a:pt x="11190" y="139646"/>
                          <a:pt x="4028" y="125323"/>
                        </a:cubicBezTo>
                        <a:cubicBezTo>
                          <a:pt x="448" y="118162"/>
                          <a:pt x="-746" y="111001"/>
                          <a:pt x="448" y="103839"/>
                        </a:cubicBezTo>
                        <a:lnTo>
                          <a:pt x="1641" y="97872"/>
                        </a:lnTo>
                        <a:cubicBezTo>
                          <a:pt x="1641" y="96678"/>
                          <a:pt x="2835" y="94291"/>
                          <a:pt x="2835" y="93097"/>
                        </a:cubicBezTo>
                        <a:lnTo>
                          <a:pt x="4028" y="88323"/>
                        </a:lnTo>
                        <a:lnTo>
                          <a:pt x="6415" y="83549"/>
                        </a:lnTo>
                        <a:cubicBezTo>
                          <a:pt x="13577" y="71613"/>
                          <a:pt x="21932" y="60871"/>
                          <a:pt x="32674" y="52516"/>
                        </a:cubicBezTo>
                        <a:cubicBezTo>
                          <a:pt x="37448" y="47742"/>
                          <a:pt x="43416" y="44162"/>
                          <a:pt x="48190" y="40581"/>
                        </a:cubicBezTo>
                        <a:cubicBezTo>
                          <a:pt x="52964" y="37000"/>
                          <a:pt x="58932" y="33419"/>
                          <a:pt x="64900" y="29839"/>
                        </a:cubicBezTo>
                        <a:cubicBezTo>
                          <a:pt x="87577" y="16710"/>
                          <a:pt x="112642" y="7161"/>
                          <a:pt x="137707" y="0"/>
                        </a:cubicBezTo>
                        <a:cubicBezTo>
                          <a:pt x="125771" y="5968"/>
                          <a:pt x="113835" y="10742"/>
                          <a:pt x="101900" y="16710"/>
                        </a:cubicBezTo>
                        <a:cubicBezTo>
                          <a:pt x="95932" y="19097"/>
                          <a:pt x="89964" y="22678"/>
                          <a:pt x="85190" y="26258"/>
                        </a:cubicBezTo>
                        <a:cubicBezTo>
                          <a:pt x="79222" y="29839"/>
                          <a:pt x="73255" y="32226"/>
                          <a:pt x="68480" y="35807"/>
                        </a:cubicBezTo>
                        <a:cubicBezTo>
                          <a:pt x="57738" y="42968"/>
                          <a:pt x="46996" y="50129"/>
                          <a:pt x="37448" y="58484"/>
                        </a:cubicBezTo>
                        <a:cubicBezTo>
                          <a:pt x="27899" y="66839"/>
                          <a:pt x="19544" y="76388"/>
                          <a:pt x="13577" y="87130"/>
                        </a:cubicBezTo>
                        <a:cubicBezTo>
                          <a:pt x="7609" y="97872"/>
                          <a:pt x="5222" y="109807"/>
                          <a:pt x="11190" y="119356"/>
                        </a:cubicBezTo>
                        <a:cubicBezTo>
                          <a:pt x="15964" y="128904"/>
                          <a:pt x="27899" y="134872"/>
                          <a:pt x="39835" y="137259"/>
                        </a:cubicBezTo>
                        <a:cubicBezTo>
                          <a:pt x="51770" y="139646"/>
                          <a:pt x="64900" y="137259"/>
                          <a:pt x="76835" y="132485"/>
                        </a:cubicBezTo>
                        <a:cubicBezTo>
                          <a:pt x="89964" y="130098"/>
                          <a:pt x="101900" y="124130"/>
                          <a:pt x="112642" y="116968"/>
                        </a:cubicBezTo>
                        <a:close/>
                      </a:path>
                    </a:pathLst>
                  </a:custGeom>
                  <a:solidFill>
                    <a:srgbClr val="FDE7C8"/>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7A2A5630-DDF7-9B1E-6AB7-8C59612BAE07}"/>
                      </a:ext>
                    </a:extLst>
                  </p:cNvPr>
                  <p:cNvSpPr/>
                  <p:nvPr/>
                </p:nvSpPr>
                <p:spPr>
                  <a:xfrm>
                    <a:off x="2731362" y="2130409"/>
                    <a:ext cx="100258" cy="143226"/>
                  </a:xfrm>
                  <a:custGeom>
                    <a:avLst/>
                    <a:gdLst>
                      <a:gd name="connsiteX0" fmla="*/ 100259 w 100258"/>
                      <a:gd name="connsiteY0" fmla="*/ 125323 h 143226"/>
                      <a:gd name="connsiteX1" fmla="*/ 38194 w 100258"/>
                      <a:gd name="connsiteY1" fmla="*/ 143227 h 143226"/>
                      <a:gd name="connsiteX2" fmla="*/ 21484 w 100258"/>
                      <a:gd name="connsiteY2" fmla="*/ 140840 h 143226"/>
                      <a:gd name="connsiteX3" fmla="*/ 5968 w 100258"/>
                      <a:gd name="connsiteY3" fmla="*/ 130098 h 143226"/>
                      <a:gd name="connsiteX4" fmla="*/ 0 w 100258"/>
                      <a:gd name="connsiteY4" fmla="*/ 112194 h 143226"/>
                      <a:gd name="connsiteX5" fmla="*/ 0 w 100258"/>
                      <a:gd name="connsiteY5" fmla="*/ 103839 h 143226"/>
                      <a:gd name="connsiteX6" fmla="*/ 2387 w 100258"/>
                      <a:gd name="connsiteY6" fmla="*/ 95485 h 143226"/>
                      <a:gd name="connsiteX7" fmla="*/ 38194 w 100258"/>
                      <a:gd name="connsiteY7" fmla="*/ 41774 h 143226"/>
                      <a:gd name="connsiteX8" fmla="*/ 85936 w 100258"/>
                      <a:gd name="connsiteY8" fmla="*/ 0 h 143226"/>
                      <a:gd name="connsiteX9" fmla="*/ 44162 w 100258"/>
                      <a:gd name="connsiteY9" fmla="*/ 47742 h 143226"/>
                      <a:gd name="connsiteX10" fmla="*/ 11936 w 100258"/>
                      <a:gd name="connsiteY10" fmla="*/ 100259 h 143226"/>
                      <a:gd name="connsiteX11" fmla="*/ 13129 w 100258"/>
                      <a:gd name="connsiteY11" fmla="*/ 126517 h 143226"/>
                      <a:gd name="connsiteX12" fmla="*/ 37000 w 100258"/>
                      <a:gd name="connsiteY12" fmla="*/ 137259 h 143226"/>
                      <a:gd name="connsiteX13" fmla="*/ 100259 w 100258"/>
                      <a:gd name="connsiteY13" fmla="*/ 125323 h 14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258" h="143226">
                        <a:moveTo>
                          <a:pt x="100259" y="125323"/>
                        </a:moveTo>
                        <a:cubicBezTo>
                          <a:pt x="81162" y="134872"/>
                          <a:pt x="60871" y="142033"/>
                          <a:pt x="38194" y="143227"/>
                        </a:cubicBezTo>
                        <a:cubicBezTo>
                          <a:pt x="32226" y="143227"/>
                          <a:pt x="27452" y="143227"/>
                          <a:pt x="21484" y="140840"/>
                        </a:cubicBezTo>
                        <a:cubicBezTo>
                          <a:pt x="15516" y="139646"/>
                          <a:pt x="9548" y="136066"/>
                          <a:pt x="5968" y="130098"/>
                        </a:cubicBezTo>
                        <a:cubicBezTo>
                          <a:pt x="2387" y="125323"/>
                          <a:pt x="0" y="118162"/>
                          <a:pt x="0" y="112194"/>
                        </a:cubicBezTo>
                        <a:cubicBezTo>
                          <a:pt x="0" y="108614"/>
                          <a:pt x="0" y="106227"/>
                          <a:pt x="0" y="103839"/>
                        </a:cubicBezTo>
                        <a:cubicBezTo>
                          <a:pt x="0" y="101452"/>
                          <a:pt x="1194" y="97872"/>
                          <a:pt x="2387" y="95485"/>
                        </a:cubicBezTo>
                        <a:cubicBezTo>
                          <a:pt x="9548" y="74001"/>
                          <a:pt x="23871" y="57291"/>
                          <a:pt x="38194" y="41774"/>
                        </a:cubicBezTo>
                        <a:cubicBezTo>
                          <a:pt x="52517" y="26258"/>
                          <a:pt x="69226" y="11936"/>
                          <a:pt x="85936" y="0"/>
                        </a:cubicBezTo>
                        <a:cubicBezTo>
                          <a:pt x="71613" y="15516"/>
                          <a:pt x="57291" y="31033"/>
                          <a:pt x="44162" y="47742"/>
                        </a:cubicBezTo>
                        <a:cubicBezTo>
                          <a:pt x="31032" y="64452"/>
                          <a:pt x="17903" y="81162"/>
                          <a:pt x="11936" y="100259"/>
                        </a:cubicBezTo>
                        <a:cubicBezTo>
                          <a:pt x="9548" y="109807"/>
                          <a:pt x="8355" y="119356"/>
                          <a:pt x="13129" y="126517"/>
                        </a:cubicBezTo>
                        <a:cubicBezTo>
                          <a:pt x="17903" y="133678"/>
                          <a:pt x="27452" y="136066"/>
                          <a:pt x="37000" y="137259"/>
                        </a:cubicBezTo>
                        <a:cubicBezTo>
                          <a:pt x="58484" y="134872"/>
                          <a:pt x="79968" y="131291"/>
                          <a:pt x="100259" y="125323"/>
                        </a:cubicBezTo>
                        <a:close/>
                      </a:path>
                    </a:pathLst>
                  </a:custGeom>
                  <a:solidFill>
                    <a:srgbClr val="FDE7C8"/>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883B34B3-50E6-142D-0D05-CE66EA29C0F7}"/>
                      </a:ext>
                    </a:extLst>
                  </p:cNvPr>
                  <p:cNvSpPr/>
                  <p:nvPr/>
                </p:nvSpPr>
                <p:spPr>
                  <a:xfrm>
                    <a:off x="2709544" y="2099377"/>
                    <a:ext cx="49270" cy="92319"/>
                  </a:xfrm>
                  <a:custGeom>
                    <a:avLst/>
                    <a:gdLst>
                      <a:gd name="connsiteX0" fmla="*/ 49270 w 49270"/>
                      <a:gd name="connsiteY0" fmla="*/ 91904 h 92319"/>
                      <a:gd name="connsiteX1" fmla="*/ 18238 w 49270"/>
                      <a:gd name="connsiteY1" fmla="*/ 85936 h 92319"/>
                      <a:gd name="connsiteX2" fmla="*/ 11076 w 49270"/>
                      <a:gd name="connsiteY2" fmla="*/ 81162 h 92319"/>
                      <a:gd name="connsiteX3" fmla="*/ 5108 w 49270"/>
                      <a:gd name="connsiteY3" fmla="*/ 74001 h 92319"/>
                      <a:gd name="connsiteX4" fmla="*/ 2721 w 49270"/>
                      <a:gd name="connsiteY4" fmla="*/ 70420 h 92319"/>
                      <a:gd name="connsiteX5" fmla="*/ 1528 w 49270"/>
                      <a:gd name="connsiteY5" fmla="*/ 65646 h 92319"/>
                      <a:gd name="connsiteX6" fmla="*/ 334 w 49270"/>
                      <a:gd name="connsiteY6" fmla="*/ 60871 h 92319"/>
                      <a:gd name="connsiteX7" fmla="*/ 334 w 49270"/>
                      <a:gd name="connsiteY7" fmla="*/ 56097 h 92319"/>
                      <a:gd name="connsiteX8" fmla="*/ 1528 w 49270"/>
                      <a:gd name="connsiteY8" fmla="*/ 39387 h 92319"/>
                      <a:gd name="connsiteX9" fmla="*/ 7496 w 49270"/>
                      <a:gd name="connsiteY9" fmla="*/ 25065 h 92319"/>
                      <a:gd name="connsiteX10" fmla="*/ 15850 w 49270"/>
                      <a:gd name="connsiteY10" fmla="*/ 11936 h 92319"/>
                      <a:gd name="connsiteX11" fmla="*/ 25399 w 49270"/>
                      <a:gd name="connsiteY11" fmla="*/ 0 h 92319"/>
                      <a:gd name="connsiteX12" fmla="*/ 19431 w 49270"/>
                      <a:gd name="connsiteY12" fmla="*/ 14323 h 92319"/>
                      <a:gd name="connsiteX13" fmla="*/ 14657 w 49270"/>
                      <a:gd name="connsiteY13" fmla="*/ 28645 h 92319"/>
                      <a:gd name="connsiteX14" fmla="*/ 11076 w 49270"/>
                      <a:gd name="connsiteY14" fmla="*/ 42968 h 92319"/>
                      <a:gd name="connsiteX15" fmla="*/ 9883 w 49270"/>
                      <a:gd name="connsiteY15" fmla="*/ 56097 h 92319"/>
                      <a:gd name="connsiteX16" fmla="*/ 21818 w 49270"/>
                      <a:gd name="connsiteY16" fmla="*/ 78775 h 92319"/>
                      <a:gd name="connsiteX17" fmla="*/ 49270 w 49270"/>
                      <a:gd name="connsiteY17" fmla="*/ 91904 h 9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270" h="92319">
                        <a:moveTo>
                          <a:pt x="49270" y="91904"/>
                        </a:moveTo>
                        <a:cubicBezTo>
                          <a:pt x="38528" y="93097"/>
                          <a:pt x="27786" y="91904"/>
                          <a:pt x="18238" y="85936"/>
                        </a:cubicBezTo>
                        <a:cubicBezTo>
                          <a:pt x="15850" y="84742"/>
                          <a:pt x="13463" y="83549"/>
                          <a:pt x="11076" y="81162"/>
                        </a:cubicBezTo>
                        <a:cubicBezTo>
                          <a:pt x="8689" y="78775"/>
                          <a:pt x="7496" y="76388"/>
                          <a:pt x="5108" y="74001"/>
                        </a:cubicBezTo>
                        <a:cubicBezTo>
                          <a:pt x="3915" y="72807"/>
                          <a:pt x="3915" y="71613"/>
                          <a:pt x="2721" y="70420"/>
                        </a:cubicBezTo>
                        <a:lnTo>
                          <a:pt x="1528" y="65646"/>
                        </a:lnTo>
                        <a:cubicBezTo>
                          <a:pt x="1528" y="64452"/>
                          <a:pt x="334" y="63258"/>
                          <a:pt x="334" y="60871"/>
                        </a:cubicBezTo>
                        <a:lnTo>
                          <a:pt x="334" y="56097"/>
                        </a:lnTo>
                        <a:cubicBezTo>
                          <a:pt x="-859" y="50129"/>
                          <a:pt x="1528" y="45355"/>
                          <a:pt x="1528" y="39387"/>
                        </a:cubicBezTo>
                        <a:cubicBezTo>
                          <a:pt x="3915" y="34613"/>
                          <a:pt x="5108" y="28645"/>
                          <a:pt x="7496" y="25065"/>
                        </a:cubicBezTo>
                        <a:cubicBezTo>
                          <a:pt x="9883" y="20290"/>
                          <a:pt x="12270" y="15516"/>
                          <a:pt x="15850" y="11936"/>
                        </a:cubicBezTo>
                        <a:cubicBezTo>
                          <a:pt x="19431" y="8355"/>
                          <a:pt x="21818" y="3581"/>
                          <a:pt x="25399" y="0"/>
                        </a:cubicBezTo>
                        <a:cubicBezTo>
                          <a:pt x="24205" y="4774"/>
                          <a:pt x="21818" y="9548"/>
                          <a:pt x="19431" y="14323"/>
                        </a:cubicBezTo>
                        <a:cubicBezTo>
                          <a:pt x="17044" y="19097"/>
                          <a:pt x="15850" y="23871"/>
                          <a:pt x="14657" y="28645"/>
                        </a:cubicBezTo>
                        <a:cubicBezTo>
                          <a:pt x="13463" y="33419"/>
                          <a:pt x="12270" y="38194"/>
                          <a:pt x="11076" y="42968"/>
                        </a:cubicBezTo>
                        <a:cubicBezTo>
                          <a:pt x="11076" y="47742"/>
                          <a:pt x="9883" y="52516"/>
                          <a:pt x="9883" y="56097"/>
                        </a:cubicBezTo>
                        <a:cubicBezTo>
                          <a:pt x="9883" y="64452"/>
                          <a:pt x="14657" y="72807"/>
                          <a:pt x="21818" y="78775"/>
                        </a:cubicBezTo>
                        <a:cubicBezTo>
                          <a:pt x="30173" y="84742"/>
                          <a:pt x="39722" y="88323"/>
                          <a:pt x="49270" y="91904"/>
                        </a:cubicBezTo>
                        <a:close/>
                      </a:path>
                    </a:pathLst>
                  </a:custGeom>
                  <a:solidFill>
                    <a:srgbClr val="FDE7C8"/>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85" name="Freeform: Shape 484">
                  <a:extLst>
                    <a:ext uri="{FF2B5EF4-FFF2-40B4-BE49-F238E27FC236}">
                      <a16:creationId xmlns:a16="http://schemas.microsoft.com/office/drawing/2014/main" id="{DFB8C13B-BD89-B267-2958-FADF617C8A11}"/>
                    </a:ext>
                  </a:extLst>
                </p:cNvPr>
                <p:cNvSpPr/>
                <p:nvPr/>
              </p:nvSpPr>
              <p:spPr>
                <a:xfrm>
                  <a:off x="4139985" y="1466792"/>
                  <a:ext cx="226876" cy="1010942"/>
                </a:xfrm>
                <a:custGeom>
                  <a:avLst/>
                  <a:gdLst>
                    <a:gd name="connsiteX0" fmla="*/ 140614 w 226876"/>
                    <a:gd name="connsiteY0" fmla="*/ 1010943 h 1010942"/>
                    <a:gd name="connsiteX1" fmla="*/ 66613 w 226876"/>
                    <a:gd name="connsiteY1" fmla="*/ 1010943 h 1010942"/>
                    <a:gd name="connsiteX2" fmla="*/ 133453 w 226876"/>
                    <a:gd name="connsiteY2" fmla="*/ 904716 h 1010942"/>
                    <a:gd name="connsiteX3" fmla="*/ 131065 w 226876"/>
                    <a:gd name="connsiteY3" fmla="*/ 694650 h 1010942"/>
                    <a:gd name="connsiteX4" fmla="*/ 59452 w 226876"/>
                    <a:gd name="connsiteY4" fmla="*/ 494133 h 1010942"/>
                    <a:gd name="connsiteX5" fmla="*/ 12903 w 226876"/>
                    <a:gd name="connsiteY5" fmla="*/ 66839 h 1010942"/>
                    <a:gd name="connsiteX6" fmla="*/ 36774 w 226876"/>
                    <a:gd name="connsiteY6" fmla="*/ 14323 h 1010942"/>
                    <a:gd name="connsiteX7" fmla="*/ 69000 w 226876"/>
                    <a:gd name="connsiteY7" fmla="*/ 0 h 1010942"/>
                    <a:gd name="connsiteX8" fmla="*/ 36774 w 226876"/>
                    <a:gd name="connsiteY8" fmla="*/ 91904 h 1010942"/>
                    <a:gd name="connsiteX9" fmla="*/ 114356 w 226876"/>
                    <a:gd name="connsiteY9" fmla="*/ 404616 h 1010942"/>
                    <a:gd name="connsiteX10" fmla="*/ 221776 w 226876"/>
                    <a:gd name="connsiteY10" fmla="*/ 710166 h 1010942"/>
                    <a:gd name="connsiteX11" fmla="*/ 140614 w 226876"/>
                    <a:gd name="connsiteY11" fmla="*/ 1010943 h 101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876" h="1010942">
                      <a:moveTo>
                        <a:pt x="140614" y="1010943"/>
                      </a:moveTo>
                      <a:lnTo>
                        <a:pt x="66613" y="1010943"/>
                      </a:lnTo>
                      <a:cubicBezTo>
                        <a:pt x="96452" y="981104"/>
                        <a:pt x="120323" y="945297"/>
                        <a:pt x="133453" y="904716"/>
                      </a:cubicBezTo>
                      <a:cubicBezTo>
                        <a:pt x="154937" y="837877"/>
                        <a:pt x="148969" y="763876"/>
                        <a:pt x="131065" y="694650"/>
                      </a:cubicBezTo>
                      <a:cubicBezTo>
                        <a:pt x="113162" y="626617"/>
                        <a:pt x="83323" y="560972"/>
                        <a:pt x="59452" y="494133"/>
                      </a:cubicBezTo>
                      <a:cubicBezTo>
                        <a:pt x="10516" y="358067"/>
                        <a:pt x="-18129" y="208872"/>
                        <a:pt x="12903" y="66839"/>
                      </a:cubicBezTo>
                      <a:cubicBezTo>
                        <a:pt x="17678" y="47742"/>
                        <a:pt x="22452" y="28645"/>
                        <a:pt x="36774" y="14323"/>
                      </a:cubicBezTo>
                      <a:cubicBezTo>
                        <a:pt x="45129" y="5968"/>
                        <a:pt x="57065" y="1193"/>
                        <a:pt x="69000" y="0"/>
                      </a:cubicBezTo>
                      <a:cubicBezTo>
                        <a:pt x="46323" y="21484"/>
                        <a:pt x="37968" y="58484"/>
                        <a:pt x="36774" y="91904"/>
                      </a:cubicBezTo>
                      <a:cubicBezTo>
                        <a:pt x="32000" y="200517"/>
                        <a:pt x="71388" y="305550"/>
                        <a:pt x="114356" y="404616"/>
                      </a:cubicBezTo>
                      <a:cubicBezTo>
                        <a:pt x="157324" y="503681"/>
                        <a:pt x="206259" y="603940"/>
                        <a:pt x="221776" y="710166"/>
                      </a:cubicBezTo>
                      <a:cubicBezTo>
                        <a:pt x="237292" y="821167"/>
                        <a:pt x="219389" y="935749"/>
                        <a:pt x="140614" y="1010943"/>
                      </a:cubicBezTo>
                      <a:close/>
                    </a:path>
                  </a:pathLst>
                </a:custGeom>
                <a:gradFill>
                  <a:gsLst>
                    <a:gs pos="0">
                      <a:srgbClr val="FFFFFF"/>
                    </a:gs>
                    <a:gs pos="63830">
                      <a:srgbClr val="FDF8DB"/>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87492866-0127-9F34-A1E9-86474798E5A1}"/>
                    </a:ext>
                  </a:extLst>
                </p:cNvPr>
                <p:cNvSpPr/>
                <p:nvPr/>
              </p:nvSpPr>
              <p:spPr>
                <a:xfrm>
                  <a:off x="2789982" y="1862337"/>
                  <a:ext cx="916192" cy="504546"/>
                </a:xfrm>
                <a:custGeom>
                  <a:avLst/>
                  <a:gdLst>
                    <a:gd name="connsiteX0" fmla="*/ 805516 w 916192"/>
                    <a:gd name="connsiteY0" fmla="*/ 80684 h 504546"/>
                    <a:gd name="connsiteX1" fmla="*/ 842516 w 916192"/>
                    <a:gd name="connsiteY1" fmla="*/ 396977 h 504546"/>
                    <a:gd name="connsiteX2" fmla="*/ 840129 w 916192"/>
                    <a:gd name="connsiteY2" fmla="*/ 398171 h 504546"/>
                    <a:gd name="connsiteX3" fmla="*/ 533385 w 916192"/>
                    <a:gd name="connsiteY3" fmla="*/ 497236 h 504546"/>
                    <a:gd name="connsiteX4" fmla="*/ 307802 w 916192"/>
                    <a:gd name="connsiteY4" fmla="*/ 500817 h 504546"/>
                    <a:gd name="connsiteX5" fmla="*/ 238576 w 916192"/>
                    <a:gd name="connsiteY5" fmla="*/ 485300 h 504546"/>
                    <a:gd name="connsiteX6" fmla="*/ 206350 w 916192"/>
                    <a:gd name="connsiteY6" fmla="*/ 431590 h 504546"/>
                    <a:gd name="connsiteX7" fmla="*/ 165769 w 916192"/>
                    <a:gd name="connsiteY7" fmla="*/ 404139 h 504546"/>
                    <a:gd name="connsiteX8" fmla="*/ 156221 w 916192"/>
                    <a:gd name="connsiteY8" fmla="*/ 356396 h 504546"/>
                    <a:gd name="connsiteX9" fmla="*/ 176511 w 916192"/>
                    <a:gd name="connsiteY9" fmla="*/ 317009 h 504546"/>
                    <a:gd name="connsiteX10" fmla="*/ 90575 w 916192"/>
                    <a:gd name="connsiteY10" fmla="*/ 306267 h 504546"/>
                    <a:gd name="connsiteX11" fmla="*/ 59542 w 916192"/>
                    <a:gd name="connsiteY11" fmla="*/ 229879 h 504546"/>
                    <a:gd name="connsiteX12" fmla="*/ 9413 w 916192"/>
                    <a:gd name="connsiteY12" fmla="*/ 214363 h 504546"/>
                    <a:gd name="connsiteX13" fmla="*/ 1058 w 916192"/>
                    <a:gd name="connsiteY13" fmla="*/ 176169 h 504546"/>
                    <a:gd name="connsiteX14" fmla="*/ 21349 w 916192"/>
                    <a:gd name="connsiteY14" fmla="*/ 140362 h 504546"/>
                    <a:gd name="connsiteX15" fmla="*/ 174124 w 916192"/>
                    <a:gd name="connsiteY15" fmla="*/ 36523 h 504546"/>
                    <a:gd name="connsiteX16" fmla="*/ 350770 w 916192"/>
                    <a:gd name="connsiteY16" fmla="*/ 1910 h 504546"/>
                    <a:gd name="connsiteX17" fmla="*/ 805516 w 916192"/>
                    <a:gd name="connsiteY17" fmla="*/ 80684 h 50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6192" h="504546">
                      <a:moveTo>
                        <a:pt x="805516" y="80684"/>
                      </a:moveTo>
                      <a:cubicBezTo>
                        <a:pt x="934420" y="136782"/>
                        <a:pt x="955904" y="313428"/>
                        <a:pt x="842516" y="396977"/>
                      </a:cubicBezTo>
                      <a:cubicBezTo>
                        <a:pt x="841322" y="396977"/>
                        <a:pt x="841322" y="398171"/>
                        <a:pt x="840129" y="398171"/>
                      </a:cubicBezTo>
                      <a:cubicBezTo>
                        <a:pt x="751806" y="462623"/>
                        <a:pt x="639611" y="485300"/>
                        <a:pt x="533385" y="497236"/>
                      </a:cubicBezTo>
                      <a:cubicBezTo>
                        <a:pt x="458191" y="505591"/>
                        <a:pt x="382996" y="506784"/>
                        <a:pt x="307802" y="500817"/>
                      </a:cubicBezTo>
                      <a:cubicBezTo>
                        <a:pt x="283931" y="499623"/>
                        <a:pt x="258866" y="496042"/>
                        <a:pt x="238576" y="485300"/>
                      </a:cubicBezTo>
                      <a:cubicBezTo>
                        <a:pt x="218286" y="474558"/>
                        <a:pt x="205156" y="454268"/>
                        <a:pt x="206350" y="431590"/>
                      </a:cubicBezTo>
                      <a:cubicBezTo>
                        <a:pt x="189640" y="428010"/>
                        <a:pt x="175317" y="418461"/>
                        <a:pt x="165769" y="404139"/>
                      </a:cubicBezTo>
                      <a:cubicBezTo>
                        <a:pt x="156221" y="389816"/>
                        <a:pt x="153834" y="373106"/>
                        <a:pt x="156221" y="356396"/>
                      </a:cubicBezTo>
                      <a:cubicBezTo>
                        <a:pt x="158608" y="342073"/>
                        <a:pt x="169350" y="328944"/>
                        <a:pt x="176511" y="317009"/>
                      </a:cubicBezTo>
                      <a:cubicBezTo>
                        <a:pt x="149059" y="328944"/>
                        <a:pt x="114446" y="324170"/>
                        <a:pt x="90575" y="306267"/>
                      </a:cubicBezTo>
                      <a:cubicBezTo>
                        <a:pt x="66704" y="287170"/>
                        <a:pt x="54768" y="259718"/>
                        <a:pt x="59542" y="229879"/>
                      </a:cubicBezTo>
                      <a:cubicBezTo>
                        <a:pt x="41639" y="228685"/>
                        <a:pt x="21349" y="227492"/>
                        <a:pt x="9413" y="214363"/>
                      </a:cubicBezTo>
                      <a:cubicBezTo>
                        <a:pt x="-135" y="203621"/>
                        <a:pt x="-1329" y="189298"/>
                        <a:pt x="1058" y="176169"/>
                      </a:cubicBezTo>
                      <a:cubicBezTo>
                        <a:pt x="4639" y="163040"/>
                        <a:pt x="11800" y="151104"/>
                        <a:pt x="21349" y="140362"/>
                      </a:cubicBezTo>
                      <a:cubicBezTo>
                        <a:pt x="60736" y="95007"/>
                        <a:pt x="118027" y="58007"/>
                        <a:pt x="174124" y="36523"/>
                      </a:cubicBezTo>
                      <a:cubicBezTo>
                        <a:pt x="230221" y="15039"/>
                        <a:pt x="289899" y="5490"/>
                        <a:pt x="350770" y="1910"/>
                      </a:cubicBezTo>
                      <a:cubicBezTo>
                        <a:pt x="505933" y="-7639"/>
                        <a:pt x="663482" y="18620"/>
                        <a:pt x="805516" y="80684"/>
                      </a:cubicBezTo>
                      <a:close/>
                    </a:path>
                  </a:pathLst>
                </a:custGeom>
                <a:gradFill>
                  <a:gsLst>
                    <a:gs pos="0">
                      <a:srgbClr val="FFFFFF"/>
                    </a:gs>
                    <a:gs pos="63830">
                      <a:srgbClr val="FDF8DB"/>
                    </a:gs>
                  </a:gsLst>
                  <a:lin ang="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87" name="Graphic 261">
              <a:extLst>
                <a:ext uri="{FF2B5EF4-FFF2-40B4-BE49-F238E27FC236}">
                  <a16:creationId xmlns:a16="http://schemas.microsoft.com/office/drawing/2014/main" id="{FD9130A2-027D-D96C-537B-334107FCE52D}"/>
                </a:ext>
              </a:extLst>
            </p:cNvPr>
            <p:cNvGrpSpPr/>
            <p:nvPr/>
          </p:nvGrpSpPr>
          <p:grpSpPr>
            <a:xfrm>
              <a:off x="3949984" y="2353605"/>
              <a:ext cx="1009749" cy="613488"/>
              <a:chOff x="3949984" y="2353605"/>
              <a:chExt cx="1009749" cy="613488"/>
            </a:xfrm>
          </p:grpSpPr>
          <p:grpSp>
            <p:nvGrpSpPr>
              <p:cNvPr id="488" name="Graphic 261">
                <a:extLst>
                  <a:ext uri="{FF2B5EF4-FFF2-40B4-BE49-F238E27FC236}">
                    <a16:creationId xmlns:a16="http://schemas.microsoft.com/office/drawing/2014/main" id="{5E111FB0-DFDB-52D9-5467-99DC817AAEBD}"/>
                  </a:ext>
                </a:extLst>
              </p:cNvPr>
              <p:cNvGrpSpPr/>
              <p:nvPr/>
            </p:nvGrpSpPr>
            <p:grpSpPr>
              <a:xfrm>
                <a:off x="3949984" y="2731962"/>
                <a:ext cx="1009749" cy="235130"/>
                <a:chOff x="3949984" y="2731962"/>
                <a:chExt cx="1009749" cy="235130"/>
              </a:xfrm>
              <a:noFill/>
            </p:grpSpPr>
            <p:sp>
              <p:nvSpPr>
                <p:cNvPr id="489" name="Freeform: Shape 488">
                  <a:extLst>
                    <a:ext uri="{FF2B5EF4-FFF2-40B4-BE49-F238E27FC236}">
                      <a16:creationId xmlns:a16="http://schemas.microsoft.com/office/drawing/2014/main" id="{A342ECDC-AF3C-951B-1F64-89460FB7F7C3}"/>
                    </a:ext>
                  </a:extLst>
                </p:cNvPr>
                <p:cNvSpPr/>
                <p:nvPr/>
              </p:nvSpPr>
              <p:spPr>
                <a:xfrm>
                  <a:off x="4169598" y="2851318"/>
                  <a:ext cx="578875" cy="11935"/>
                </a:xfrm>
                <a:custGeom>
                  <a:avLst/>
                  <a:gdLst>
                    <a:gd name="connsiteX0" fmla="*/ 578875 w 578875"/>
                    <a:gd name="connsiteY0" fmla="*/ 0 h 11935"/>
                    <a:gd name="connsiteX1" fmla="*/ 0 w 578875"/>
                    <a:gd name="connsiteY1" fmla="*/ 0 h 11935"/>
                  </a:gdLst>
                  <a:ahLst/>
                  <a:cxnLst>
                    <a:cxn ang="0">
                      <a:pos x="connsiteX0" y="connsiteY0"/>
                    </a:cxn>
                    <a:cxn ang="0">
                      <a:pos x="connsiteX1" y="connsiteY1"/>
                    </a:cxn>
                  </a:cxnLst>
                  <a:rect l="l" t="t" r="r" b="b"/>
                  <a:pathLst>
                    <a:path w="578875" h="11935">
                      <a:moveTo>
                        <a:pt x="578875" y="0"/>
                      </a:moveTo>
                      <a:lnTo>
                        <a:pt x="0" y="0"/>
                      </a:lnTo>
                    </a:path>
                  </a:pathLst>
                </a:custGeom>
                <a:ln w="5291"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299AF4A5-BEA8-AE1D-D073-956F1159B5AA}"/>
                    </a:ext>
                  </a:extLst>
                </p:cNvPr>
                <p:cNvSpPr/>
                <p:nvPr/>
              </p:nvSpPr>
              <p:spPr>
                <a:xfrm>
                  <a:off x="4520504" y="2848931"/>
                  <a:ext cx="325840" cy="76387"/>
                </a:xfrm>
                <a:custGeom>
                  <a:avLst/>
                  <a:gdLst>
                    <a:gd name="connsiteX0" fmla="*/ 0 w 325840"/>
                    <a:gd name="connsiteY0" fmla="*/ 76388 h 76387"/>
                    <a:gd name="connsiteX1" fmla="*/ 325841 w 325840"/>
                    <a:gd name="connsiteY1" fmla="*/ 4774 h 76387"/>
                    <a:gd name="connsiteX2" fmla="*/ 324648 w 325840"/>
                    <a:gd name="connsiteY2" fmla="*/ 0 h 76387"/>
                  </a:gdLst>
                  <a:ahLst/>
                  <a:cxnLst>
                    <a:cxn ang="0">
                      <a:pos x="connsiteX0" y="connsiteY0"/>
                    </a:cxn>
                    <a:cxn ang="0">
                      <a:pos x="connsiteX1" y="connsiteY1"/>
                    </a:cxn>
                    <a:cxn ang="0">
                      <a:pos x="connsiteX2" y="connsiteY2"/>
                    </a:cxn>
                  </a:cxnLst>
                  <a:rect l="l" t="t" r="r" b="b"/>
                  <a:pathLst>
                    <a:path w="325840" h="76387">
                      <a:moveTo>
                        <a:pt x="0" y="76388"/>
                      </a:moveTo>
                      <a:cubicBezTo>
                        <a:pt x="185001" y="70420"/>
                        <a:pt x="325841" y="40581"/>
                        <a:pt x="325841" y="4774"/>
                      </a:cubicBezTo>
                      <a:cubicBezTo>
                        <a:pt x="325841" y="3581"/>
                        <a:pt x="325841" y="2387"/>
                        <a:pt x="324648" y="0"/>
                      </a:cubicBezTo>
                    </a:path>
                  </a:pathLst>
                </a:custGeom>
                <a:noFill/>
                <a:ln w="5291"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2752A112-177C-7167-14CE-4ED5EE619C98}"/>
                    </a:ext>
                  </a:extLst>
                </p:cNvPr>
                <p:cNvSpPr/>
                <p:nvPr/>
              </p:nvSpPr>
              <p:spPr>
                <a:xfrm>
                  <a:off x="4060984" y="2779705"/>
                  <a:ext cx="719714" cy="144420"/>
                </a:xfrm>
                <a:custGeom>
                  <a:avLst/>
                  <a:gdLst>
                    <a:gd name="connsiteX0" fmla="*/ 719715 w 719714"/>
                    <a:gd name="connsiteY0" fmla="*/ 32226 h 144420"/>
                    <a:gd name="connsiteX1" fmla="*/ 392680 w 719714"/>
                    <a:gd name="connsiteY1" fmla="*/ 0 h 144420"/>
                    <a:gd name="connsiteX2" fmla="*/ 0 w 719714"/>
                    <a:gd name="connsiteY2" fmla="*/ 72807 h 144420"/>
                    <a:gd name="connsiteX3" fmla="*/ 325841 w 719714"/>
                    <a:gd name="connsiteY3" fmla="*/ 144420 h 144420"/>
                  </a:gdLst>
                  <a:ahLst/>
                  <a:cxnLst>
                    <a:cxn ang="0">
                      <a:pos x="connsiteX0" y="connsiteY0"/>
                    </a:cxn>
                    <a:cxn ang="0">
                      <a:pos x="connsiteX1" y="connsiteY1"/>
                    </a:cxn>
                    <a:cxn ang="0">
                      <a:pos x="connsiteX2" y="connsiteY2"/>
                    </a:cxn>
                    <a:cxn ang="0">
                      <a:pos x="connsiteX3" y="connsiteY3"/>
                    </a:cxn>
                  </a:cxnLst>
                  <a:rect l="l" t="t" r="r" b="b"/>
                  <a:pathLst>
                    <a:path w="719714" h="144420">
                      <a:moveTo>
                        <a:pt x="719715" y="32226"/>
                      </a:moveTo>
                      <a:cubicBezTo>
                        <a:pt x="649295" y="13129"/>
                        <a:pt x="529939" y="0"/>
                        <a:pt x="392680" y="0"/>
                      </a:cubicBezTo>
                      <a:cubicBezTo>
                        <a:pt x="175453" y="0"/>
                        <a:pt x="0" y="32226"/>
                        <a:pt x="0" y="72807"/>
                      </a:cubicBezTo>
                      <a:cubicBezTo>
                        <a:pt x="0" y="108614"/>
                        <a:pt x="140840" y="139646"/>
                        <a:pt x="325841" y="144420"/>
                      </a:cubicBezTo>
                    </a:path>
                  </a:pathLst>
                </a:custGeom>
                <a:noFill/>
                <a:ln w="5291"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766A6B7F-19F7-A833-3EAE-792DAD531530}"/>
                    </a:ext>
                  </a:extLst>
                </p:cNvPr>
                <p:cNvSpPr/>
                <p:nvPr/>
              </p:nvSpPr>
              <p:spPr>
                <a:xfrm>
                  <a:off x="4157663" y="2943222"/>
                  <a:ext cx="603939" cy="23871"/>
                </a:xfrm>
                <a:custGeom>
                  <a:avLst/>
                  <a:gdLst>
                    <a:gd name="connsiteX0" fmla="*/ 0 w 603939"/>
                    <a:gd name="connsiteY0" fmla="*/ 1194 h 23871"/>
                    <a:gd name="connsiteX1" fmla="*/ 296002 w 603939"/>
                    <a:gd name="connsiteY1" fmla="*/ 23871 h 23871"/>
                    <a:gd name="connsiteX2" fmla="*/ 603940 w 603939"/>
                    <a:gd name="connsiteY2" fmla="*/ 0 h 23871"/>
                  </a:gdLst>
                  <a:ahLst/>
                  <a:cxnLst>
                    <a:cxn ang="0">
                      <a:pos x="connsiteX0" y="connsiteY0"/>
                    </a:cxn>
                    <a:cxn ang="0">
                      <a:pos x="connsiteX1" y="connsiteY1"/>
                    </a:cxn>
                    <a:cxn ang="0">
                      <a:pos x="connsiteX2" y="connsiteY2"/>
                    </a:cxn>
                  </a:cxnLst>
                  <a:rect l="l" t="t" r="r" b="b"/>
                  <a:pathLst>
                    <a:path w="603939" h="23871">
                      <a:moveTo>
                        <a:pt x="0" y="1194"/>
                      </a:moveTo>
                      <a:cubicBezTo>
                        <a:pt x="83549" y="15516"/>
                        <a:pt x="186195" y="23871"/>
                        <a:pt x="296002" y="23871"/>
                      </a:cubicBezTo>
                      <a:cubicBezTo>
                        <a:pt x="411777" y="23871"/>
                        <a:pt x="519197" y="14323"/>
                        <a:pt x="603940" y="0"/>
                      </a:cubicBezTo>
                    </a:path>
                  </a:pathLst>
                </a:custGeom>
                <a:noFill/>
                <a:ln w="5291"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BD8484A2-30CA-D125-2FE1-ACB401F5CC77}"/>
                    </a:ext>
                  </a:extLst>
                </p:cNvPr>
                <p:cNvSpPr/>
                <p:nvPr/>
              </p:nvSpPr>
              <p:spPr>
                <a:xfrm>
                  <a:off x="3949984" y="2731962"/>
                  <a:ext cx="1009749" cy="180227"/>
                </a:xfrm>
                <a:custGeom>
                  <a:avLst/>
                  <a:gdLst>
                    <a:gd name="connsiteX0" fmla="*/ 978717 w 1009749"/>
                    <a:gd name="connsiteY0" fmla="*/ 157549 h 180227"/>
                    <a:gd name="connsiteX1" fmla="*/ 1009749 w 1009749"/>
                    <a:gd name="connsiteY1" fmla="*/ 116968 h 180227"/>
                    <a:gd name="connsiteX2" fmla="*/ 504875 w 1009749"/>
                    <a:gd name="connsiteY2" fmla="*/ 0 h 180227"/>
                    <a:gd name="connsiteX3" fmla="*/ 0 w 1009749"/>
                    <a:gd name="connsiteY3" fmla="*/ 116968 h 180227"/>
                    <a:gd name="connsiteX4" fmla="*/ 79968 w 1009749"/>
                    <a:gd name="connsiteY4" fmla="*/ 180227 h 180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749" h="180227">
                      <a:moveTo>
                        <a:pt x="978717" y="157549"/>
                      </a:moveTo>
                      <a:cubicBezTo>
                        <a:pt x="999007" y="144420"/>
                        <a:pt x="1009749" y="131291"/>
                        <a:pt x="1009749" y="116968"/>
                      </a:cubicBezTo>
                      <a:cubicBezTo>
                        <a:pt x="1009749" y="52516"/>
                        <a:pt x="784167" y="0"/>
                        <a:pt x="504875" y="0"/>
                      </a:cubicBezTo>
                      <a:cubicBezTo>
                        <a:pt x="225582" y="0"/>
                        <a:pt x="0" y="52516"/>
                        <a:pt x="0" y="116968"/>
                      </a:cubicBezTo>
                      <a:cubicBezTo>
                        <a:pt x="0" y="140840"/>
                        <a:pt x="29839" y="162324"/>
                        <a:pt x="79968" y="180227"/>
                      </a:cubicBezTo>
                    </a:path>
                  </a:pathLst>
                </a:custGeom>
                <a:noFill/>
                <a:ln w="5291"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4" name="Graphic 261">
                <a:extLst>
                  <a:ext uri="{FF2B5EF4-FFF2-40B4-BE49-F238E27FC236}">
                    <a16:creationId xmlns:a16="http://schemas.microsoft.com/office/drawing/2014/main" id="{283CF511-5838-B94D-672E-B35A18CE9486}"/>
                  </a:ext>
                </a:extLst>
              </p:cNvPr>
              <p:cNvGrpSpPr/>
              <p:nvPr/>
            </p:nvGrpSpPr>
            <p:grpSpPr>
              <a:xfrm>
                <a:off x="4193855" y="2353605"/>
                <a:ext cx="623844" cy="497713"/>
                <a:chOff x="4193855" y="2353605"/>
                <a:chExt cx="623844" cy="497713"/>
              </a:xfrm>
            </p:grpSpPr>
            <p:grpSp>
              <p:nvGrpSpPr>
                <p:cNvPr id="495" name="Graphic 261">
                  <a:extLst>
                    <a:ext uri="{FF2B5EF4-FFF2-40B4-BE49-F238E27FC236}">
                      <a16:creationId xmlns:a16="http://schemas.microsoft.com/office/drawing/2014/main" id="{E4095540-299D-2A95-798F-A593CD9C50A0}"/>
                    </a:ext>
                  </a:extLst>
                </p:cNvPr>
                <p:cNvGrpSpPr/>
                <p:nvPr/>
              </p:nvGrpSpPr>
              <p:grpSpPr>
                <a:xfrm>
                  <a:off x="4193855" y="2353605"/>
                  <a:ext cx="547456" cy="497713"/>
                  <a:chOff x="4193855" y="2353605"/>
                  <a:chExt cx="547456" cy="497713"/>
                </a:xfrm>
              </p:grpSpPr>
              <p:sp>
                <p:nvSpPr>
                  <p:cNvPr id="496" name="Freeform: Shape 495">
                    <a:extLst>
                      <a:ext uri="{FF2B5EF4-FFF2-40B4-BE49-F238E27FC236}">
                        <a16:creationId xmlns:a16="http://schemas.microsoft.com/office/drawing/2014/main" id="{466D3534-7968-B000-D1DC-74B013C0D890}"/>
                      </a:ext>
                    </a:extLst>
                  </p:cNvPr>
                  <p:cNvSpPr/>
                  <p:nvPr/>
                </p:nvSpPr>
                <p:spPr>
                  <a:xfrm>
                    <a:off x="4193855" y="2353605"/>
                    <a:ext cx="547456" cy="497713"/>
                  </a:xfrm>
                  <a:custGeom>
                    <a:avLst/>
                    <a:gdLst>
                      <a:gd name="connsiteX0" fmla="*/ 36614 w 547456"/>
                      <a:gd name="connsiteY0" fmla="*/ 497713 h 497713"/>
                      <a:gd name="connsiteX1" fmla="*/ 503295 w 547456"/>
                      <a:gd name="connsiteY1" fmla="*/ 497713 h 497713"/>
                      <a:gd name="connsiteX2" fmla="*/ 484198 w 547456"/>
                      <a:gd name="connsiteY2" fmla="*/ 375970 h 497713"/>
                      <a:gd name="connsiteX3" fmla="*/ 459134 w 547456"/>
                      <a:gd name="connsiteY3" fmla="*/ 333003 h 497713"/>
                      <a:gd name="connsiteX4" fmla="*/ 442424 w 547456"/>
                      <a:gd name="connsiteY4" fmla="*/ 286454 h 497713"/>
                      <a:gd name="connsiteX5" fmla="*/ 456746 w 547456"/>
                      <a:gd name="connsiteY5" fmla="*/ 239905 h 497713"/>
                      <a:gd name="connsiteX6" fmla="*/ 490166 w 547456"/>
                      <a:gd name="connsiteY6" fmla="*/ 217228 h 497713"/>
                      <a:gd name="connsiteX7" fmla="*/ 533134 w 547456"/>
                      <a:gd name="connsiteY7" fmla="*/ 186195 h 497713"/>
                      <a:gd name="connsiteX8" fmla="*/ 539102 w 547456"/>
                      <a:gd name="connsiteY8" fmla="*/ 174259 h 497713"/>
                      <a:gd name="connsiteX9" fmla="*/ 545070 w 547456"/>
                      <a:gd name="connsiteY9" fmla="*/ 148001 h 497713"/>
                      <a:gd name="connsiteX10" fmla="*/ 547457 w 547456"/>
                      <a:gd name="connsiteY10" fmla="*/ 134872 h 497713"/>
                      <a:gd name="connsiteX11" fmla="*/ 443617 w 547456"/>
                      <a:gd name="connsiteY11" fmla="*/ 32226 h 497713"/>
                      <a:gd name="connsiteX12" fmla="*/ 466295 w 547456"/>
                      <a:gd name="connsiteY12" fmla="*/ 14323 h 497713"/>
                      <a:gd name="connsiteX13" fmla="*/ 434069 w 547456"/>
                      <a:gd name="connsiteY13" fmla="*/ 20291 h 497713"/>
                      <a:gd name="connsiteX14" fmla="*/ 440037 w 547456"/>
                      <a:gd name="connsiteY14" fmla="*/ 0 h 497713"/>
                      <a:gd name="connsiteX15" fmla="*/ 397068 w 547456"/>
                      <a:gd name="connsiteY15" fmla="*/ 33420 h 497713"/>
                      <a:gd name="connsiteX16" fmla="*/ 330229 w 547456"/>
                      <a:gd name="connsiteY16" fmla="*/ 232744 h 497713"/>
                      <a:gd name="connsiteX17" fmla="*/ 259809 w 547456"/>
                      <a:gd name="connsiteY17" fmla="*/ 328228 h 497713"/>
                      <a:gd name="connsiteX18" fmla="*/ 118970 w 547456"/>
                      <a:gd name="connsiteY18" fmla="*/ 336583 h 497713"/>
                      <a:gd name="connsiteX19" fmla="*/ 73615 w 547456"/>
                      <a:gd name="connsiteY19" fmla="*/ 312712 h 497713"/>
                      <a:gd name="connsiteX20" fmla="*/ 67647 w 547456"/>
                      <a:gd name="connsiteY20" fmla="*/ 292421 h 497713"/>
                      <a:gd name="connsiteX21" fmla="*/ 58098 w 547456"/>
                      <a:gd name="connsiteY21" fmla="*/ 287647 h 497713"/>
                      <a:gd name="connsiteX22" fmla="*/ 36614 w 547456"/>
                      <a:gd name="connsiteY22" fmla="*/ 497713 h 4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456" h="497713">
                        <a:moveTo>
                          <a:pt x="36614" y="497713"/>
                        </a:moveTo>
                        <a:lnTo>
                          <a:pt x="503295" y="497713"/>
                        </a:lnTo>
                        <a:cubicBezTo>
                          <a:pt x="510456" y="455939"/>
                          <a:pt x="503295" y="412971"/>
                          <a:pt x="484198" y="375970"/>
                        </a:cubicBezTo>
                        <a:cubicBezTo>
                          <a:pt x="477037" y="361648"/>
                          <a:pt x="467488" y="347325"/>
                          <a:pt x="459134" y="333003"/>
                        </a:cubicBezTo>
                        <a:cubicBezTo>
                          <a:pt x="450778" y="318680"/>
                          <a:pt x="444811" y="303164"/>
                          <a:pt x="442424" y="286454"/>
                        </a:cubicBezTo>
                        <a:cubicBezTo>
                          <a:pt x="441230" y="269744"/>
                          <a:pt x="444811" y="251841"/>
                          <a:pt x="456746" y="239905"/>
                        </a:cubicBezTo>
                        <a:cubicBezTo>
                          <a:pt x="466295" y="230357"/>
                          <a:pt x="479424" y="224389"/>
                          <a:pt x="490166" y="217228"/>
                        </a:cubicBezTo>
                        <a:cubicBezTo>
                          <a:pt x="498521" y="211260"/>
                          <a:pt x="522392" y="198131"/>
                          <a:pt x="533134" y="186195"/>
                        </a:cubicBezTo>
                        <a:cubicBezTo>
                          <a:pt x="536715" y="181421"/>
                          <a:pt x="539102" y="177840"/>
                          <a:pt x="539102" y="174259"/>
                        </a:cubicBezTo>
                        <a:cubicBezTo>
                          <a:pt x="553424" y="164711"/>
                          <a:pt x="536715" y="164711"/>
                          <a:pt x="545070" y="148001"/>
                        </a:cubicBezTo>
                        <a:lnTo>
                          <a:pt x="547457" y="134872"/>
                        </a:lnTo>
                        <a:cubicBezTo>
                          <a:pt x="547457" y="134872"/>
                          <a:pt x="539102" y="44162"/>
                          <a:pt x="443617" y="32226"/>
                        </a:cubicBezTo>
                        <a:lnTo>
                          <a:pt x="466295" y="14323"/>
                        </a:lnTo>
                        <a:cubicBezTo>
                          <a:pt x="446004" y="17903"/>
                          <a:pt x="434069" y="20291"/>
                          <a:pt x="434069" y="20291"/>
                        </a:cubicBezTo>
                        <a:lnTo>
                          <a:pt x="440037" y="0"/>
                        </a:lnTo>
                        <a:cubicBezTo>
                          <a:pt x="426907" y="5968"/>
                          <a:pt x="406617" y="23871"/>
                          <a:pt x="397068" y="33420"/>
                        </a:cubicBezTo>
                        <a:cubicBezTo>
                          <a:pt x="298003" y="51323"/>
                          <a:pt x="320681" y="187389"/>
                          <a:pt x="330229" y="232744"/>
                        </a:cubicBezTo>
                        <a:cubicBezTo>
                          <a:pt x="340971" y="281680"/>
                          <a:pt x="317100" y="331809"/>
                          <a:pt x="259809" y="328228"/>
                        </a:cubicBezTo>
                        <a:cubicBezTo>
                          <a:pt x="212067" y="324648"/>
                          <a:pt x="157164" y="329422"/>
                          <a:pt x="118970" y="336583"/>
                        </a:cubicBezTo>
                        <a:cubicBezTo>
                          <a:pt x="99873" y="340164"/>
                          <a:pt x="80776" y="330615"/>
                          <a:pt x="73615" y="312712"/>
                        </a:cubicBezTo>
                        <a:cubicBezTo>
                          <a:pt x="71228" y="306744"/>
                          <a:pt x="70034" y="300777"/>
                          <a:pt x="67647" y="292421"/>
                        </a:cubicBezTo>
                        <a:cubicBezTo>
                          <a:pt x="66453" y="287647"/>
                          <a:pt x="61679" y="285260"/>
                          <a:pt x="58098" y="287647"/>
                        </a:cubicBezTo>
                        <a:cubicBezTo>
                          <a:pt x="33034" y="305551"/>
                          <a:pt x="-45741" y="371196"/>
                          <a:pt x="36614" y="497713"/>
                        </a:cubicBezTo>
                        <a:close/>
                      </a:path>
                    </a:pathLst>
                  </a:custGeom>
                  <a:gradFill>
                    <a:gsLst>
                      <a:gs pos="15720">
                        <a:srgbClr val="FEDA68"/>
                      </a:gs>
                      <a:gs pos="76200">
                        <a:srgbClr val="FEC468"/>
                      </a:gs>
                    </a:gsLst>
                    <a:lin ang="624633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B923BB12-C8EF-7A04-E1E1-C0618629A45E}"/>
                      </a:ext>
                    </a:extLst>
                  </p:cNvPr>
                  <p:cNvSpPr/>
                  <p:nvPr/>
                </p:nvSpPr>
                <p:spPr>
                  <a:xfrm>
                    <a:off x="4605714" y="2528875"/>
                    <a:ext cx="121275" cy="322443"/>
                  </a:xfrm>
                  <a:custGeom>
                    <a:avLst/>
                    <a:gdLst>
                      <a:gd name="connsiteX0" fmla="*/ 10274 w 121275"/>
                      <a:gd name="connsiteY0" fmla="*/ 152958 h 322443"/>
                      <a:gd name="connsiteX1" fmla="*/ 38920 w 121275"/>
                      <a:gd name="connsiteY1" fmla="*/ 211442 h 322443"/>
                      <a:gd name="connsiteX2" fmla="*/ 56823 w 121275"/>
                      <a:gd name="connsiteY2" fmla="*/ 273507 h 322443"/>
                      <a:gd name="connsiteX3" fmla="*/ 40113 w 121275"/>
                      <a:gd name="connsiteY3" fmla="*/ 322443 h 322443"/>
                      <a:gd name="connsiteX4" fmla="*/ 91436 w 121275"/>
                      <a:gd name="connsiteY4" fmla="*/ 322443 h 322443"/>
                      <a:gd name="connsiteX5" fmla="*/ 72339 w 121275"/>
                      <a:gd name="connsiteY5" fmla="*/ 200700 h 322443"/>
                      <a:gd name="connsiteX6" fmla="*/ 47275 w 121275"/>
                      <a:gd name="connsiteY6" fmla="*/ 157732 h 322443"/>
                      <a:gd name="connsiteX7" fmla="*/ 30565 w 121275"/>
                      <a:gd name="connsiteY7" fmla="*/ 111183 h 322443"/>
                      <a:gd name="connsiteX8" fmla="*/ 44888 w 121275"/>
                      <a:gd name="connsiteY8" fmla="*/ 64635 h 322443"/>
                      <a:gd name="connsiteX9" fmla="*/ 78307 w 121275"/>
                      <a:gd name="connsiteY9" fmla="*/ 41957 h 322443"/>
                      <a:gd name="connsiteX10" fmla="*/ 121275 w 121275"/>
                      <a:gd name="connsiteY10" fmla="*/ 10925 h 322443"/>
                      <a:gd name="connsiteX11" fmla="*/ 96211 w 121275"/>
                      <a:gd name="connsiteY11" fmla="*/ 183 h 322443"/>
                      <a:gd name="connsiteX12" fmla="*/ 25791 w 121275"/>
                      <a:gd name="connsiteY12" fmla="*/ 45538 h 322443"/>
                      <a:gd name="connsiteX13" fmla="*/ 726 w 121275"/>
                      <a:gd name="connsiteY13" fmla="*/ 88506 h 322443"/>
                      <a:gd name="connsiteX14" fmla="*/ 10274 w 121275"/>
                      <a:gd name="connsiteY14" fmla="*/ 152958 h 32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275" h="322443">
                        <a:moveTo>
                          <a:pt x="10274" y="152958"/>
                        </a:moveTo>
                        <a:cubicBezTo>
                          <a:pt x="18629" y="173249"/>
                          <a:pt x="29371" y="192345"/>
                          <a:pt x="38920" y="211442"/>
                        </a:cubicBezTo>
                        <a:cubicBezTo>
                          <a:pt x="48468" y="230539"/>
                          <a:pt x="56823" y="252023"/>
                          <a:pt x="56823" y="273507"/>
                        </a:cubicBezTo>
                        <a:cubicBezTo>
                          <a:pt x="56823" y="291411"/>
                          <a:pt x="52049" y="309314"/>
                          <a:pt x="40113" y="322443"/>
                        </a:cubicBezTo>
                        <a:lnTo>
                          <a:pt x="91436" y="322443"/>
                        </a:lnTo>
                        <a:cubicBezTo>
                          <a:pt x="98598" y="280669"/>
                          <a:pt x="91436" y="237701"/>
                          <a:pt x="72339" y="200700"/>
                        </a:cubicBezTo>
                        <a:cubicBezTo>
                          <a:pt x="65178" y="186378"/>
                          <a:pt x="55630" y="172055"/>
                          <a:pt x="47275" y="157732"/>
                        </a:cubicBezTo>
                        <a:cubicBezTo>
                          <a:pt x="38920" y="143410"/>
                          <a:pt x="32952" y="127893"/>
                          <a:pt x="30565" y="111183"/>
                        </a:cubicBezTo>
                        <a:cubicBezTo>
                          <a:pt x="29371" y="94474"/>
                          <a:pt x="32952" y="76570"/>
                          <a:pt x="44888" y="64635"/>
                        </a:cubicBezTo>
                        <a:cubicBezTo>
                          <a:pt x="54436" y="55086"/>
                          <a:pt x="67565" y="49119"/>
                          <a:pt x="78307" y="41957"/>
                        </a:cubicBezTo>
                        <a:cubicBezTo>
                          <a:pt x="86662" y="35990"/>
                          <a:pt x="110533" y="22860"/>
                          <a:pt x="121275" y="10925"/>
                        </a:cubicBezTo>
                        <a:cubicBezTo>
                          <a:pt x="115307" y="3763"/>
                          <a:pt x="105759" y="-1011"/>
                          <a:pt x="96211" y="183"/>
                        </a:cubicBezTo>
                        <a:cubicBezTo>
                          <a:pt x="67565" y="4957"/>
                          <a:pt x="44888" y="24054"/>
                          <a:pt x="25791" y="45538"/>
                        </a:cubicBezTo>
                        <a:cubicBezTo>
                          <a:pt x="15049" y="58667"/>
                          <a:pt x="5500" y="71796"/>
                          <a:pt x="726" y="88506"/>
                        </a:cubicBezTo>
                        <a:cubicBezTo>
                          <a:pt x="-1661" y="109990"/>
                          <a:pt x="1920" y="132668"/>
                          <a:pt x="10274" y="152958"/>
                        </a:cubicBezTo>
                        <a:close/>
                      </a:path>
                    </a:pathLst>
                  </a:custGeom>
                  <a:gradFill>
                    <a:gsLst>
                      <a:gs pos="15720">
                        <a:srgbClr val="FEDA68"/>
                      </a:gs>
                      <a:gs pos="76200">
                        <a:srgbClr val="FEC468"/>
                      </a:gs>
                    </a:gsLst>
                    <a:lin ang="6344095"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8" name="Graphic 261">
                    <a:extLst>
                      <a:ext uri="{FF2B5EF4-FFF2-40B4-BE49-F238E27FC236}">
                        <a16:creationId xmlns:a16="http://schemas.microsoft.com/office/drawing/2014/main" id="{C58855D5-B651-223D-DCD2-B692CE313F5A}"/>
                      </a:ext>
                    </a:extLst>
                  </p:cNvPr>
                  <p:cNvGrpSpPr/>
                  <p:nvPr/>
                </p:nvGrpSpPr>
                <p:grpSpPr>
                  <a:xfrm>
                    <a:off x="4273438" y="2691381"/>
                    <a:ext cx="262582" cy="144646"/>
                    <a:chOff x="4273438" y="2691381"/>
                    <a:chExt cx="262582" cy="144646"/>
                  </a:xfrm>
                  <a:solidFill>
                    <a:srgbClr val="F28552"/>
                  </a:solidFill>
                </p:grpSpPr>
                <p:sp>
                  <p:nvSpPr>
                    <p:cNvPr id="499" name="Freeform: Shape 498">
                      <a:extLst>
                        <a:ext uri="{FF2B5EF4-FFF2-40B4-BE49-F238E27FC236}">
                          <a16:creationId xmlns:a16="http://schemas.microsoft.com/office/drawing/2014/main" id="{87DD45BB-7AB0-D6FC-45AB-6D840F765CD2}"/>
                        </a:ext>
                      </a:extLst>
                    </p:cNvPr>
                    <p:cNvSpPr/>
                    <p:nvPr/>
                  </p:nvSpPr>
                  <p:spPr>
                    <a:xfrm>
                      <a:off x="4345668" y="2740317"/>
                      <a:ext cx="190351" cy="95710"/>
                    </a:xfrm>
                    <a:custGeom>
                      <a:avLst/>
                      <a:gdLst>
                        <a:gd name="connsiteX0" fmla="*/ 190352 w 190351"/>
                        <a:gd name="connsiteY0" fmla="*/ 0 h 95710"/>
                        <a:gd name="connsiteX1" fmla="*/ 155739 w 190351"/>
                        <a:gd name="connsiteY1" fmla="*/ 52516 h 95710"/>
                        <a:gd name="connsiteX2" fmla="*/ 102029 w 190351"/>
                        <a:gd name="connsiteY2" fmla="*/ 85936 h 95710"/>
                        <a:gd name="connsiteX3" fmla="*/ 39964 w 190351"/>
                        <a:gd name="connsiteY3" fmla="*/ 95485 h 95710"/>
                        <a:gd name="connsiteX4" fmla="*/ 8931 w 190351"/>
                        <a:gd name="connsiteY4" fmla="*/ 88323 h 95710"/>
                        <a:gd name="connsiteX5" fmla="*/ 2963 w 190351"/>
                        <a:gd name="connsiteY5" fmla="*/ 58484 h 95710"/>
                        <a:gd name="connsiteX6" fmla="*/ 11318 w 190351"/>
                        <a:gd name="connsiteY6" fmla="*/ 85936 h 95710"/>
                        <a:gd name="connsiteX7" fmla="*/ 41157 w 190351"/>
                        <a:gd name="connsiteY7" fmla="*/ 91904 h 95710"/>
                        <a:gd name="connsiteX8" fmla="*/ 102029 w 190351"/>
                        <a:gd name="connsiteY8" fmla="*/ 81162 h 95710"/>
                        <a:gd name="connsiteX9" fmla="*/ 190352 w 190351"/>
                        <a:gd name="connsiteY9" fmla="*/ 0 h 9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351" h="95710">
                          <a:moveTo>
                            <a:pt x="190352" y="0"/>
                          </a:moveTo>
                          <a:cubicBezTo>
                            <a:pt x="183190" y="19097"/>
                            <a:pt x="170061" y="37000"/>
                            <a:pt x="155739" y="52516"/>
                          </a:cubicBezTo>
                          <a:cubicBezTo>
                            <a:pt x="140223" y="66839"/>
                            <a:pt x="122319" y="78775"/>
                            <a:pt x="102029" y="85936"/>
                          </a:cubicBezTo>
                          <a:cubicBezTo>
                            <a:pt x="81738" y="93097"/>
                            <a:pt x="60254" y="96678"/>
                            <a:pt x="39964" y="95485"/>
                          </a:cubicBezTo>
                          <a:cubicBezTo>
                            <a:pt x="29222" y="95485"/>
                            <a:pt x="18480" y="94291"/>
                            <a:pt x="8931" y="88323"/>
                          </a:cubicBezTo>
                          <a:cubicBezTo>
                            <a:pt x="576" y="81162"/>
                            <a:pt x="-3004" y="68033"/>
                            <a:pt x="2963" y="58484"/>
                          </a:cubicBezTo>
                          <a:cubicBezTo>
                            <a:pt x="-617" y="68033"/>
                            <a:pt x="2963" y="79968"/>
                            <a:pt x="11318" y="85936"/>
                          </a:cubicBezTo>
                          <a:cubicBezTo>
                            <a:pt x="19673" y="91904"/>
                            <a:pt x="30415" y="91904"/>
                            <a:pt x="41157" y="91904"/>
                          </a:cubicBezTo>
                          <a:cubicBezTo>
                            <a:pt x="61448" y="91904"/>
                            <a:pt x="82932" y="88323"/>
                            <a:pt x="102029" y="81162"/>
                          </a:cubicBezTo>
                          <a:cubicBezTo>
                            <a:pt x="137835" y="66839"/>
                            <a:pt x="171255" y="38194"/>
                            <a:pt x="190352" y="0"/>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0410AB50-6BC2-6597-F18D-D103EDD4ED1A}"/>
                        </a:ext>
                      </a:extLst>
                    </p:cNvPr>
                    <p:cNvSpPr/>
                    <p:nvPr/>
                  </p:nvSpPr>
                  <p:spPr>
                    <a:xfrm>
                      <a:off x="4296115" y="2760608"/>
                      <a:ext cx="47742" cy="54423"/>
                    </a:xfrm>
                    <a:custGeom>
                      <a:avLst/>
                      <a:gdLst>
                        <a:gd name="connsiteX0" fmla="*/ 47742 w 47742"/>
                        <a:gd name="connsiteY0" fmla="*/ 51323 h 54423"/>
                        <a:gd name="connsiteX1" fmla="*/ 26258 w 47742"/>
                        <a:gd name="connsiteY1" fmla="*/ 53710 h 54423"/>
                        <a:gd name="connsiteX2" fmla="*/ 7161 w 47742"/>
                        <a:gd name="connsiteY2" fmla="*/ 41774 h 54423"/>
                        <a:gd name="connsiteX3" fmla="*/ 0 w 47742"/>
                        <a:gd name="connsiteY3" fmla="*/ 20290 h 54423"/>
                        <a:gd name="connsiteX4" fmla="*/ 7161 w 47742"/>
                        <a:gd name="connsiteY4" fmla="*/ 0 h 54423"/>
                        <a:gd name="connsiteX5" fmla="*/ 10742 w 47742"/>
                        <a:gd name="connsiteY5" fmla="*/ 39387 h 54423"/>
                        <a:gd name="connsiteX6" fmla="*/ 47742 w 47742"/>
                        <a:gd name="connsiteY6" fmla="*/ 51323 h 5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2" h="54423">
                          <a:moveTo>
                            <a:pt x="47742" y="51323"/>
                          </a:moveTo>
                          <a:cubicBezTo>
                            <a:pt x="40581" y="54904"/>
                            <a:pt x="33420" y="54904"/>
                            <a:pt x="26258" y="53710"/>
                          </a:cubicBezTo>
                          <a:cubicBezTo>
                            <a:pt x="19097" y="51323"/>
                            <a:pt x="11936" y="47742"/>
                            <a:pt x="7161" y="41774"/>
                          </a:cubicBezTo>
                          <a:cubicBezTo>
                            <a:pt x="2387" y="35807"/>
                            <a:pt x="0" y="27452"/>
                            <a:pt x="0" y="20290"/>
                          </a:cubicBezTo>
                          <a:cubicBezTo>
                            <a:pt x="0" y="13129"/>
                            <a:pt x="2387" y="4774"/>
                            <a:pt x="7161" y="0"/>
                          </a:cubicBezTo>
                          <a:cubicBezTo>
                            <a:pt x="1194" y="13129"/>
                            <a:pt x="2387" y="28645"/>
                            <a:pt x="10742" y="39387"/>
                          </a:cubicBezTo>
                          <a:cubicBezTo>
                            <a:pt x="19097" y="47742"/>
                            <a:pt x="33420" y="53710"/>
                            <a:pt x="47742" y="51323"/>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1E576B55-55AA-DD5C-663F-C8F038480875}"/>
                        </a:ext>
                      </a:extLst>
                    </p:cNvPr>
                    <p:cNvSpPr/>
                    <p:nvPr/>
                  </p:nvSpPr>
                  <p:spPr>
                    <a:xfrm>
                      <a:off x="4273438" y="2691381"/>
                      <a:ext cx="23871" cy="81314"/>
                    </a:xfrm>
                    <a:custGeom>
                      <a:avLst/>
                      <a:gdLst>
                        <a:gd name="connsiteX0" fmla="*/ 23871 w 23871"/>
                        <a:gd name="connsiteY0" fmla="*/ 81162 h 81314"/>
                        <a:gd name="connsiteX1" fmla="*/ 3581 w 23871"/>
                        <a:gd name="connsiteY1" fmla="*/ 68033 h 81314"/>
                        <a:gd name="connsiteX2" fmla="*/ 0 w 23871"/>
                        <a:gd name="connsiteY2" fmla="*/ 44162 h 81314"/>
                        <a:gd name="connsiteX3" fmla="*/ 19097 w 23871"/>
                        <a:gd name="connsiteY3" fmla="*/ 0 h 81314"/>
                        <a:gd name="connsiteX4" fmla="*/ 4774 w 23871"/>
                        <a:gd name="connsiteY4" fmla="*/ 44162 h 81314"/>
                        <a:gd name="connsiteX5" fmla="*/ 7161 w 23871"/>
                        <a:gd name="connsiteY5" fmla="*/ 66839 h 81314"/>
                        <a:gd name="connsiteX6" fmla="*/ 23871 w 23871"/>
                        <a:gd name="connsiteY6" fmla="*/ 81162 h 8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71" h="81314">
                          <a:moveTo>
                            <a:pt x="23871" y="81162"/>
                          </a:moveTo>
                          <a:cubicBezTo>
                            <a:pt x="15516" y="82356"/>
                            <a:pt x="7161" y="76388"/>
                            <a:pt x="3581" y="68033"/>
                          </a:cubicBezTo>
                          <a:cubicBezTo>
                            <a:pt x="0" y="60871"/>
                            <a:pt x="0" y="51323"/>
                            <a:pt x="0" y="44162"/>
                          </a:cubicBezTo>
                          <a:cubicBezTo>
                            <a:pt x="1193" y="27452"/>
                            <a:pt x="7161" y="11936"/>
                            <a:pt x="19097" y="0"/>
                          </a:cubicBezTo>
                          <a:cubicBezTo>
                            <a:pt x="10742" y="14323"/>
                            <a:pt x="5968" y="28645"/>
                            <a:pt x="4774" y="44162"/>
                          </a:cubicBezTo>
                          <a:cubicBezTo>
                            <a:pt x="3581" y="51323"/>
                            <a:pt x="4774" y="59678"/>
                            <a:pt x="7161" y="66839"/>
                          </a:cubicBezTo>
                          <a:cubicBezTo>
                            <a:pt x="10742" y="74001"/>
                            <a:pt x="16710" y="79968"/>
                            <a:pt x="23871" y="81162"/>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02" name="Freeform: Shape 501">
                    <a:extLst>
                      <a:ext uri="{FF2B5EF4-FFF2-40B4-BE49-F238E27FC236}">
                        <a16:creationId xmlns:a16="http://schemas.microsoft.com/office/drawing/2014/main" id="{109AE737-9520-E662-25D8-EFF6A5D24778}"/>
                      </a:ext>
                    </a:extLst>
                  </p:cNvPr>
                  <p:cNvSpPr/>
                  <p:nvPr/>
                </p:nvSpPr>
                <p:spPr>
                  <a:xfrm>
                    <a:off x="4300293" y="2688994"/>
                    <a:ext cx="211856" cy="118269"/>
                  </a:xfrm>
                  <a:custGeom>
                    <a:avLst/>
                    <a:gdLst>
                      <a:gd name="connsiteX0" fmla="*/ 1790 w 211856"/>
                      <a:gd name="connsiteY0" fmla="*/ 14323 h 118269"/>
                      <a:gd name="connsiteX1" fmla="*/ 1790 w 211856"/>
                      <a:gd name="connsiteY1" fmla="*/ 39387 h 118269"/>
                      <a:gd name="connsiteX2" fmla="*/ 19694 w 211856"/>
                      <a:gd name="connsiteY2" fmla="*/ 57291 h 118269"/>
                      <a:gd name="connsiteX3" fmla="*/ 32823 w 211856"/>
                      <a:gd name="connsiteY3" fmla="*/ 87130 h 118269"/>
                      <a:gd name="connsiteX4" fmla="*/ 65049 w 211856"/>
                      <a:gd name="connsiteY4" fmla="*/ 96678 h 118269"/>
                      <a:gd name="connsiteX5" fmla="*/ 81759 w 211856"/>
                      <a:gd name="connsiteY5" fmla="*/ 116969 h 118269"/>
                      <a:gd name="connsiteX6" fmla="*/ 110404 w 211856"/>
                      <a:gd name="connsiteY6" fmla="*/ 115775 h 118269"/>
                      <a:gd name="connsiteX7" fmla="*/ 211856 w 211856"/>
                      <a:gd name="connsiteY7" fmla="*/ 35807 h 118269"/>
                      <a:gd name="connsiteX8" fmla="*/ 186792 w 211856"/>
                      <a:gd name="connsiteY8" fmla="*/ 7161 h 118269"/>
                      <a:gd name="connsiteX9" fmla="*/ 147404 w 211856"/>
                      <a:gd name="connsiteY9" fmla="*/ 0 h 118269"/>
                      <a:gd name="connsiteX10" fmla="*/ 90114 w 211856"/>
                      <a:gd name="connsiteY10" fmla="*/ 2387 h 118269"/>
                      <a:gd name="connsiteX11" fmla="*/ 1790 w 211856"/>
                      <a:gd name="connsiteY11" fmla="*/ 14323 h 1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856" h="118269">
                        <a:moveTo>
                          <a:pt x="1790" y="14323"/>
                        </a:moveTo>
                        <a:cubicBezTo>
                          <a:pt x="-597" y="22678"/>
                          <a:pt x="-597" y="31033"/>
                          <a:pt x="1790" y="39387"/>
                        </a:cubicBezTo>
                        <a:cubicBezTo>
                          <a:pt x="5371" y="47742"/>
                          <a:pt x="12532" y="53710"/>
                          <a:pt x="19694" y="57291"/>
                        </a:cubicBezTo>
                        <a:cubicBezTo>
                          <a:pt x="19694" y="68033"/>
                          <a:pt x="24468" y="79968"/>
                          <a:pt x="32823" y="87130"/>
                        </a:cubicBezTo>
                        <a:cubicBezTo>
                          <a:pt x="41178" y="94291"/>
                          <a:pt x="53113" y="97872"/>
                          <a:pt x="65049" y="96678"/>
                        </a:cubicBezTo>
                        <a:cubicBezTo>
                          <a:pt x="65049" y="106227"/>
                          <a:pt x="73404" y="114582"/>
                          <a:pt x="81759" y="116969"/>
                        </a:cubicBezTo>
                        <a:cubicBezTo>
                          <a:pt x="91307" y="119356"/>
                          <a:pt x="100856" y="118162"/>
                          <a:pt x="110404" y="115775"/>
                        </a:cubicBezTo>
                        <a:cubicBezTo>
                          <a:pt x="153372" y="103839"/>
                          <a:pt x="190372" y="74001"/>
                          <a:pt x="211856" y="35807"/>
                        </a:cubicBezTo>
                        <a:cubicBezTo>
                          <a:pt x="208276" y="22678"/>
                          <a:pt x="198727" y="13129"/>
                          <a:pt x="186792" y="7161"/>
                        </a:cubicBezTo>
                        <a:cubicBezTo>
                          <a:pt x="174856" y="2387"/>
                          <a:pt x="160533" y="0"/>
                          <a:pt x="147404" y="0"/>
                        </a:cubicBezTo>
                        <a:cubicBezTo>
                          <a:pt x="128307" y="0"/>
                          <a:pt x="109210" y="1194"/>
                          <a:pt x="90114" y="2387"/>
                        </a:cubicBezTo>
                        <a:cubicBezTo>
                          <a:pt x="59081" y="5968"/>
                          <a:pt x="31629" y="5968"/>
                          <a:pt x="1790" y="14323"/>
                        </a:cubicBezTo>
                        <a:close/>
                      </a:path>
                    </a:pathLst>
                  </a:custGeom>
                  <a:gradFill>
                    <a:gsLst>
                      <a:gs pos="0">
                        <a:srgbClr val="FEDA68">
                          <a:alpha val="0"/>
                        </a:srgbClr>
                      </a:gs>
                      <a:gs pos="22980">
                        <a:srgbClr val="FECF68">
                          <a:alpha val="49804"/>
                        </a:srgbClr>
                      </a:gs>
                      <a:gs pos="45960">
                        <a:srgbClr val="FEC468"/>
                      </a:gs>
                      <a:gs pos="100000">
                        <a:srgbClr val="FEDA68">
                          <a:alpha val="0"/>
                        </a:srgbClr>
                      </a:gs>
                    </a:gsLst>
                    <a:lin ang="10719760"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03" name="Graphic 261">
                  <a:extLst>
                    <a:ext uri="{FF2B5EF4-FFF2-40B4-BE49-F238E27FC236}">
                      <a16:creationId xmlns:a16="http://schemas.microsoft.com/office/drawing/2014/main" id="{7AA7C820-6BBC-6B7B-CE2D-E9A46B442D22}"/>
                    </a:ext>
                  </a:extLst>
                </p:cNvPr>
                <p:cNvGrpSpPr/>
                <p:nvPr/>
              </p:nvGrpSpPr>
              <p:grpSpPr>
                <a:xfrm>
                  <a:off x="4534827" y="2461025"/>
                  <a:ext cx="282872" cy="114581"/>
                  <a:chOff x="4534827" y="2461025"/>
                  <a:chExt cx="282872" cy="114581"/>
                </a:xfrm>
              </p:grpSpPr>
              <p:grpSp>
                <p:nvGrpSpPr>
                  <p:cNvPr id="504" name="Graphic 261">
                    <a:extLst>
                      <a:ext uri="{FF2B5EF4-FFF2-40B4-BE49-F238E27FC236}">
                        <a16:creationId xmlns:a16="http://schemas.microsoft.com/office/drawing/2014/main" id="{26E7E740-384D-2D03-A87D-0C0BE7185D95}"/>
                      </a:ext>
                    </a:extLst>
                  </p:cNvPr>
                  <p:cNvGrpSpPr/>
                  <p:nvPr/>
                </p:nvGrpSpPr>
                <p:grpSpPr>
                  <a:xfrm>
                    <a:off x="4534827" y="2461025"/>
                    <a:ext cx="126517" cy="102645"/>
                    <a:chOff x="4534827" y="2461025"/>
                    <a:chExt cx="126517" cy="102645"/>
                  </a:xfrm>
                </p:grpSpPr>
                <p:grpSp>
                  <p:nvGrpSpPr>
                    <p:cNvPr id="505" name="Graphic 261">
                      <a:extLst>
                        <a:ext uri="{FF2B5EF4-FFF2-40B4-BE49-F238E27FC236}">
                          <a16:creationId xmlns:a16="http://schemas.microsoft.com/office/drawing/2014/main" id="{66C019B5-B7F6-730E-6B74-47CF429AE830}"/>
                        </a:ext>
                      </a:extLst>
                    </p:cNvPr>
                    <p:cNvGrpSpPr/>
                    <p:nvPr/>
                  </p:nvGrpSpPr>
                  <p:grpSpPr>
                    <a:xfrm>
                      <a:off x="4619569" y="2461025"/>
                      <a:ext cx="41774" cy="56527"/>
                      <a:chOff x="4619569" y="2461025"/>
                      <a:chExt cx="41774" cy="56527"/>
                    </a:xfrm>
                    <a:solidFill>
                      <a:srgbClr val="2D1B11"/>
                    </a:solidFill>
                  </p:grpSpPr>
                  <p:sp>
                    <p:nvSpPr>
                      <p:cNvPr id="506" name="Freeform: Shape 505">
                        <a:extLst>
                          <a:ext uri="{FF2B5EF4-FFF2-40B4-BE49-F238E27FC236}">
                            <a16:creationId xmlns:a16="http://schemas.microsoft.com/office/drawing/2014/main" id="{4FD6D555-9ECA-59E4-29A4-BC119B1153B9}"/>
                          </a:ext>
                        </a:extLst>
                      </p:cNvPr>
                      <p:cNvSpPr/>
                      <p:nvPr/>
                    </p:nvSpPr>
                    <p:spPr>
                      <a:xfrm>
                        <a:off x="4637472" y="2461025"/>
                        <a:ext cx="23871" cy="23871"/>
                      </a:xfrm>
                      <a:custGeom>
                        <a:avLst/>
                        <a:gdLst>
                          <a:gd name="connsiteX0" fmla="*/ 23871 w 23871"/>
                          <a:gd name="connsiteY0" fmla="*/ 11935 h 23871"/>
                          <a:gd name="connsiteX1" fmla="*/ 11936 w 23871"/>
                          <a:gd name="connsiteY1" fmla="*/ 23871 h 23871"/>
                          <a:gd name="connsiteX2" fmla="*/ 0 w 23871"/>
                          <a:gd name="connsiteY2" fmla="*/ 11935 h 23871"/>
                          <a:gd name="connsiteX3" fmla="*/ 11936 w 23871"/>
                          <a:gd name="connsiteY3" fmla="*/ 0 h 23871"/>
                          <a:gd name="connsiteX4" fmla="*/ 23871 w 23871"/>
                          <a:gd name="connsiteY4" fmla="*/ 11935 h 2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1" h="23871">
                            <a:moveTo>
                              <a:pt x="23871" y="11935"/>
                            </a:moveTo>
                            <a:cubicBezTo>
                              <a:pt x="23871" y="18527"/>
                              <a:pt x="18528" y="23871"/>
                              <a:pt x="11936" y="23871"/>
                            </a:cubicBezTo>
                            <a:cubicBezTo>
                              <a:pt x="5344" y="23871"/>
                              <a:pt x="0" y="18527"/>
                              <a:pt x="0" y="11935"/>
                            </a:cubicBezTo>
                            <a:cubicBezTo>
                              <a:pt x="0" y="5344"/>
                              <a:pt x="5344" y="0"/>
                              <a:pt x="11936" y="0"/>
                            </a:cubicBezTo>
                            <a:cubicBezTo>
                              <a:pt x="18528" y="0"/>
                              <a:pt x="23871" y="5344"/>
                              <a:pt x="23871" y="11935"/>
                            </a:cubicBezTo>
                            <a:close/>
                          </a:path>
                        </a:pathLst>
                      </a:custGeom>
                      <a:solidFill>
                        <a:srgbClr val="2D1B1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C027C401-FA9A-20DC-DDA4-C7B98933FEF8}"/>
                          </a:ext>
                        </a:extLst>
                      </p:cNvPr>
                      <p:cNvSpPr/>
                      <p:nvPr/>
                    </p:nvSpPr>
                    <p:spPr>
                      <a:xfrm>
                        <a:off x="4619569" y="2492057"/>
                        <a:ext cx="29838" cy="25495"/>
                      </a:xfrm>
                      <a:custGeom>
                        <a:avLst/>
                        <a:gdLst>
                          <a:gd name="connsiteX0" fmla="*/ 29839 w 29838"/>
                          <a:gd name="connsiteY0" fmla="*/ 25065 h 25495"/>
                          <a:gd name="connsiteX1" fmla="*/ 20290 w 29838"/>
                          <a:gd name="connsiteY1" fmla="*/ 21484 h 25495"/>
                          <a:gd name="connsiteX2" fmla="*/ 11936 w 29838"/>
                          <a:gd name="connsiteY2" fmla="*/ 16710 h 25495"/>
                          <a:gd name="connsiteX3" fmla="*/ 4774 w 29838"/>
                          <a:gd name="connsiteY3" fmla="*/ 9548 h 25495"/>
                          <a:gd name="connsiteX4" fmla="*/ 0 w 29838"/>
                          <a:gd name="connsiteY4" fmla="*/ 0 h 25495"/>
                          <a:gd name="connsiteX5" fmla="*/ 1193 w 29838"/>
                          <a:gd name="connsiteY5" fmla="*/ 10742 h 25495"/>
                          <a:gd name="connsiteX6" fmla="*/ 8355 w 29838"/>
                          <a:gd name="connsiteY6" fmla="*/ 20290 h 25495"/>
                          <a:gd name="connsiteX7" fmla="*/ 29839 w 29838"/>
                          <a:gd name="connsiteY7" fmla="*/ 25065 h 2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38" h="25495">
                            <a:moveTo>
                              <a:pt x="29839" y="25065"/>
                            </a:moveTo>
                            <a:cubicBezTo>
                              <a:pt x="26258" y="23871"/>
                              <a:pt x="22678" y="22678"/>
                              <a:pt x="20290" y="21484"/>
                            </a:cubicBezTo>
                            <a:cubicBezTo>
                              <a:pt x="16710" y="20290"/>
                              <a:pt x="14323" y="19097"/>
                              <a:pt x="11936" y="16710"/>
                            </a:cubicBezTo>
                            <a:cubicBezTo>
                              <a:pt x="9548" y="14323"/>
                              <a:pt x="7161" y="11936"/>
                              <a:pt x="4774" y="9548"/>
                            </a:cubicBezTo>
                            <a:cubicBezTo>
                              <a:pt x="2387" y="7161"/>
                              <a:pt x="1193" y="3581"/>
                              <a:pt x="0" y="0"/>
                            </a:cubicBezTo>
                            <a:cubicBezTo>
                              <a:pt x="0" y="3581"/>
                              <a:pt x="0" y="7161"/>
                              <a:pt x="1193" y="10742"/>
                            </a:cubicBezTo>
                            <a:cubicBezTo>
                              <a:pt x="2387" y="14323"/>
                              <a:pt x="4774" y="17903"/>
                              <a:pt x="8355" y="20290"/>
                            </a:cubicBezTo>
                            <a:cubicBezTo>
                              <a:pt x="14323" y="25065"/>
                              <a:pt x="22678" y="26258"/>
                              <a:pt x="29839" y="25065"/>
                            </a:cubicBezTo>
                            <a:close/>
                          </a:path>
                        </a:pathLst>
                      </a:custGeom>
                      <a:solidFill>
                        <a:srgbClr val="2D1B1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08" name="Freeform: Shape 507">
                      <a:extLst>
                        <a:ext uri="{FF2B5EF4-FFF2-40B4-BE49-F238E27FC236}">
                          <a16:creationId xmlns:a16="http://schemas.microsoft.com/office/drawing/2014/main" id="{8D414325-2038-5CF3-B538-4BD404ABD06C}"/>
                        </a:ext>
                      </a:extLst>
                    </p:cNvPr>
                    <p:cNvSpPr/>
                    <p:nvPr/>
                  </p:nvSpPr>
                  <p:spPr>
                    <a:xfrm>
                      <a:off x="4534827" y="2487283"/>
                      <a:ext cx="76387" cy="76387"/>
                    </a:xfrm>
                    <a:custGeom>
                      <a:avLst/>
                      <a:gdLst>
                        <a:gd name="connsiteX0" fmla="*/ 0 w 76387"/>
                        <a:gd name="connsiteY0" fmla="*/ 38194 h 76387"/>
                        <a:gd name="connsiteX1" fmla="*/ 38194 w 76387"/>
                        <a:gd name="connsiteY1" fmla="*/ 76388 h 76387"/>
                        <a:gd name="connsiteX2" fmla="*/ 76388 w 76387"/>
                        <a:gd name="connsiteY2" fmla="*/ 38194 h 76387"/>
                        <a:gd name="connsiteX3" fmla="*/ 38194 w 76387"/>
                        <a:gd name="connsiteY3" fmla="*/ 0 h 76387"/>
                        <a:gd name="connsiteX4" fmla="*/ 0 w 76387"/>
                        <a:gd name="connsiteY4" fmla="*/ 38194 h 7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7" h="76387">
                          <a:moveTo>
                            <a:pt x="0" y="38194"/>
                          </a:moveTo>
                          <a:cubicBezTo>
                            <a:pt x="0" y="59678"/>
                            <a:pt x="16710" y="76388"/>
                            <a:pt x="38194" y="76388"/>
                          </a:cubicBezTo>
                          <a:cubicBezTo>
                            <a:pt x="59678" y="76388"/>
                            <a:pt x="76388" y="59678"/>
                            <a:pt x="76388" y="38194"/>
                          </a:cubicBezTo>
                          <a:cubicBezTo>
                            <a:pt x="76388" y="16710"/>
                            <a:pt x="59678" y="0"/>
                            <a:pt x="38194" y="0"/>
                          </a:cubicBezTo>
                          <a:cubicBezTo>
                            <a:pt x="17903" y="0"/>
                            <a:pt x="0" y="16710"/>
                            <a:pt x="0" y="38194"/>
                          </a:cubicBezTo>
                          <a:close/>
                        </a:path>
                      </a:pathLst>
                    </a:custGeom>
                    <a:solidFill>
                      <a:srgbClr val="FEB35E"/>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09" name="Graphic 261">
                    <a:extLst>
                      <a:ext uri="{FF2B5EF4-FFF2-40B4-BE49-F238E27FC236}">
                        <a16:creationId xmlns:a16="http://schemas.microsoft.com/office/drawing/2014/main" id="{B2BF92B1-FF3B-96D1-B3BC-F45DBE277B76}"/>
                      </a:ext>
                    </a:extLst>
                  </p:cNvPr>
                  <p:cNvGrpSpPr/>
                  <p:nvPr/>
                </p:nvGrpSpPr>
                <p:grpSpPr>
                  <a:xfrm>
                    <a:off x="4661344" y="2487283"/>
                    <a:ext cx="156355" cy="88323"/>
                    <a:chOff x="4661344" y="2487283"/>
                    <a:chExt cx="156355" cy="88323"/>
                  </a:xfrm>
                </p:grpSpPr>
                <p:sp>
                  <p:nvSpPr>
                    <p:cNvPr id="510" name="Freeform: Shape 509">
                      <a:extLst>
                        <a:ext uri="{FF2B5EF4-FFF2-40B4-BE49-F238E27FC236}">
                          <a16:creationId xmlns:a16="http://schemas.microsoft.com/office/drawing/2014/main" id="{36F9F9A9-8ED2-9F9E-9A96-21C861386247}"/>
                        </a:ext>
                      </a:extLst>
                    </p:cNvPr>
                    <p:cNvSpPr/>
                    <p:nvPr/>
                  </p:nvSpPr>
                  <p:spPr>
                    <a:xfrm>
                      <a:off x="4661344" y="2487283"/>
                      <a:ext cx="156355" cy="88323"/>
                    </a:xfrm>
                    <a:custGeom>
                      <a:avLst/>
                      <a:gdLst>
                        <a:gd name="connsiteX0" fmla="*/ 0 w 156355"/>
                        <a:gd name="connsiteY0" fmla="*/ 26258 h 88323"/>
                        <a:gd name="connsiteX1" fmla="*/ 137259 w 156355"/>
                        <a:gd name="connsiteY1" fmla="*/ 88323 h 88323"/>
                        <a:gd name="connsiteX2" fmla="*/ 149194 w 156355"/>
                        <a:gd name="connsiteY2" fmla="*/ 84742 h 88323"/>
                        <a:gd name="connsiteX3" fmla="*/ 149194 w 156355"/>
                        <a:gd name="connsiteY3" fmla="*/ 84742 h 88323"/>
                        <a:gd name="connsiteX4" fmla="*/ 155162 w 156355"/>
                        <a:gd name="connsiteY4" fmla="*/ 76388 h 88323"/>
                        <a:gd name="connsiteX5" fmla="*/ 151582 w 156355"/>
                        <a:gd name="connsiteY5" fmla="*/ 56097 h 88323"/>
                        <a:gd name="connsiteX6" fmla="*/ 144420 w 156355"/>
                        <a:gd name="connsiteY6" fmla="*/ 50129 h 88323"/>
                        <a:gd name="connsiteX7" fmla="*/ 81162 w 156355"/>
                        <a:gd name="connsiteY7" fmla="*/ 0 h 88323"/>
                        <a:gd name="connsiteX8" fmla="*/ 78775 w 156355"/>
                        <a:gd name="connsiteY8" fmla="*/ 2387 h 88323"/>
                        <a:gd name="connsiteX9" fmla="*/ 28645 w 156355"/>
                        <a:gd name="connsiteY9" fmla="*/ 26258 h 88323"/>
                        <a:gd name="connsiteX10" fmla="*/ 28645 w 156355"/>
                        <a:gd name="connsiteY10" fmla="*/ 26258 h 88323"/>
                        <a:gd name="connsiteX11" fmla="*/ 0 w 156355"/>
                        <a:gd name="connsiteY11" fmla="*/ 26258 h 8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355" h="88323">
                          <a:moveTo>
                            <a:pt x="0" y="26258"/>
                          </a:moveTo>
                          <a:cubicBezTo>
                            <a:pt x="0" y="26258"/>
                            <a:pt x="40581" y="85936"/>
                            <a:pt x="137259" y="88323"/>
                          </a:cubicBezTo>
                          <a:cubicBezTo>
                            <a:pt x="140840" y="88323"/>
                            <a:pt x="145614" y="87130"/>
                            <a:pt x="149194" y="84742"/>
                          </a:cubicBezTo>
                          <a:cubicBezTo>
                            <a:pt x="149194" y="84742"/>
                            <a:pt x="149194" y="84742"/>
                            <a:pt x="149194" y="84742"/>
                          </a:cubicBezTo>
                          <a:cubicBezTo>
                            <a:pt x="151582" y="82355"/>
                            <a:pt x="153969" y="79968"/>
                            <a:pt x="155162" y="76388"/>
                          </a:cubicBezTo>
                          <a:cubicBezTo>
                            <a:pt x="157549" y="69226"/>
                            <a:pt x="156356" y="62065"/>
                            <a:pt x="151582" y="56097"/>
                          </a:cubicBezTo>
                          <a:cubicBezTo>
                            <a:pt x="149194" y="53710"/>
                            <a:pt x="146808" y="51323"/>
                            <a:pt x="144420" y="50129"/>
                          </a:cubicBezTo>
                          <a:cubicBezTo>
                            <a:pt x="128904" y="44162"/>
                            <a:pt x="100259" y="29839"/>
                            <a:pt x="81162" y="0"/>
                          </a:cubicBezTo>
                          <a:cubicBezTo>
                            <a:pt x="81162" y="0"/>
                            <a:pt x="79968" y="1193"/>
                            <a:pt x="78775" y="2387"/>
                          </a:cubicBezTo>
                          <a:cubicBezTo>
                            <a:pt x="72807" y="8355"/>
                            <a:pt x="54904" y="22678"/>
                            <a:pt x="28645" y="26258"/>
                          </a:cubicBezTo>
                          <a:lnTo>
                            <a:pt x="28645" y="26258"/>
                          </a:lnTo>
                          <a:cubicBezTo>
                            <a:pt x="20290" y="28645"/>
                            <a:pt x="10742" y="28645"/>
                            <a:pt x="0" y="26258"/>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11" name="Graphic 261">
                      <a:extLst>
                        <a:ext uri="{FF2B5EF4-FFF2-40B4-BE49-F238E27FC236}">
                          <a16:creationId xmlns:a16="http://schemas.microsoft.com/office/drawing/2014/main" id="{F70230F8-4EB3-E2E0-A433-CC295DE73E45}"/>
                        </a:ext>
                      </a:extLst>
                    </p:cNvPr>
                    <p:cNvGrpSpPr/>
                    <p:nvPr/>
                  </p:nvGrpSpPr>
                  <p:grpSpPr>
                    <a:xfrm>
                      <a:off x="4661344" y="2487283"/>
                      <a:ext cx="155162" cy="88323"/>
                      <a:chOff x="4661344" y="2487283"/>
                      <a:chExt cx="155162" cy="88323"/>
                    </a:xfrm>
                    <a:solidFill>
                      <a:srgbClr val="F28552">
                        <a:alpha val="50000"/>
                      </a:srgbClr>
                    </a:solidFill>
                  </p:grpSpPr>
                  <p:sp>
                    <p:nvSpPr>
                      <p:cNvPr id="512" name="Freeform: Shape 511">
                        <a:extLst>
                          <a:ext uri="{FF2B5EF4-FFF2-40B4-BE49-F238E27FC236}">
                            <a16:creationId xmlns:a16="http://schemas.microsoft.com/office/drawing/2014/main" id="{1A4D127F-2BA5-E361-3195-24E4C9B4F2BB}"/>
                          </a:ext>
                        </a:extLst>
                      </p:cNvPr>
                      <p:cNvSpPr/>
                      <p:nvPr/>
                    </p:nvSpPr>
                    <p:spPr>
                      <a:xfrm>
                        <a:off x="4661344" y="2513541"/>
                        <a:ext cx="155162" cy="62064"/>
                      </a:xfrm>
                      <a:custGeom>
                        <a:avLst/>
                        <a:gdLst>
                          <a:gd name="connsiteX0" fmla="*/ 0 w 155162"/>
                          <a:gd name="connsiteY0" fmla="*/ 0 h 62064"/>
                          <a:gd name="connsiteX1" fmla="*/ 137259 w 155162"/>
                          <a:gd name="connsiteY1" fmla="*/ 62065 h 62064"/>
                          <a:gd name="connsiteX2" fmla="*/ 149194 w 155162"/>
                          <a:gd name="connsiteY2" fmla="*/ 58484 h 62064"/>
                          <a:gd name="connsiteX3" fmla="*/ 149194 w 155162"/>
                          <a:gd name="connsiteY3" fmla="*/ 58484 h 62064"/>
                          <a:gd name="connsiteX4" fmla="*/ 155162 w 155162"/>
                          <a:gd name="connsiteY4" fmla="*/ 50129 h 62064"/>
                          <a:gd name="connsiteX5" fmla="*/ 28645 w 155162"/>
                          <a:gd name="connsiteY5" fmla="*/ 1193 h 62064"/>
                          <a:gd name="connsiteX6" fmla="*/ 28645 w 155162"/>
                          <a:gd name="connsiteY6" fmla="*/ 1193 h 62064"/>
                          <a:gd name="connsiteX7" fmla="*/ 0 w 155162"/>
                          <a:gd name="connsiteY7" fmla="*/ 0 h 6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162" h="62064">
                            <a:moveTo>
                              <a:pt x="0" y="0"/>
                            </a:moveTo>
                            <a:cubicBezTo>
                              <a:pt x="0" y="0"/>
                              <a:pt x="40581" y="59678"/>
                              <a:pt x="137259" y="62065"/>
                            </a:cubicBezTo>
                            <a:cubicBezTo>
                              <a:pt x="140840" y="62065"/>
                              <a:pt x="145614" y="60871"/>
                              <a:pt x="149194" y="58484"/>
                            </a:cubicBezTo>
                            <a:cubicBezTo>
                              <a:pt x="149194" y="58484"/>
                              <a:pt x="149194" y="58484"/>
                              <a:pt x="149194" y="58484"/>
                            </a:cubicBezTo>
                            <a:cubicBezTo>
                              <a:pt x="151582" y="56097"/>
                              <a:pt x="153969" y="53710"/>
                              <a:pt x="155162" y="50129"/>
                            </a:cubicBezTo>
                            <a:cubicBezTo>
                              <a:pt x="83549" y="50129"/>
                              <a:pt x="41774" y="14323"/>
                              <a:pt x="28645" y="1193"/>
                            </a:cubicBezTo>
                            <a:lnTo>
                              <a:pt x="28645" y="1193"/>
                            </a:lnTo>
                            <a:cubicBezTo>
                              <a:pt x="20290" y="2387"/>
                              <a:pt x="10742" y="2387"/>
                              <a:pt x="0" y="0"/>
                            </a:cubicBezTo>
                            <a:close/>
                          </a:path>
                        </a:pathLst>
                      </a:custGeom>
                      <a:solidFill>
                        <a:srgbClr val="F28552">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371F3223-39A1-89BB-8E67-FB1E49B03670}"/>
                          </a:ext>
                        </a:extLst>
                      </p:cNvPr>
                      <p:cNvSpPr/>
                      <p:nvPr/>
                    </p:nvSpPr>
                    <p:spPr>
                      <a:xfrm>
                        <a:off x="4740118" y="2487283"/>
                        <a:ext cx="74000" cy="56097"/>
                      </a:xfrm>
                      <a:custGeom>
                        <a:avLst/>
                        <a:gdLst>
                          <a:gd name="connsiteX0" fmla="*/ 0 w 74000"/>
                          <a:gd name="connsiteY0" fmla="*/ 3581 h 56097"/>
                          <a:gd name="connsiteX1" fmla="*/ 74001 w 74000"/>
                          <a:gd name="connsiteY1" fmla="*/ 56097 h 56097"/>
                          <a:gd name="connsiteX2" fmla="*/ 66839 w 74000"/>
                          <a:gd name="connsiteY2" fmla="*/ 50129 h 56097"/>
                          <a:gd name="connsiteX3" fmla="*/ 3581 w 74000"/>
                          <a:gd name="connsiteY3" fmla="*/ 0 h 56097"/>
                          <a:gd name="connsiteX4" fmla="*/ 0 w 74000"/>
                          <a:gd name="connsiteY4" fmla="*/ 3581 h 5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00" h="56097">
                            <a:moveTo>
                              <a:pt x="0" y="3581"/>
                            </a:moveTo>
                            <a:cubicBezTo>
                              <a:pt x="7161" y="17903"/>
                              <a:pt x="27452" y="50129"/>
                              <a:pt x="74001" y="56097"/>
                            </a:cubicBezTo>
                            <a:cubicBezTo>
                              <a:pt x="71613" y="53710"/>
                              <a:pt x="69227" y="51323"/>
                              <a:pt x="66839" y="50129"/>
                            </a:cubicBezTo>
                            <a:cubicBezTo>
                              <a:pt x="51323" y="44162"/>
                              <a:pt x="22678" y="29839"/>
                              <a:pt x="3581" y="0"/>
                            </a:cubicBezTo>
                            <a:cubicBezTo>
                              <a:pt x="2387" y="1193"/>
                              <a:pt x="1194" y="2387"/>
                              <a:pt x="0" y="3581"/>
                            </a:cubicBezTo>
                            <a:close/>
                          </a:path>
                        </a:pathLst>
                      </a:custGeom>
                      <a:solidFill>
                        <a:srgbClr val="F28552">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grpSp>
      </p:grpSp>
      <p:sp>
        <p:nvSpPr>
          <p:cNvPr id="516" name="Freeform: Shape 515">
            <a:extLst>
              <a:ext uri="{FF2B5EF4-FFF2-40B4-BE49-F238E27FC236}">
                <a16:creationId xmlns:a16="http://schemas.microsoft.com/office/drawing/2014/main" id="{27B3791C-7147-17B1-9F24-D60E727A68CA}"/>
              </a:ext>
            </a:extLst>
          </p:cNvPr>
          <p:cNvSpPr/>
          <p:nvPr/>
        </p:nvSpPr>
        <p:spPr>
          <a:xfrm>
            <a:off x="1247477" y="2325378"/>
            <a:ext cx="7709569" cy="3732341"/>
          </a:xfrm>
          <a:custGeom>
            <a:avLst/>
            <a:gdLst>
              <a:gd name="connsiteX0" fmla="*/ 6527305 w 6608117"/>
              <a:gd name="connsiteY0" fmla="*/ 2992623 h 3199108"/>
              <a:gd name="connsiteX1" fmla="*/ 4842002 w 6608117"/>
              <a:gd name="connsiteY1" fmla="*/ 2191747 h 3199108"/>
              <a:gd name="connsiteX2" fmla="*/ 5331361 w 6608117"/>
              <a:gd name="connsiteY2" fmla="*/ 2159521 h 3199108"/>
              <a:gd name="connsiteX3" fmla="*/ 6114334 w 6608117"/>
              <a:gd name="connsiteY3" fmla="*/ 1762066 h 3199108"/>
              <a:gd name="connsiteX4" fmla="*/ 6454498 w 6608117"/>
              <a:gd name="connsiteY4" fmla="*/ 641316 h 3199108"/>
              <a:gd name="connsiteX5" fmla="*/ 5681073 w 6608117"/>
              <a:gd name="connsiteY5" fmla="*/ 56473 h 3199108"/>
              <a:gd name="connsiteX6" fmla="*/ 5005520 w 6608117"/>
              <a:gd name="connsiteY6" fmla="*/ 43344 h 3199108"/>
              <a:gd name="connsiteX7" fmla="*/ 4384870 w 6608117"/>
              <a:gd name="connsiteY7" fmla="*/ 691446 h 3199108"/>
              <a:gd name="connsiteX8" fmla="*/ 4349063 w 6608117"/>
              <a:gd name="connsiteY8" fmla="*/ 1568710 h 3199108"/>
              <a:gd name="connsiteX9" fmla="*/ 4432612 w 6608117"/>
              <a:gd name="connsiteY9" fmla="*/ 1879035 h 3199108"/>
              <a:gd name="connsiteX10" fmla="*/ 3805995 w 6608117"/>
              <a:gd name="connsiteY10" fmla="*/ 1509032 h 3199108"/>
              <a:gd name="connsiteX11" fmla="*/ 3587574 w 6608117"/>
              <a:gd name="connsiteY11" fmla="*/ 1361031 h 3199108"/>
              <a:gd name="connsiteX12" fmla="*/ 1930917 w 6608117"/>
              <a:gd name="connsiteY12" fmla="*/ 774995 h 3199108"/>
              <a:gd name="connsiteX13" fmla="*/ 1041717 w 6608117"/>
              <a:gd name="connsiteY13" fmla="*/ 927770 h 3199108"/>
              <a:gd name="connsiteX14" fmla="*/ 316034 w 6608117"/>
              <a:gd name="connsiteY14" fmla="*/ 1460096 h 3199108"/>
              <a:gd name="connsiteX15" fmla="*/ 185937 w 6608117"/>
              <a:gd name="connsiteY15" fmla="*/ 3070205 h 3199108"/>
              <a:gd name="connsiteX16" fmla="*/ 251582 w 6608117"/>
              <a:gd name="connsiteY16" fmla="*/ 3116753 h 3199108"/>
              <a:gd name="connsiteX17" fmla="*/ 330357 w 6608117"/>
              <a:gd name="connsiteY17" fmla="*/ 3103624 h 3199108"/>
              <a:gd name="connsiteX18" fmla="*/ 376906 w 6608117"/>
              <a:gd name="connsiteY18" fmla="*/ 3037978 h 3199108"/>
              <a:gd name="connsiteX19" fmla="*/ 363777 w 6608117"/>
              <a:gd name="connsiteY19" fmla="*/ 2959204 h 3199108"/>
              <a:gd name="connsiteX20" fmla="*/ 479552 w 6608117"/>
              <a:gd name="connsiteY20" fmla="*/ 1589000 h 3199108"/>
              <a:gd name="connsiteX21" fmla="*/ 1921369 w 6608117"/>
              <a:gd name="connsiteY21" fmla="*/ 983867 h 3199108"/>
              <a:gd name="connsiteX22" fmla="*/ 3471799 w 6608117"/>
              <a:gd name="connsiteY22" fmla="*/ 1535290 h 3199108"/>
              <a:gd name="connsiteX23" fmla="*/ 3686639 w 6608117"/>
              <a:gd name="connsiteY23" fmla="*/ 1680904 h 3199108"/>
              <a:gd name="connsiteX24" fmla="*/ 4454096 w 6608117"/>
              <a:gd name="connsiteY24" fmla="*/ 2110585 h 3199108"/>
              <a:gd name="connsiteX25" fmla="*/ 4554355 w 6608117"/>
              <a:gd name="connsiteY25" fmla="*/ 2141617 h 3199108"/>
              <a:gd name="connsiteX26" fmla="*/ 6478369 w 6608117"/>
              <a:gd name="connsiteY26" fmla="*/ 3196722 h 3199108"/>
              <a:gd name="connsiteX27" fmla="*/ 6503434 w 6608117"/>
              <a:gd name="connsiteY27" fmla="*/ 3199109 h 3199108"/>
              <a:gd name="connsiteX28" fmla="*/ 6604886 w 6608117"/>
              <a:gd name="connsiteY28" fmla="*/ 3119141 h 3199108"/>
              <a:gd name="connsiteX29" fmla="*/ 6527305 w 6608117"/>
              <a:gd name="connsiteY29" fmla="*/ 2992623 h 3199108"/>
              <a:gd name="connsiteX30" fmla="*/ 5626169 w 6608117"/>
              <a:gd name="connsiteY30" fmla="*/ 258184 h 3199108"/>
              <a:gd name="connsiteX31" fmla="*/ 6261142 w 6608117"/>
              <a:gd name="connsiteY31" fmla="*/ 721285 h 3199108"/>
              <a:gd name="connsiteX32" fmla="*/ 5973494 w 6608117"/>
              <a:gd name="connsiteY32" fmla="*/ 1608097 h 3199108"/>
              <a:gd name="connsiteX33" fmla="*/ 4695195 w 6608117"/>
              <a:gd name="connsiteY33" fmla="*/ 1959003 h 3199108"/>
              <a:gd name="connsiteX34" fmla="*/ 4555549 w 6608117"/>
              <a:gd name="connsiteY34" fmla="*/ 1530516 h 3199108"/>
              <a:gd name="connsiteX35" fmla="*/ 4584194 w 6608117"/>
              <a:gd name="connsiteY35" fmla="*/ 760672 h 3199108"/>
              <a:gd name="connsiteX36" fmla="*/ 5071165 w 6608117"/>
              <a:gd name="connsiteY36" fmla="*/ 243862 h 3199108"/>
              <a:gd name="connsiteX37" fmla="*/ 5626169 w 6608117"/>
              <a:gd name="connsiteY37" fmla="*/ 258184 h 319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08117" h="3199108">
                <a:moveTo>
                  <a:pt x="6527305" y="2992623"/>
                </a:moveTo>
                <a:cubicBezTo>
                  <a:pt x="5817138" y="2820751"/>
                  <a:pt x="5198876" y="2640524"/>
                  <a:pt x="4842002" y="2191747"/>
                </a:cubicBezTo>
                <a:cubicBezTo>
                  <a:pt x="5004326" y="2204876"/>
                  <a:pt x="5167843" y="2194134"/>
                  <a:pt x="5331361" y="2159521"/>
                </a:cubicBezTo>
                <a:cubicBezTo>
                  <a:pt x="5628557" y="2097456"/>
                  <a:pt x="5899494" y="1960197"/>
                  <a:pt x="6114334" y="1762066"/>
                </a:cubicBezTo>
                <a:cubicBezTo>
                  <a:pt x="6404369" y="1495903"/>
                  <a:pt x="6621596" y="1045932"/>
                  <a:pt x="6454498" y="641316"/>
                </a:cubicBezTo>
                <a:cubicBezTo>
                  <a:pt x="6301722" y="272507"/>
                  <a:pt x="5904268" y="116151"/>
                  <a:pt x="5681073" y="56473"/>
                </a:cubicBezTo>
                <a:cubicBezTo>
                  <a:pt x="5419684" y="-13947"/>
                  <a:pt x="5198876" y="-18721"/>
                  <a:pt x="5005520" y="43344"/>
                </a:cubicBezTo>
                <a:cubicBezTo>
                  <a:pt x="4725034" y="132861"/>
                  <a:pt x="4492290" y="375153"/>
                  <a:pt x="4384870" y="691446"/>
                </a:cubicBezTo>
                <a:cubicBezTo>
                  <a:pt x="4298934" y="940899"/>
                  <a:pt x="4286998" y="1235707"/>
                  <a:pt x="4349063" y="1568710"/>
                </a:cubicBezTo>
                <a:cubicBezTo>
                  <a:pt x="4369354" y="1677323"/>
                  <a:pt x="4396806" y="1782357"/>
                  <a:pt x="4432612" y="1879035"/>
                </a:cubicBezTo>
                <a:cubicBezTo>
                  <a:pt x="4211804" y="1787131"/>
                  <a:pt x="4005319" y="1646291"/>
                  <a:pt x="3805995" y="1509032"/>
                </a:cubicBezTo>
                <a:cubicBezTo>
                  <a:pt x="3734381" y="1460096"/>
                  <a:pt x="3661574" y="1409967"/>
                  <a:pt x="3587574" y="1361031"/>
                </a:cubicBezTo>
                <a:cubicBezTo>
                  <a:pt x="3021828" y="992222"/>
                  <a:pt x="2464437" y="795285"/>
                  <a:pt x="1930917" y="774995"/>
                </a:cubicBezTo>
                <a:cubicBezTo>
                  <a:pt x="1624173" y="763059"/>
                  <a:pt x="1317429" y="816769"/>
                  <a:pt x="1041717" y="927770"/>
                </a:cubicBezTo>
                <a:cubicBezTo>
                  <a:pt x="748102" y="1047125"/>
                  <a:pt x="496261" y="1230933"/>
                  <a:pt x="316034" y="1460096"/>
                </a:cubicBezTo>
                <a:cubicBezTo>
                  <a:pt x="-50388" y="1923196"/>
                  <a:pt x="-104098" y="2599943"/>
                  <a:pt x="185937" y="3070205"/>
                </a:cubicBezTo>
                <a:cubicBezTo>
                  <a:pt x="200259" y="3094076"/>
                  <a:pt x="224130" y="3110786"/>
                  <a:pt x="251582" y="3116753"/>
                </a:cubicBezTo>
                <a:cubicBezTo>
                  <a:pt x="279034" y="3122721"/>
                  <a:pt x="306486" y="3119141"/>
                  <a:pt x="330357" y="3103624"/>
                </a:cubicBezTo>
                <a:cubicBezTo>
                  <a:pt x="354228" y="3089302"/>
                  <a:pt x="370938" y="3065430"/>
                  <a:pt x="376906" y="3037978"/>
                </a:cubicBezTo>
                <a:cubicBezTo>
                  <a:pt x="382874" y="3010527"/>
                  <a:pt x="379293" y="2983075"/>
                  <a:pt x="363777" y="2959204"/>
                </a:cubicBezTo>
                <a:cubicBezTo>
                  <a:pt x="119097" y="2561749"/>
                  <a:pt x="166840" y="1985261"/>
                  <a:pt x="479552" y="1589000"/>
                </a:cubicBezTo>
                <a:cubicBezTo>
                  <a:pt x="789876" y="1193933"/>
                  <a:pt x="1343687" y="962383"/>
                  <a:pt x="1921369" y="983867"/>
                </a:cubicBezTo>
                <a:cubicBezTo>
                  <a:pt x="2415501" y="1001770"/>
                  <a:pt x="2937086" y="1187965"/>
                  <a:pt x="3471799" y="1535290"/>
                </a:cubicBezTo>
                <a:cubicBezTo>
                  <a:pt x="3543412" y="1581839"/>
                  <a:pt x="3616219" y="1631968"/>
                  <a:pt x="3686639" y="1680904"/>
                </a:cubicBezTo>
                <a:cubicBezTo>
                  <a:pt x="3925351" y="1844421"/>
                  <a:pt x="4171223" y="2013907"/>
                  <a:pt x="4454096" y="2110585"/>
                </a:cubicBezTo>
                <a:cubicBezTo>
                  <a:pt x="4486322" y="2121327"/>
                  <a:pt x="4520935" y="2132069"/>
                  <a:pt x="4554355" y="2141617"/>
                </a:cubicBezTo>
                <a:cubicBezTo>
                  <a:pt x="4925551" y="2775396"/>
                  <a:pt x="5676299" y="3002172"/>
                  <a:pt x="6478369" y="3196722"/>
                </a:cubicBezTo>
                <a:cubicBezTo>
                  <a:pt x="6486724" y="3199109"/>
                  <a:pt x="6495079" y="3199109"/>
                  <a:pt x="6503434" y="3199109"/>
                </a:cubicBezTo>
                <a:cubicBezTo>
                  <a:pt x="6552369" y="3199109"/>
                  <a:pt x="6594144" y="3165689"/>
                  <a:pt x="6604886" y="3119141"/>
                </a:cubicBezTo>
                <a:cubicBezTo>
                  <a:pt x="6619209" y="3063043"/>
                  <a:pt x="6584595" y="3005753"/>
                  <a:pt x="6527305" y="2992623"/>
                </a:cubicBezTo>
                <a:close/>
                <a:moveTo>
                  <a:pt x="5626169" y="258184"/>
                </a:moveTo>
                <a:cubicBezTo>
                  <a:pt x="5812364" y="308314"/>
                  <a:pt x="6142979" y="436024"/>
                  <a:pt x="6261142" y="721285"/>
                </a:cubicBezTo>
                <a:cubicBezTo>
                  <a:pt x="6390046" y="1032803"/>
                  <a:pt x="6209819" y="1390870"/>
                  <a:pt x="5973494" y="1608097"/>
                </a:cubicBezTo>
                <a:cubicBezTo>
                  <a:pt x="5638105" y="1916035"/>
                  <a:pt x="5149940" y="2049713"/>
                  <a:pt x="4695195" y="1959003"/>
                </a:cubicBezTo>
                <a:cubicBezTo>
                  <a:pt x="4631937" y="1831293"/>
                  <a:pt x="4584194" y="1688066"/>
                  <a:pt x="4555549" y="1530516"/>
                </a:cubicBezTo>
                <a:cubicBezTo>
                  <a:pt x="4500645" y="1234514"/>
                  <a:pt x="4510194" y="974318"/>
                  <a:pt x="4584194" y="760672"/>
                </a:cubicBezTo>
                <a:cubicBezTo>
                  <a:pt x="4670130" y="511218"/>
                  <a:pt x="4856325" y="313088"/>
                  <a:pt x="5071165" y="243862"/>
                </a:cubicBezTo>
                <a:cubicBezTo>
                  <a:pt x="5222747" y="193732"/>
                  <a:pt x="5404168" y="198506"/>
                  <a:pt x="5626169" y="258184"/>
                </a:cubicBezTo>
                <a:close/>
              </a:path>
            </a:pathLst>
          </a:custGeom>
          <a:solidFill>
            <a:srgbClr val="FFFFFF"/>
          </a:solidFill>
          <a:ln w="32988" cap="flat">
            <a:solidFill>
              <a:srgbClr val="CAF4F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61FD1476-E286-2B6A-9986-CDFB65AFD209}"/>
              </a:ext>
            </a:extLst>
          </p:cNvPr>
          <p:cNvSpPr/>
          <p:nvPr/>
        </p:nvSpPr>
        <p:spPr>
          <a:xfrm>
            <a:off x="2395509" y="1476601"/>
            <a:ext cx="7570081" cy="4901393"/>
          </a:xfrm>
          <a:custGeom>
            <a:avLst/>
            <a:gdLst>
              <a:gd name="connsiteX0" fmla="*/ 6458748 w 6488557"/>
              <a:gd name="connsiteY0" fmla="*/ 1624251 h 4201140"/>
              <a:gd name="connsiteX1" fmla="*/ 5691291 w 6488557"/>
              <a:gd name="connsiteY1" fmla="*/ 319694 h 4201140"/>
              <a:gd name="connsiteX2" fmla="*/ 4971576 w 6488557"/>
              <a:gd name="connsiteY2" fmla="*/ 20111 h 4201140"/>
              <a:gd name="connsiteX3" fmla="*/ 4196958 w 6488557"/>
              <a:gd name="connsiteY3" fmla="*/ 95305 h 4201140"/>
              <a:gd name="connsiteX4" fmla="*/ 3154982 w 6488557"/>
              <a:gd name="connsiteY4" fmla="*/ 1230377 h 4201140"/>
              <a:gd name="connsiteX5" fmla="*/ 2854206 w 6488557"/>
              <a:gd name="connsiteY5" fmla="*/ 2397676 h 4201140"/>
              <a:gd name="connsiteX6" fmla="*/ 2854206 w 6488557"/>
              <a:gd name="connsiteY6" fmla="*/ 2398870 h 4201140"/>
              <a:gd name="connsiteX7" fmla="*/ 2812431 w 6488557"/>
              <a:gd name="connsiteY7" fmla="*/ 2619678 h 4201140"/>
              <a:gd name="connsiteX8" fmla="*/ 2321879 w 6488557"/>
              <a:gd name="connsiteY8" fmla="*/ 2457354 h 4201140"/>
              <a:gd name="connsiteX9" fmla="*/ 1766875 w 6488557"/>
              <a:gd name="connsiteY9" fmla="*/ 2372612 h 4201140"/>
              <a:gd name="connsiteX10" fmla="*/ 1258420 w 6488557"/>
              <a:gd name="connsiteY10" fmla="*/ 2296224 h 4201140"/>
              <a:gd name="connsiteX11" fmla="*/ 387124 w 6488557"/>
              <a:gd name="connsiteY11" fmla="*/ 1839092 h 4201140"/>
              <a:gd name="connsiteX12" fmla="*/ 329833 w 6488557"/>
              <a:gd name="connsiteY12" fmla="*/ 982118 h 4201140"/>
              <a:gd name="connsiteX13" fmla="*/ 353704 w 6488557"/>
              <a:gd name="connsiteY13" fmla="*/ 905730 h 4201140"/>
              <a:gd name="connsiteX14" fmla="*/ 315510 w 6488557"/>
              <a:gd name="connsiteY14" fmla="*/ 835310 h 4201140"/>
              <a:gd name="connsiteX15" fmla="*/ 239123 w 6488557"/>
              <a:gd name="connsiteY15" fmla="*/ 811439 h 4201140"/>
              <a:gd name="connsiteX16" fmla="*/ 168703 w 6488557"/>
              <a:gd name="connsiteY16" fmla="*/ 849633 h 4201140"/>
              <a:gd name="connsiteX17" fmla="*/ 2798 w 6488557"/>
              <a:gd name="connsiteY17" fmla="*/ 1420153 h 4201140"/>
              <a:gd name="connsiteX18" fmla="*/ 224800 w 6488557"/>
              <a:gd name="connsiteY18" fmla="*/ 1973964 h 4201140"/>
              <a:gd name="connsiteX19" fmla="*/ 1216646 w 6488557"/>
              <a:gd name="connsiteY19" fmla="*/ 2503903 h 4201140"/>
              <a:gd name="connsiteX20" fmla="*/ 1743004 w 6488557"/>
              <a:gd name="connsiteY20" fmla="*/ 2582678 h 4201140"/>
              <a:gd name="connsiteX21" fmla="*/ 2277718 w 6488557"/>
              <a:gd name="connsiteY21" fmla="*/ 2663840 h 4201140"/>
              <a:gd name="connsiteX22" fmla="*/ 2768270 w 6488557"/>
              <a:gd name="connsiteY22" fmla="*/ 2833325 h 4201140"/>
              <a:gd name="connsiteX23" fmla="*/ 2639366 w 6488557"/>
              <a:gd name="connsiteY23" fmla="*/ 3273747 h 4201140"/>
              <a:gd name="connsiteX24" fmla="*/ 2629817 w 6488557"/>
              <a:gd name="connsiteY24" fmla="*/ 3267779 h 4201140"/>
              <a:gd name="connsiteX25" fmla="*/ 1760908 w 6488557"/>
              <a:gd name="connsiteY25" fmla="*/ 2863164 h 4201140"/>
              <a:gd name="connsiteX26" fmla="*/ 901547 w 6488557"/>
              <a:gd name="connsiteY26" fmla="*/ 2968197 h 4201140"/>
              <a:gd name="connsiteX27" fmla="*/ 900353 w 6488557"/>
              <a:gd name="connsiteY27" fmla="*/ 3745202 h 4201140"/>
              <a:gd name="connsiteX28" fmla="*/ 1481615 w 6488557"/>
              <a:gd name="connsiteY28" fmla="*/ 4160560 h 4201140"/>
              <a:gd name="connsiteX29" fmla="*/ 1770456 w 6488557"/>
              <a:gd name="connsiteY29" fmla="*/ 4201141 h 4201140"/>
              <a:gd name="connsiteX30" fmla="*/ 2192975 w 6488557"/>
              <a:gd name="connsiteY30" fmla="*/ 4105656 h 4201140"/>
              <a:gd name="connsiteX31" fmla="*/ 2728882 w 6488557"/>
              <a:gd name="connsiteY31" fmla="*/ 3570943 h 4201140"/>
              <a:gd name="connsiteX32" fmla="*/ 2959239 w 6488557"/>
              <a:gd name="connsiteY32" fmla="*/ 3643750 h 4201140"/>
              <a:gd name="connsiteX33" fmla="*/ 3415178 w 6488557"/>
              <a:gd name="connsiteY33" fmla="*/ 3344167 h 4201140"/>
              <a:gd name="connsiteX34" fmla="*/ 3300596 w 6488557"/>
              <a:gd name="connsiteY34" fmla="*/ 3004003 h 4201140"/>
              <a:gd name="connsiteX35" fmla="*/ 2999820 w 6488557"/>
              <a:gd name="connsiteY35" fmla="*/ 2728292 h 4201140"/>
              <a:gd name="connsiteX36" fmla="*/ 3055917 w 6488557"/>
              <a:gd name="connsiteY36" fmla="*/ 2435870 h 4201140"/>
              <a:gd name="connsiteX37" fmla="*/ 3345951 w 6488557"/>
              <a:gd name="connsiteY37" fmla="*/ 1307959 h 4201140"/>
              <a:gd name="connsiteX38" fmla="*/ 4268571 w 6488557"/>
              <a:gd name="connsiteY38" fmla="*/ 289855 h 4201140"/>
              <a:gd name="connsiteX39" fmla="*/ 5562386 w 6488557"/>
              <a:gd name="connsiteY39" fmla="*/ 487985 h 4201140"/>
              <a:gd name="connsiteX40" fmla="*/ 6246295 w 6488557"/>
              <a:gd name="connsiteY40" fmla="*/ 1656477 h 4201140"/>
              <a:gd name="connsiteX41" fmla="*/ 6054132 w 6488557"/>
              <a:gd name="connsiteY41" fmla="*/ 3037423 h 4201140"/>
              <a:gd name="connsiteX42" fmla="*/ 6110229 w 6488557"/>
              <a:gd name="connsiteY42" fmla="*/ 3174682 h 4201140"/>
              <a:gd name="connsiteX43" fmla="*/ 6190198 w 6488557"/>
              <a:gd name="connsiteY43" fmla="*/ 3174682 h 4201140"/>
              <a:gd name="connsiteX44" fmla="*/ 6247488 w 6488557"/>
              <a:gd name="connsiteY44" fmla="*/ 3118585 h 4201140"/>
              <a:gd name="connsiteX45" fmla="*/ 6458748 w 6488557"/>
              <a:gd name="connsiteY45" fmla="*/ 1624251 h 4201140"/>
              <a:gd name="connsiteX46" fmla="*/ 3139466 w 6488557"/>
              <a:gd name="connsiteY46" fmla="*/ 3132907 h 4201140"/>
              <a:gd name="connsiteX47" fmla="*/ 3212273 w 6488557"/>
              <a:gd name="connsiteY47" fmla="*/ 3313134 h 4201140"/>
              <a:gd name="connsiteX48" fmla="*/ 2987884 w 6488557"/>
              <a:gd name="connsiteY48" fmla="*/ 3436071 h 4201140"/>
              <a:gd name="connsiteX49" fmla="*/ 2823173 w 6488557"/>
              <a:gd name="connsiteY49" fmla="*/ 3382361 h 4201140"/>
              <a:gd name="connsiteX50" fmla="*/ 2956852 w 6488557"/>
              <a:gd name="connsiteY50" fmla="*/ 2952680 h 4201140"/>
              <a:gd name="connsiteX51" fmla="*/ 3139466 w 6488557"/>
              <a:gd name="connsiteY51" fmla="*/ 3132907 h 4201140"/>
              <a:gd name="connsiteX52" fmla="*/ 2551042 w 6488557"/>
              <a:gd name="connsiteY52" fmla="*/ 3464716 h 4201140"/>
              <a:gd name="connsiteX53" fmla="*/ 2104652 w 6488557"/>
              <a:gd name="connsiteY53" fmla="*/ 3917074 h 4201140"/>
              <a:gd name="connsiteX54" fmla="*/ 1079387 w 6488557"/>
              <a:gd name="connsiteY54" fmla="*/ 3631814 h 4201140"/>
              <a:gd name="connsiteX55" fmla="*/ 1060290 w 6488557"/>
              <a:gd name="connsiteY55" fmla="*/ 3109036 h 4201140"/>
              <a:gd name="connsiteX56" fmla="*/ 1355098 w 6488557"/>
              <a:gd name="connsiteY56" fmla="*/ 3001616 h 4201140"/>
              <a:gd name="connsiteX57" fmla="*/ 1698843 w 6488557"/>
              <a:gd name="connsiteY57" fmla="*/ 3063681 h 4201140"/>
              <a:gd name="connsiteX58" fmla="*/ 2521203 w 6488557"/>
              <a:gd name="connsiteY58" fmla="*/ 3446813 h 4201140"/>
              <a:gd name="connsiteX59" fmla="*/ 2551042 w 6488557"/>
              <a:gd name="connsiteY59" fmla="*/ 3464716 h 420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488557" h="4201140">
                <a:moveTo>
                  <a:pt x="6458748" y="1624251"/>
                </a:moveTo>
                <a:cubicBezTo>
                  <a:pt x="6372812" y="1089538"/>
                  <a:pt x="6092326" y="613309"/>
                  <a:pt x="5691291" y="319694"/>
                </a:cubicBezTo>
                <a:cubicBezTo>
                  <a:pt x="5480031" y="165725"/>
                  <a:pt x="5231772" y="61885"/>
                  <a:pt x="4971576" y="20111"/>
                </a:cubicBezTo>
                <a:cubicBezTo>
                  <a:pt x="4703026" y="-22857"/>
                  <a:pt x="4435669" y="3401"/>
                  <a:pt x="4196958" y="95305"/>
                </a:cubicBezTo>
                <a:cubicBezTo>
                  <a:pt x="3596598" y="328048"/>
                  <a:pt x="3286273" y="905730"/>
                  <a:pt x="3154982" y="1230377"/>
                </a:cubicBezTo>
                <a:cubicBezTo>
                  <a:pt x="3002207" y="1607542"/>
                  <a:pt x="2927013" y="2009770"/>
                  <a:pt x="2854206" y="2397676"/>
                </a:cubicBezTo>
                <a:lnTo>
                  <a:pt x="2854206" y="2398870"/>
                </a:lnTo>
                <a:cubicBezTo>
                  <a:pt x="2841077" y="2471677"/>
                  <a:pt x="2826754" y="2545677"/>
                  <a:pt x="2812431" y="2619678"/>
                </a:cubicBezTo>
                <a:cubicBezTo>
                  <a:pt x="2669205" y="2551645"/>
                  <a:pt x="2504494" y="2496742"/>
                  <a:pt x="2321879" y="2457354"/>
                </a:cubicBezTo>
                <a:cubicBezTo>
                  <a:pt x="2138072" y="2417967"/>
                  <a:pt x="1949489" y="2395289"/>
                  <a:pt x="1766875" y="2372612"/>
                </a:cubicBezTo>
                <a:cubicBezTo>
                  <a:pt x="1598584" y="2352321"/>
                  <a:pt x="1424324" y="2330837"/>
                  <a:pt x="1258420" y="2296224"/>
                </a:cubicBezTo>
                <a:cubicBezTo>
                  <a:pt x="859772" y="2213868"/>
                  <a:pt x="567351" y="2061093"/>
                  <a:pt x="387124" y="1839092"/>
                </a:cubicBezTo>
                <a:cubicBezTo>
                  <a:pt x="199735" y="1609929"/>
                  <a:pt x="128122" y="1226797"/>
                  <a:pt x="329833" y="982118"/>
                </a:cubicBezTo>
                <a:cubicBezTo>
                  <a:pt x="347736" y="960634"/>
                  <a:pt x="356091" y="933182"/>
                  <a:pt x="353704" y="905730"/>
                </a:cubicBezTo>
                <a:cubicBezTo>
                  <a:pt x="351317" y="878278"/>
                  <a:pt x="338188" y="853214"/>
                  <a:pt x="315510" y="835310"/>
                </a:cubicBezTo>
                <a:cubicBezTo>
                  <a:pt x="294026" y="817407"/>
                  <a:pt x="266574" y="809052"/>
                  <a:pt x="239123" y="811439"/>
                </a:cubicBezTo>
                <a:cubicBezTo>
                  <a:pt x="211671" y="813826"/>
                  <a:pt x="186606" y="826955"/>
                  <a:pt x="168703" y="849633"/>
                </a:cubicBezTo>
                <a:cubicBezTo>
                  <a:pt x="44573" y="1000021"/>
                  <a:pt x="-13912" y="1202926"/>
                  <a:pt x="2798" y="1420153"/>
                </a:cubicBezTo>
                <a:cubicBezTo>
                  <a:pt x="19508" y="1621864"/>
                  <a:pt x="98283" y="1818801"/>
                  <a:pt x="224800" y="1973964"/>
                </a:cubicBezTo>
                <a:cubicBezTo>
                  <a:pt x="436059" y="2232965"/>
                  <a:pt x="770255" y="2410805"/>
                  <a:pt x="1216646" y="2503903"/>
                </a:cubicBezTo>
                <a:cubicBezTo>
                  <a:pt x="1392098" y="2539710"/>
                  <a:pt x="1571132" y="2562387"/>
                  <a:pt x="1743004" y="2582678"/>
                </a:cubicBezTo>
                <a:cubicBezTo>
                  <a:pt x="1919651" y="2604162"/>
                  <a:pt x="2103458" y="2626839"/>
                  <a:pt x="2277718" y="2663840"/>
                </a:cubicBezTo>
                <a:cubicBezTo>
                  <a:pt x="2463913" y="2704420"/>
                  <a:pt x="2629817" y="2760518"/>
                  <a:pt x="2768270" y="2833325"/>
                </a:cubicBezTo>
                <a:cubicBezTo>
                  <a:pt x="2727689" y="3013552"/>
                  <a:pt x="2688301" y="3153198"/>
                  <a:pt x="2639366" y="3273747"/>
                </a:cubicBezTo>
                <a:cubicBezTo>
                  <a:pt x="2635785" y="3271360"/>
                  <a:pt x="2633398" y="3270166"/>
                  <a:pt x="2629817" y="3267779"/>
                </a:cubicBezTo>
                <a:cubicBezTo>
                  <a:pt x="2357686" y="3098294"/>
                  <a:pt x="2065265" y="2962229"/>
                  <a:pt x="1760908" y="2863164"/>
                </a:cubicBezTo>
                <a:cubicBezTo>
                  <a:pt x="1491164" y="2774840"/>
                  <a:pt x="1122355" y="2722324"/>
                  <a:pt x="901547" y="2968197"/>
                </a:cubicBezTo>
                <a:cubicBezTo>
                  <a:pt x="699835" y="3192585"/>
                  <a:pt x="759513" y="3527975"/>
                  <a:pt x="900353" y="3745202"/>
                </a:cubicBezTo>
                <a:cubicBezTo>
                  <a:pt x="1029257" y="3944526"/>
                  <a:pt x="1235743" y="4092527"/>
                  <a:pt x="1481615" y="4160560"/>
                </a:cubicBezTo>
                <a:cubicBezTo>
                  <a:pt x="1577100" y="4186818"/>
                  <a:pt x="1673778" y="4201141"/>
                  <a:pt x="1770456" y="4201141"/>
                </a:cubicBezTo>
                <a:cubicBezTo>
                  <a:pt x="1918457" y="4201141"/>
                  <a:pt x="2065265" y="4167721"/>
                  <a:pt x="2192975" y="4105656"/>
                </a:cubicBezTo>
                <a:cubicBezTo>
                  <a:pt x="2460332" y="3975559"/>
                  <a:pt x="2631011" y="3748783"/>
                  <a:pt x="2728882" y="3570943"/>
                </a:cubicBezTo>
                <a:cubicBezTo>
                  <a:pt x="2811238" y="3611524"/>
                  <a:pt x="2885238" y="3635395"/>
                  <a:pt x="2959239" y="3643750"/>
                </a:cubicBezTo>
                <a:cubicBezTo>
                  <a:pt x="3154982" y="3666427"/>
                  <a:pt x="3384145" y="3551846"/>
                  <a:pt x="3415178" y="3344167"/>
                </a:cubicBezTo>
                <a:cubicBezTo>
                  <a:pt x="3431887" y="3235553"/>
                  <a:pt x="3393693" y="3124553"/>
                  <a:pt x="3300596" y="3004003"/>
                </a:cubicBezTo>
                <a:cubicBezTo>
                  <a:pt x="3219434" y="2900164"/>
                  <a:pt x="3119175" y="2807066"/>
                  <a:pt x="2999820" y="2728292"/>
                </a:cubicBezTo>
                <a:cubicBezTo>
                  <a:pt x="3018917" y="2631613"/>
                  <a:pt x="3038014" y="2532548"/>
                  <a:pt x="3055917" y="2435870"/>
                </a:cubicBezTo>
                <a:cubicBezTo>
                  <a:pt x="3127530" y="2057513"/>
                  <a:pt x="3201531" y="1666026"/>
                  <a:pt x="3345951" y="1307959"/>
                </a:cubicBezTo>
                <a:cubicBezTo>
                  <a:pt x="3464113" y="1015537"/>
                  <a:pt x="3741019" y="493953"/>
                  <a:pt x="4268571" y="289855"/>
                </a:cubicBezTo>
                <a:cubicBezTo>
                  <a:pt x="4675574" y="132305"/>
                  <a:pt x="5184029" y="209886"/>
                  <a:pt x="5562386" y="487985"/>
                </a:cubicBezTo>
                <a:cubicBezTo>
                  <a:pt x="5919260" y="749374"/>
                  <a:pt x="6168714" y="1175474"/>
                  <a:pt x="6246295" y="1656477"/>
                </a:cubicBezTo>
                <a:cubicBezTo>
                  <a:pt x="6316714" y="2093319"/>
                  <a:pt x="6249875" y="2570742"/>
                  <a:pt x="6054132" y="3037423"/>
                </a:cubicBezTo>
                <a:cubicBezTo>
                  <a:pt x="6031455" y="3091133"/>
                  <a:pt x="6056519" y="3152004"/>
                  <a:pt x="6110229" y="3174682"/>
                </a:cubicBezTo>
                <a:cubicBezTo>
                  <a:pt x="6136488" y="3185424"/>
                  <a:pt x="6165132" y="3185424"/>
                  <a:pt x="6190198" y="3174682"/>
                </a:cubicBezTo>
                <a:cubicBezTo>
                  <a:pt x="6216456" y="3163940"/>
                  <a:pt x="6236746" y="3143650"/>
                  <a:pt x="6247488" y="3118585"/>
                </a:cubicBezTo>
                <a:cubicBezTo>
                  <a:pt x="6464716" y="2616097"/>
                  <a:pt x="6535135" y="2099287"/>
                  <a:pt x="6458748" y="1624251"/>
                </a:cubicBezTo>
                <a:close/>
                <a:moveTo>
                  <a:pt x="3139466" y="3132907"/>
                </a:moveTo>
                <a:cubicBezTo>
                  <a:pt x="3194370" y="3203327"/>
                  <a:pt x="3219434" y="3265392"/>
                  <a:pt x="3212273" y="3313134"/>
                </a:cubicBezTo>
                <a:cubicBezTo>
                  <a:pt x="3200337" y="3395490"/>
                  <a:pt x="3080982" y="3446813"/>
                  <a:pt x="2987884" y="3436071"/>
                </a:cubicBezTo>
                <a:cubicBezTo>
                  <a:pt x="2937755" y="3430103"/>
                  <a:pt x="2884045" y="3412200"/>
                  <a:pt x="2823173" y="3382361"/>
                </a:cubicBezTo>
                <a:cubicBezTo>
                  <a:pt x="2874496" y="3259424"/>
                  <a:pt x="2916271" y="3123359"/>
                  <a:pt x="2956852" y="2952680"/>
                </a:cubicBezTo>
                <a:cubicBezTo>
                  <a:pt x="3027272" y="3006391"/>
                  <a:pt x="3088143" y="3067262"/>
                  <a:pt x="3139466" y="3132907"/>
                </a:cubicBezTo>
                <a:close/>
                <a:moveTo>
                  <a:pt x="2551042" y="3464716"/>
                </a:moveTo>
                <a:cubicBezTo>
                  <a:pt x="2467493" y="3617492"/>
                  <a:pt x="2324266" y="3809654"/>
                  <a:pt x="2104652" y="3917074"/>
                </a:cubicBezTo>
                <a:cubicBezTo>
                  <a:pt x="1758520" y="4085366"/>
                  <a:pt x="1288259" y="3954075"/>
                  <a:pt x="1079387" y="3631814"/>
                </a:cubicBezTo>
                <a:cubicBezTo>
                  <a:pt x="977934" y="3474265"/>
                  <a:pt x="938547" y="3245102"/>
                  <a:pt x="1060290" y="3109036"/>
                </a:cubicBezTo>
                <a:cubicBezTo>
                  <a:pt x="1124742" y="3037423"/>
                  <a:pt x="1223807" y="3001616"/>
                  <a:pt x="1355098" y="3001616"/>
                </a:cubicBezTo>
                <a:cubicBezTo>
                  <a:pt x="1481615" y="3001616"/>
                  <a:pt x="1611713" y="3035036"/>
                  <a:pt x="1698843" y="3063681"/>
                </a:cubicBezTo>
                <a:cubicBezTo>
                  <a:pt x="1987683" y="3157972"/>
                  <a:pt x="2264588" y="3286876"/>
                  <a:pt x="2521203" y="3446813"/>
                </a:cubicBezTo>
                <a:cubicBezTo>
                  <a:pt x="2530752" y="3452781"/>
                  <a:pt x="2540300" y="3458749"/>
                  <a:pt x="2551042" y="3464716"/>
                </a:cubicBezTo>
                <a:close/>
              </a:path>
            </a:pathLst>
          </a:custGeom>
          <a:solidFill>
            <a:schemeClr val="bg1"/>
          </a:solidFill>
          <a:ln w="32988" cap="flat">
            <a:solidFill>
              <a:srgbClr val="CAF4F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44F887D-C401-C4AE-A3DC-6A274E99DF8B}"/>
              </a:ext>
            </a:extLst>
          </p:cNvPr>
          <p:cNvSpPr/>
          <p:nvPr/>
        </p:nvSpPr>
        <p:spPr>
          <a:xfrm>
            <a:off x="4612087" y="180615"/>
            <a:ext cx="6116705" cy="5020716"/>
          </a:xfrm>
          <a:custGeom>
            <a:avLst/>
            <a:gdLst>
              <a:gd name="connsiteX0" fmla="*/ 5038658 w 5242823"/>
              <a:gd name="connsiteY0" fmla="*/ 2123982 h 4303416"/>
              <a:gd name="connsiteX1" fmla="*/ 4496783 w 5242823"/>
              <a:gd name="connsiteY1" fmla="*/ 1600010 h 4303416"/>
              <a:gd name="connsiteX2" fmla="*/ 3960876 w 5242823"/>
              <a:gd name="connsiteY2" fmla="*/ 1591655 h 4303416"/>
              <a:gd name="connsiteX3" fmla="*/ 3882101 w 5242823"/>
              <a:gd name="connsiteY3" fmla="*/ 1602397 h 4303416"/>
              <a:gd name="connsiteX4" fmla="*/ 3404679 w 5242823"/>
              <a:gd name="connsiteY4" fmla="*/ 1529590 h 4303416"/>
              <a:gd name="connsiteX5" fmla="*/ 3183871 w 5242823"/>
              <a:gd name="connsiteY5" fmla="*/ 1071264 h 4303416"/>
              <a:gd name="connsiteX6" fmla="*/ 3102709 w 5242823"/>
              <a:gd name="connsiteY6" fmla="*/ 806294 h 4303416"/>
              <a:gd name="connsiteX7" fmla="*/ 2119218 w 5242823"/>
              <a:gd name="connsiteY7" fmla="*/ 28095 h 4303416"/>
              <a:gd name="connsiteX8" fmla="*/ 904177 w 5242823"/>
              <a:gd name="connsiteY8" fmla="*/ 213097 h 4303416"/>
              <a:gd name="connsiteX9" fmla="*/ 262043 w 5242823"/>
              <a:gd name="connsiteY9" fmla="*/ 661874 h 4303416"/>
              <a:gd name="connsiteX10" fmla="*/ 6622 w 5242823"/>
              <a:gd name="connsiteY10" fmla="*/ 1446041 h 4303416"/>
              <a:gd name="connsiteX11" fmla="*/ 555658 w 5242823"/>
              <a:gd name="connsiteY11" fmla="*/ 2061916 h 4303416"/>
              <a:gd name="connsiteX12" fmla="*/ 990113 w 5242823"/>
              <a:gd name="connsiteY12" fmla="*/ 1931819 h 4303416"/>
              <a:gd name="connsiteX13" fmla="*/ 1182275 w 5242823"/>
              <a:gd name="connsiteY13" fmla="*/ 1541525 h 4303416"/>
              <a:gd name="connsiteX14" fmla="*/ 1152436 w 5242823"/>
              <a:gd name="connsiteY14" fmla="*/ 1468719 h 4303416"/>
              <a:gd name="connsiteX15" fmla="*/ 1078436 w 5242823"/>
              <a:gd name="connsiteY15" fmla="*/ 1437686 h 4303416"/>
              <a:gd name="connsiteX16" fmla="*/ 974597 w 5242823"/>
              <a:gd name="connsiteY16" fmla="*/ 1540332 h 4303416"/>
              <a:gd name="connsiteX17" fmla="*/ 856434 w 5242823"/>
              <a:gd name="connsiteY17" fmla="*/ 1775463 h 4303416"/>
              <a:gd name="connsiteX18" fmla="*/ 586691 w 5242823"/>
              <a:gd name="connsiteY18" fmla="*/ 1859012 h 4303416"/>
              <a:gd name="connsiteX19" fmla="*/ 210720 w 5242823"/>
              <a:gd name="connsiteY19" fmla="*/ 1420976 h 4303416"/>
              <a:gd name="connsiteX20" fmla="*/ 418399 w 5242823"/>
              <a:gd name="connsiteY20" fmla="*/ 797940 h 4303416"/>
              <a:gd name="connsiteX21" fmla="*/ 986532 w 5242823"/>
              <a:gd name="connsiteY21" fmla="*/ 404066 h 4303416"/>
              <a:gd name="connsiteX22" fmla="*/ 2079830 w 5242823"/>
              <a:gd name="connsiteY22" fmla="*/ 233387 h 4303416"/>
              <a:gd name="connsiteX23" fmla="*/ 2909352 w 5242823"/>
              <a:gd name="connsiteY23" fmla="*/ 883876 h 4303416"/>
              <a:gd name="connsiteX24" fmla="*/ 2983353 w 5242823"/>
              <a:gd name="connsiteY24" fmla="*/ 1127361 h 4303416"/>
              <a:gd name="connsiteX25" fmla="*/ 3276968 w 5242823"/>
              <a:gd name="connsiteY25" fmla="*/ 1695494 h 4303416"/>
              <a:gd name="connsiteX26" fmla="*/ 3907166 w 5242823"/>
              <a:gd name="connsiteY26" fmla="*/ 1811269 h 4303416"/>
              <a:gd name="connsiteX27" fmla="*/ 3989521 w 5242823"/>
              <a:gd name="connsiteY27" fmla="*/ 1800527 h 4303416"/>
              <a:gd name="connsiteX28" fmla="*/ 4434718 w 5242823"/>
              <a:gd name="connsiteY28" fmla="*/ 1800527 h 4303416"/>
              <a:gd name="connsiteX29" fmla="*/ 4854850 w 5242823"/>
              <a:gd name="connsiteY29" fmla="*/ 2221853 h 4303416"/>
              <a:gd name="connsiteX30" fmla="*/ 4648365 w 5242823"/>
              <a:gd name="connsiteY30" fmla="*/ 4133931 h 4303416"/>
              <a:gd name="connsiteX31" fmla="*/ 4624494 w 5242823"/>
              <a:gd name="connsiteY31" fmla="*/ 4209126 h 4303416"/>
              <a:gd name="connsiteX32" fmla="*/ 4661494 w 5242823"/>
              <a:gd name="connsiteY32" fmla="*/ 4279545 h 4303416"/>
              <a:gd name="connsiteX33" fmla="*/ 4727140 w 5242823"/>
              <a:gd name="connsiteY33" fmla="*/ 4303416 h 4303416"/>
              <a:gd name="connsiteX34" fmla="*/ 4807108 w 5242823"/>
              <a:gd name="connsiteY34" fmla="*/ 4266416 h 4303416"/>
              <a:gd name="connsiteX35" fmla="*/ 5230821 w 5242823"/>
              <a:gd name="connsiteY35" fmla="*/ 3233990 h 4303416"/>
              <a:gd name="connsiteX36" fmla="*/ 5038658 w 5242823"/>
              <a:gd name="connsiteY36" fmla="*/ 2123982 h 430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42823" h="4303416">
                <a:moveTo>
                  <a:pt x="5038658" y="2123982"/>
                </a:moveTo>
                <a:cubicBezTo>
                  <a:pt x="4940787" y="1931819"/>
                  <a:pt x="4767721" y="1685946"/>
                  <a:pt x="4496783" y="1600010"/>
                </a:cubicBezTo>
                <a:cubicBezTo>
                  <a:pt x="4316556" y="1542719"/>
                  <a:pt x="4136329" y="1567784"/>
                  <a:pt x="3960876" y="1591655"/>
                </a:cubicBezTo>
                <a:cubicBezTo>
                  <a:pt x="3934618" y="1595236"/>
                  <a:pt x="3908360" y="1598816"/>
                  <a:pt x="3882101" y="1602397"/>
                </a:cubicBezTo>
                <a:cubicBezTo>
                  <a:pt x="3728132" y="1621494"/>
                  <a:pt x="3535970" y="1631042"/>
                  <a:pt x="3404679" y="1529590"/>
                </a:cubicBezTo>
                <a:cubicBezTo>
                  <a:pt x="3279355" y="1431718"/>
                  <a:pt x="3232806" y="1257459"/>
                  <a:pt x="3183871" y="1071264"/>
                </a:cubicBezTo>
                <a:cubicBezTo>
                  <a:pt x="3159999" y="982941"/>
                  <a:pt x="3136128" y="892231"/>
                  <a:pt x="3102709" y="806294"/>
                </a:cubicBezTo>
                <a:cubicBezTo>
                  <a:pt x="2948740" y="412421"/>
                  <a:pt x="2571576" y="114031"/>
                  <a:pt x="2119218" y="28095"/>
                </a:cubicBezTo>
                <a:cubicBezTo>
                  <a:pt x="1748022" y="-42325"/>
                  <a:pt x="1338631" y="19740"/>
                  <a:pt x="904177" y="213097"/>
                </a:cubicBezTo>
                <a:cubicBezTo>
                  <a:pt x="622497" y="338420"/>
                  <a:pt x="412431" y="485228"/>
                  <a:pt x="262043" y="661874"/>
                </a:cubicBezTo>
                <a:cubicBezTo>
                  <a:pt x="67493" y="889843"/>
                  <a:pt x="-26798" y="1182265"/>
                  <a:pt x="6622" y="1446041"/>
                </a:cubicBezTo>
                <a:cubicBezTo>
                  <a:pt x="47203" y="1759946"/>
                  <a:pt x="278753" y="2018948"/>
                  <a:pt x="555658" y="2061916"/>
                </a:cubicBezTo>
                <a:cubicBezTo>
                  <a:pt x="703659" y="2084594"/>
                  <a:pt x="867176" y="2036852"/>
                  <a:pt x="990113" y="1931819"/>
                </a:cubicBezTo>
                <a:cubicBezTo>
                  <a:pt x="1110662" y="1829173"/>
                  <a:pt x="1179888" y="1687140"/>
                  <a:pt x="1182275" y="1541525"/>
                </a:cubicBezTo>
                <a:cubicBezTo>
                  <a:pt x="1182275" y="1514074"/>
                  <a:pt x="1171533" y="1487815"/>
                  <a:pt x="1152436" y="1468719"/>
                </a:cubicBezTo>
                <a:cubicBezTo>
                  <a:pt x="1133340" y="1448428"/>
                  <a:pt x="1107081" y="1437686"/>
                  <a:pt x="1078436" y="1437686"/>
                </a:cubicBezTo>
                <a:cubicBezTo>
                  <a:pt x="1022339" y="1437686"/>
                  <a:pt x="975790" y="1483041"/>
                  <a:pt x="974597" y="1540332"/>
                </a:cubicBezTo>
                <a:cubicBezTo>
                  <a:pt x="973403" y="1626268"/>
                  <a:pt x="930435" y="1712204"/>
                  <a:pt x="856434" y="1775463"/>
                </a:cubicBezTo>
                <a:cubicBezTo>
                  <a:pt x="777660" y="1842302"/>
                  <a:pt x="677401" y="1873334"/>
                  <a:pt x="586691" y="1859012"/>
                </a:cubicBezTo>
                <a:cubicBezTo>
                  <a:pt x="401689" y="1830366"/>
                  <a:pt x="239365" y="1641784"/>
                  <a:pt x="210720" y="1420976"/>
                </a:cubicBezTo>
                <a:cubicBezTo>
                  <a:pt x="183268" y="1215685"/>
                  <a:pt x="260850" y="981747"/>
                  <a:pt x="418399" y="797940"/>
                </a:cubicBezTo>
                <a:cubicBezTo>
                  <a:pt x="548497" y="645164"/>
                  <a:pt x="734692" y="516260"/>
                  <a:pt x="986532" y="404066"/>
                </a:cubicBezTo>
                <a:cubicBezTo>
                  <a:pt x="1382793" y="228613"/>
                  <a:pt x="1750409" y="171322"/>
                  <a:pt x="2079830" y="233387"/>
                </a:cubicBezTo>
                <a:cubicBezTo>
                  <a:pt x="2462962" y="306194"/>
                  <a:pt x="2780448" y="555648"/>
                  <a:pt x="2909352" y="883876"/>
                </a:cubicBezTo>
                <a:cubicBezTo>
                  <a:pt x="2939191" y="959070"/>
                  <a:pt x="2961869" y="1043812"/>
                  <a:pt x="2983353" y="1127361"/>
                </a:cubicBezTo>
                <a:cubicBezTo>
                  <a:pt x="3039450" y="1337427"/>
                  <a:pt x="3096741" y="1554655"/>
                  <a:pt x="3276968" y="1695494"/>
                </a:cubicBezTo>
                <a:cubicBezTo>
                  <a:pt x="3467937" y="1844689"/>
                  <a:pt x="3713810" y="1835141"/>
                  <a:pt x="3907166" y="1811269"/>
                </a:cubicBezTo>
                <a:cubicBezTo>
                  <a:pt x="3934618" y="1807689"/>
                  <a:pt x="3960876" y="1804108"/>
                  <a:pt x="3989521" y="1800527"/>
                </a:cubicBezTo>
                <a:cubicBezTo>
                  <a:pt x="4148264" y="1779043"/>
                  <a:pt x="4298653" y="1757559"/>
                  <a:pt x="4434718" y="1800527"/>
                </a:cubicBezTo>
                <a:cubicBezTo>
                  <a:pt x="4637623" y="1864980"/>
                  <a:pt x="4774882" y="2065497"/>
                  <a:pt x="4854850" y="2221853"/>
                </a:cubicBezTo>
                <a:cubicBezTo>
                  <a:pt x="5159207" y="2818632"/>
                  <a:pt x="5072078" y="3623089"/>
                  <a:pt x="4648365" y="4133931"/>
                </a:cubicBezTo>
                <a:cubicBezTo>
                  <a:pt x="4630462" y="4155415"/>
                  <a:pt x="4622107" y="4181674"/>
                  <a:pt x="4624494" y="4209126"/>
                </a:cubicBezTo>
                <a:cubicBezTo>
                  <a:pt x="4626881" y="4236578"/>
                  <a:pt x="4640010" y="4261642"/>
                  <a:pt x="4661494" y="4279545"/>
                </a:cubicBezTo>
                <a:cubicBezTo>
                  <a:pt x="4679397" y="4295062"/>
                  <a:pt x="4703268" y="4303416"/>
                  <a:pt x="4727140" y="4303416"/>
                </a:cubicBezTo>
                <a:cubicBezTo>
                  <a:pt x="4758173" y="4303416"/>
                  <a:pt x="4786817" y="4290288"/>
                  <a:pt x="4807108" y="4266416"/>
                </a:cubicBezTo>
                <a:cubicBezTo>
                  <a:pt x="5038658" y="3987124"/>
                  <a:pt x="5189046" y="3620702"/>
                  <a:pt x="5230821" y="3233990"/>
                </a:cubicBezTo>
                <a:cubicBezTo>
                  <a:pt x="5272595" y="2842503"/>
                  <a:pt x="5204562" y="2449822"/>
                  <a:pt x="5038658" y="2123982"/>
                </a:cubicBezTo>
                <a:close/>
              </a:path>
            </a:pathLst>
          </a:custGeom>
          <a:solidFill>
            <a:srgbClr val="FFFFFF"/>
          </a:solidFill>
          <a:ln w="32988" cap="flat">
            <a:solidFill>
              <a:srgbClr val="CAF4F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4" name="Graphic 261">
            <a:extLst>
              <a:ext uri="{FF2B5EF4-FFF2-40B4-BE49-F238E27FC236}">
                <a16:creationId xmlns:a16="http://schemas.microsoft.com/office/drawing/2014/main" id="{36057A82-270E-9CAD-E86A-804CBB61F96B}"/>
              </a:ext>
            </a:extLst>
          </p:cNvPr>
          <p:cNvGrpSpPr/>
          <p:nvPr/>
        </p:nvGrpSpPr>
        <p:grpSpPr>
          <a:xfrm>
            <a:off x="9216592" y="5238698"/>
            <a:ext cx="1971782" cy="1197551"/>
            <a:chOff x="8496242" y="5224109"/>
            <a:chExt cx="1690077" cy="1026459"/>
          </a:xfrm>
        </p:grpSpPr>
        <p:grpSp>
          <p:nvGrpSpPr>
            <p:cNvPr id="405" name="Graphic 261">
              <a:extLst>
                <a:ext uri="{FF2B5EF4-FFF2-40B4-BE49-F238E27FC236}">
                  <a16:creationId xmlns:a16="http://schemas.microsoft.com/office/drawing/2014/main" id="{AE350CAC-F083-B1CD-AFCE-68D2BC0AB70C}"/>
                </a:ext>
              </a:extLst>
            </p:cNvPr>
            <p:cNvGrpSpPr/>
            <p:nvPr/>
          </p:nvGrpSpPr>
          <p:grpSpPr>
            <a:xfrm>
              <a:off x="8496242" y="5859082"/>
              <a:ext cx="1690077" cy="391486"/>
              <a:chOff x="8496242" y="5859082"/>
              <a:chExt cx="1690077" cy="391486"/>
            </a:xfrm>
            <a:noFill/>
          </p:grpSpPr>
          <p:sp>
            <p:nvSpPr>
              <p:cNvPr id="406" name="Freeform: Shape 405">
                <a:extLst>
                  <a:ext uri="{FF2B5EF4-FFF2-40B4-BE49-F238E27FC236}">
                    <a16:creationId xmlns:a16="http://schemas.microsoft.com/office/drawing/2014/main" id="{B3832ED9-11EE-82BE-37E9-67D2621EB7D0}"/>
                  </a:ext>
                </a:extLst>
              </p:cNvPr>
              <p:cNvSpPr/>
              <p:nvPr/>
            </p:nvSpPr>
            <p:spPr>
              <a:xfrm>
                <a:off x="8848341" y="6057212"/>
                <a:ext cx="969168" cy="11935"/>
              </a:xfrm>
              <a:custGeom>
                <a:avLst/>
                <a:gdLst>
                  <a:gd name="connsiteX0" fmla="*/ 0 w 969168"/>
                  <a:gd name="connsiteY0" fmla="*/ 0 h 11935"/>
                  <a:gd name="connsiteX1" fmla="*/ 969168 w 969168"/>
                  <a:gd name="connsiteY1" fmla="*/ 0 h 11935"/>
                </a:gdLst>
                <a:ahLst/>
                <a:cxnLst>
                  <a:cxn ang="0">
                    <a:pos x="connsiteX0" y="connsiteY0"/>
                  </a:cxn>
                  <a:cxn ang="0">
                    <a:pos x="connsiteX1" y="connsiteY1"/>
                  </a:cxn>
                </a:cxnLst>
                <a:rect l="l" t="t" r="r" b="b"/>
                <a:pathLst>
                  <a:path w="969168" h="11935">
                    <a:moveTo>
                      <a:pt x="0" y="0"/>
                    </a:moveTo>
                    <a:lnTo>
                      <a:pt x="969168" y="0"/>
                    </a:lnTo>
                  </a:path>
                </a:pathLst>
              </a:custGeom>
              <a:ln w="8857"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0331FBBF-403E-CB90-53B8-30E690BE60D5}"/>
                  </a:ext>
                </a:extLst>
              </p:cNvPr>
              <p:cNvSpPr/>
              <p:nvPr/>
            </p:nvSpPr>
            <p:spPr>
              <a:xfrm>
                <a:off x="8684824" y="6053632"/>
                <a:ext cx="545454" cy="127710"/>
              </a:xfrm>
              <a:custGeom>
                <a:avLst/>
                <a:gdLst>
                  <a:gd name="connsiteX0" fmla="*/ 545455 w 545454"/>
                  <a:gd name="connsiteY0" fmla="*/ 127710 h 127710"/>
                  <a:gd name="connsiteX1" fmla="*/ 0 w 545454"/>
                  <a:gd name="connsiteY1" fmla="*/ 7161 h 127710"/>
                  <a:gd name="connsiteX2" fmla="*/ 1193 w 545454"/>
                  <a:gd name="connsiteY2" fmla="*/ 0 h 127710"/>
                </a:gdLst>
                <a:ahLst/>
                <a:cxnLst>
                  <a:cxn ang="0">
                    <a:pos x="connsiteX0" y="connsiteY0"/>
                  </a:cxn>
                  <a:cxn ang="0">
                    <a:pos x="connsiteX1" y="connsiteY1"/>
                  </a:cxn>
                  <a:cxn ang="0">
                    <a:pos x="connsiteX2" y="connsiteY2"/>
                  </a:cxn>
                </a:cxnLst>
                <a:rect l="l" t="t" r="r" b="b"/>
                <a:pathLst>
                  <a:path w="545454" h="127710">
                    <a:moveTo>
                      <a:pt x="545455" y="127710"/>
                    </a:moveTo>
                    <a:cubicBezTo>
                      <a:pt x="236324" y="118162"/>
                      <a:pt x="0" y="68032"/>
                      <a:pt x="0" y="7161"/>
                    </a:cubicBezTo>
                    <a:cubicBezTo>
                      <a:pt x="0" y="4774"/>
                      <a:pt x="0" y="2387"/>
                      <a:pt x="1193" y="0"/>
                    </a:cubicBezTo>
                  </a:path>
                </a:pathLst>
              </a:custGeom>
              <a:noFill/>
              <a:ln w="8857"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A6C3A330-AD17-6FA5-0E45-36889C1E4D42}"/>
                  </a:ext>
                </a:extLst>
              </p:cNvPr>
              <p:cNvSpPr/>
              <p:nvPr/>
            </p:nvSpPr>
            <p:spPr>
              <a:xfrm>
                <a:off x="8795825" y="5937856"/>
                <a:ext cx="1204298" cy="243485"/>
              </a:xfrm>
              <a:custGeom>
                <a:avLst/>
                <a:gdLst>
                  <a:gd name="connsiteX0" fmla="*/ 0 w 1204298"/>
                  <a:gd name="connsiteY0" fmla="*/ 54903 h 243485"/>
                  <a:gd name="connsiteX1" fmla="*/ 546649 w 1204298"/>
                  <a:gd name="connsiteY1" fmla="*/ 0 h 243485"/>
                  <a:gd name="connsiteX2" fmla="*/ 1204299 w 1204298"/>
                  <a:gd name="connsiteY2" fmla="*/ 122936 h 243485"/>
                  <a:gd name="connsiteX3" fmla="*/ 658844 w 1204298"/>
                  <a:gd name="connsiteY3" fmla="*/ 243485 h 243485"/>
                </a:gdLst>
                <a:ahLst/>
                <a:cxnLst>
                  <a:cxn ang="0">
                    <a:pos x="connsiteX0" y="connsiteY0"/>
                  </a:cxn>
                  <a:cxn ang="0">
                    <a:pos x="connsiteX1" y="connsiteY1"/>
                  </a:cxn>
                  <a:cxn ang="0">
                    <a:pos x="connsiteX2" y="connsiteY2"/>
                  </a:cxn>
                  <a:cxn ang="0">
                    <a:pos x="connsiteX3" y="connsiteY3"/>
                  </a:cxn>
                </a:cxnLst>
                <a:rect l="l" t="t" r="r" b="b"/>
                <a:pathLst>
                  <a:path w="1204298" h="243485">
                    <a:moveTo>
                      <a:pt x="0" y="54903"/>
                    </a:moveTo>
                    <a:cubicBezTo>
                      <a:pt x="118162" y="21484"/>
                      <a:pt x="318680" y="0"/>
                      <a:pt x="546649" y="0"/>
                    </a:cubicBezTo>
                    <a:cubicBezTo>
                      <a:pt x="909491" y="0"/>
                      <a:pt x="1204299" y="54903"/>
                      <a:pt x="1204299" y="122936"/>
                    </a:cubicBezTo>
                    <a:cubicBezTo>
                      <a:pt x="1204299" y="183807"/>
                      <a:pt x="969168" y="233937"/>
                      <a:pt x="658844" y="243485"/>
                    </a:cubicBezTo>
                  </a:path>
                </a:pathLst>
              </a:custGeom>
              <a:noFill/>
              <a:ln w="8857"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F2F8548C-1646-3B58-9E23-039FC162782B}"/>
                  </a:ext>
                </a:extLst>
              </p:cNvPr>
              <p:cNvSpPr/>
              <p:nvPr/>
            </p:nvSpPr>
            <p:spPr>
              <a:xfrm>
                <a:off x="8824470" y="6209987"/>
                <a:ext cx="1013330" cy="40581"/>
              </a:xfrm>
              <a:custGeom>
                <a:avLst/>
                <a:gdLst>
                  <a:gd name="connsiteX0" fmla="*/ 1013330 w 1013330"/>
                  <a:gd name="connsiteY0" fmla="*/ 3581 h 40581"/>
                  <a:gd name="connsiteX1" fmla="*/ 516811 w 1013330"/>
                  <a:gd name="connsiteY1" fmla="*/ 40581 h 40581"/>
                  <a:gd name="connsiteX2" fmla="*/ 0 w 1013330"/>
                  <a:gd name="connsiteY2" fmla="*/ 0 h 40581"/>
                </a:gdLst>
                <a:ahLst/>
                <a:cxnLst>
                  <a:cxn ang="0">
                    <a:pos x="connsiteX0" y="connsiteY0"/>
                  </a:cxn>
                  <a:cxn ang="0">
                    <a:pos x="connsiteX1" y="connsiteY1"/>
                  </a:cxn>
                  <a:cxn ang="0">
                    <a:pos x="connsiteX2" y="connsiteY2"/>
                  </a:cxn>
                </a:cxnLst>
                <a:rect l="l" t="t" r="r" b="b"/>
                <a:pathLst>
                  <a:path w="1013330" h="40581">
                    <a:moveTo>
                      <a:pt x="1013330" y="3581"/>
                    </a:moveTo>
                    <a:cubicBezTo>
                      <a:pt x="873684" y="27452"/>
                      <a:pt x="701812" y="40581"/>
                      <a:pt x="516811" y="40581"/>
                    </a:cubicBezTo>
                    <a:cubicBezTo>
                      <a:pt x="322260" y="40581"/>
                      <a:pt x="143227" y="25064"/>
                      <a:pt x="0" y="0"/>
                    </a:cubicBezTo>
                  </a:path>
                </a:pathLst>
              </a:custGeom>
              <a:noFill/>
              <a:ln w="8857"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0B95760D-BD8D-9048-72E5-4948756F578C}"/>
                  </a:ext>
                </a:extLst>
              </p:cNvPr>
              <p:cNvSpPr/>
              <p:nvPr/>
            </p:nvSpPr>
            <p:spPr>
              <a:xfrm>
                <a:off x="8496242" y="5859082"/>
                <a:ext cx="1690077" cy="301970"/>
              </a:xfrm>
              <a:custGeom>
                <a:avLst/>
                <a:gdLst>
                  <a:gd name="connsiteX0" fmla="*/ 51324 w 1690077"/>
                  <a:gd name="connsiteY0" fmla="*/ 262582 h 301970"/>
                  <a:gd name="connsiteX1" fmla="*/ 0 w 1690077"/>
                  <a:gd name="connsiteY1" fmla="*/ 195743 h 301970"/>
                  <a:gd name="connsiteX2" fmla="*/ 845039 w 1690077"/>
                  <a:gd name="connsiteY2" fmla="*/ 0 h 301970"/>
                  <a:gd name="connsiteX3" fmla="*/ 1690077 w 1690077"/>
                  <a:gd name="connsiteY3" fmla="*/ 195743 h 301970"/>
                  <a:gd name="connsiteX4" fmla="*/ 1555205 w 1690077"/>
                  <a:gd name="connsiteY4" fmla="*/ 301970 h 301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077" h="301970">
                    <a:moveTo>
                      <a:pt x="51324" y="262582"/>
                    </a:moveTo>
                    <a:cubicBezTo>
                      <a:pt x="17903" y="241098"/>
                      <a:pt x="0" y="218421"/>
                      <a:pt x="0" y="195743"/>
                    </a:cubicBezTo>
                    <a:cubicBezTo>
                      <a:pt x="0" y="87130"/>
                      <a:pt x="378358" y="0"/>
                      <a:pt x="845039" y="0"/>
                    </a:cubicBezTo>
                    <a:cubicBezTo>
                      <a:pt x="1311719" y="0"/>
                      <a:pt x="1690077" y="88323"/>
                      <a:pt x="1690077" y="195743"/>
                    </a:cubicBezTo>
                    <a:cubicBezTo>
                      <a:pt x="1690077" y="235131"/>
                      <a:pt x="1641141" y="270937"/>
                      <a:pt x="1555205" y="301970"/>
                    </a:cubicBezTo>
                  </a:path>
                </a:pathLst>
              </a:custGeom>
              <a:noFill/>
              <a:ln w="8857" cap="flat">
                <a:solidFill>
                  <a:srgbClr val="A2DDE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1" name="Graphic 261">
              <a:extLst>
                <a:ext uri="{FF2B5EF4-FFF2-40B4-BE49-F238E27FC236}">
                  <a16:creationId xmlns:a16="http://schemas.microsoft.com/office/drawing/2014/main" id="{BAAFD0AE-F59A-11D9-4C40-A549407A9A62}"/>
                </a:ext>
              </a:extLst>
            </p:cNvPr>
            <p:cNvGrpSpPr/>
            <p:nvPr/>
          </p:nvGrpSpPr>
          <p:grpSpPr>
            <a:xfrm>
              <a:off x="8731326" y="5224109"/>
              <a:ext cx="1045886" cy="833102"/>
              <a:chOff x="8731326" y="5224109"/>
              <a:chExt cx="1045886" cy="833102"/>
            </a:xfrm>
          </p:grpSpPr>
          <p:grpSp>
            <p:nvGrpSpPr>
              <p:cNvPr id="412" name="Graphic 261">
                <a:extLst>
                  <a:ext uri="{FF2B5EF4-FFF2-40B4-BE49-F238E27FC236}">
                    <a16:creationId xmlns:a16="http://schemas.microsoft.com/office/drawing/2014/main" id="{0BA7AC65-3418-04E0-22CB-DFAA5D29E699}"/>
                  </a:ext>
                </a:extLst>
              </p:cNvPr>
              <p:cNvGrpSpPr/>
              <p:nvPr/>
            </p:nvGrpSpPr>
            <p:grpSpPr>
              <a:xfrm>
                <a:off x="8859083" y="5224109"/>
                <a:ext cx="918130" cy="833102"/>
                <a:chOff x="8859083" y="5224109"/>
                <a:chExt cx="918130" cy="833102"/>
              </a:xfrm>
            </p:grpSpPr>
            <p:sp>
              <p:nvSpPr>
                <p:cNvPr id="413" name="Freeform: Shape 412">
                  <a:extLst>
                    <a:ext uri="{FF2B5EF4-FFF2-40B4-BE49-F238E27FC236}">
                      <a16:creationId xmlns:a16="http://schemas.microsoft.com/office/drawing/2014/main" id="{B03E3FA5-53C2-749F-DFCA-835CF787E1A0}"/>
                    </a:ext>
                  </a:extLst>
                </p:cNvPr>
                <p:cNvSpPr/>
                <p:nvPr/>
              </p:nvSpPr>
              <p:spPr>
                <a:xfrm>
                  <a:off x="8859083" y="5224109"/>
                  <a:ext cx="918130" cy="833102"/>
                </a:xfrm>
                <a:custGeom>
                  <a:avLst/>
                  <a:gdLst>
                    <a:gd name="connsiteX0" fmla="*/ 856974 w 918130"/>
                    <a:gd name="connsiteY0" fmla="*/ 833103 h 833102"/>
                    <a:gd name="connsiteX1" fmla="*/ 75194 w 918130"/>
                    <a:gd name="connsiteY1" fmla="*/ 833103 h 833102"/>
                    <a:gd name="connsiteX2" fmla="*/ 106227 w 918130"/>
                    <a:gd name="connsiteY2" fmla="*/ 629005 h 833102"/>
                    <a:gd name="connsiteX3" fmla="*/ 148001 w 918130"/>
                    <a:gd name="connsiteY3" fmla="*/ 557391 h 833102"/>
                    <a:gd name="connsiteX4" fmla="*/ 175453 w 918130"/>
                    <a:gd name="connsiteY4" fmla="*/ 479810 h 833102"/>
                    <a:gd name="connsiteX5" fmla="*/ 151582 w 918130"/>
                    <a:gd name="connsiteY5" fmla="*/ 402229 h 833102"/>
                    <a:gd name="connsiteX6" fmla="*/ 95485 w 918130"/>
                    <a:gd name="connsiteY6" fmla="*/ 364035 h 833102"/>
                    <a:gd name="connsiteX7" fmla="*/ 22678 w 918130"/>
                    <a:gd name="connsiteY7" fmla="*/ 311518 h 833102"/>
                    <a:gd name="connsiteX8" fmla="*/ 13129 w 918130"/>
                    <a:gd name="connsiteY8" fmla="*/ 291228 h 833102"/>
                    <a:gd name="connsiteX9" fmla="*/ 3581 w 918130"/>
                    <a:gd name="connsiteY9" fmla="*/ 248260 h 833102"/>
                    <a:gd name="connsiteX10" fmla="*/ 0 w 918130"/>
                    <a:gd name="connsiteY10" fmla="*/ 226776 h 833102"/>
                    <a:gd name="connsiteX11" fmla="*/ 173066 w 918130"/>
                    <a:gd name="connsiteY11" fmla="*/ 54904 h 833102"/>
                    <a:gd name="connsiteX12" fmla="*/ 134872 w 918130"/>
                    <a:gd name="connsiteY12" fmla="*/ 23871 h 833102"/>
                    <a:gd name="connsiteX13" fmla="*/ 188582 w 918130"/>
                    <a:gd name="connsiteY13" fmla="*/ 34613 h 833102"/>
                    <a:gd name="connsiteX14" fmla="*/ 177840 w 918130"/>
                    <a:gd name="connsiteY14" fmla="*/ 0 h 833102"/>
                    <a:gd name="connsiteX15" fmla="*/ 249454 w 918130"/>
                    <a:gd name="connsiteY15" fmla="*/ 56097 h 833102"/>
                    <a:gd name="connsiteX16" fmla="*/ 361648 w 918130"/>
                    <a:gd name="connsiteY16" fmla="*/ 390293 h 833102"/>
                    <a:gd name="connsiteX17" fmla="*/ 479810 w 918130"/>
                    <a:gd name="connsiteY17" fmla="*/ 549036 h 833102"/>
                    <a:gd name="connsiteX18" fmla="*/ 716134 w 918130"/>
                    <a:gd name="connsiteY18" fmla="*/ 563359 h 833102"/>
                    <a:gd name="connsiteX19" fmla="*/ 791328 w 918130"/>
                    <a:gd name="connsiteY19" fmla="*/ 523971 h 833102"/>
                    <a:gd name="connsiteX20" fmla="*/ 800876 w 918130"/>
                    <a:gd name="connsiteY20" fmla="*/ 489358 h 833102"/>
                    <a:gd name="connsiteX21" fmla="*/ 817587 w 918130"/>
                    <a:gd name="connsiteY21" fmla="*/ 482197 h 833102"/>
                    <a:gd name="connsiteX22" fmla="*/ 856974 w 918130"/>
                    <a:gd name="connsiteY22" fmla="*/ 833103 h 83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8130" h="833102">
                      <a:moveTo>
                        <a:pt x="856974" y="833103"/>
                      </a:moveTo>
                      <a:lnTo>
                        <a:pt x="75194" y="833103"/>
                      </a:lnTo>
                      <a:cubicBezTo>
                        <a:pt x="63258" y="763877"/>
                        <a:pt x="74001" y="691069"/>
                        <a:pt x="106227" y="629005"/>
                      </a:cubicBezTo>
                      <a:cubicBezTo>
                        <a:pt x="119356" y="603940"/>
                        <a:pt x="134872" y="581262"/>
                        <a:pt x="148001" y="557391"/>
                      </a:cubicBezTo>
                      <a:cubicBezTo>
                        <a:pt x="161130" y="533520"/>
                        <a:pt x="173066" y="507262"/>
                        <a:pt x="175453" y="479810"/>
                      </a:cubicBezTo>
                      <a:cubicBezTo>
                        <a:pt x="177840" y="452358"/>
                        <a:pt x="170679" y="422519"/>
                        <a:pt x="151582" y="402229"/>
                      </a:cubicBezTo>
                      <a:cubicBezTo>
                        <a:pt x="136066" y="385519"/>
                        <a:pt x="113388" y="377164"/>
                        <a:pt x="95485" y="364035"/>
                      </a:cubicBezTo>
                      <a:cubicBezTo>
                        <a:pt x="81162" y="354487"/>
                        <a:pt x="41774" y="331809"/>
                        <a:pt x="22678" y="311518"/>
                      </a:cubicBezTo>
                      <a:cubicBezTo>
                        <a:pt x="15516" y="304357"/>
                        <a:pt x="11936" y="297196"/>
                        <a:pt x="13129" y="291228"/>
                      </a:cubicBezTo>
                      <a:cubicBezTo>
                        <a:pt x="-11936" y="275712"/>
                        <a:pt x="16710" y="274518"/>
                        <a:pt x="3581" y="248260"/>
                      </a:cubicBezTo>
                      <a:lnTo>
                        <a:pt x="0" y="226776"/>
                      </a:lnTo>
                      <a:cubicBezTo>
                        <a:pt x="0" y="226776"/>
                        <a:pt x="14323" y="75194"/>
                        <a:pt x="173066" y="54904"/>
                      </a:cubicBezTo>
                      <a:lnTo>
                        <a:pt x="134872" y="23871"/>
                      </a:lnTo>
                      <a:cubicBezTo>
                        <a:pt x="169485" y="29839"/>
                        <a:pt x="188582" y="34613"/>
                        <a:pt x="188582" y="34613"/>
                      </a:cubicBezTo>
                      <a:lnTo>
                        <a:pt x="177840" y="0"/>
                      </a:lnTo>
                      <a:cubicBezTo>
                        <a:pt x="199324" y="9549"/>
                        <a:pt x="233937" y="40581"/>
                        <a:pt x="249454" y="56097"/>
                      </a:cubicBezTo>
                      <a:cubicBezTo>
                        <a:pt x="414164" y="85936"/>
                        <a:pt x="378358" y="312712"/>
                        <a:pt x="361648" y="390293"/>
                      </a:cubicBezTo>
                      <a:cubicBezTo>
                        <a:pt x="343744" y="472649"/>
                        <a:pt x="383131" y="557391"/>
                        <a:pt x="479810" y="549036"/>
                      </a:cubicBezTo>
                      <a:cubicBezTo>
                        <a:pt x="559779" y="541875"/>
                        <a:pt x="652876" y="550230"/>
                        <a:pt x="716134" y="563359"/>
                      </a:cubicBezTo>
                      <a:cubicBezTo>
                        <a:pt x="747166" y="570520"/>
                        <a:pt x="779393" y="553810"/>
                        <a:pt x="791328" y="523971"/>
                      </a:cubicBezTo>
                      <a:cubicBezTo>
                        <a:pt x="794909" y="514423"/>
                        <a:pt x="798490" y="503681"/>
                        <a:pt x="800876" y="489358"/>
                      </a:cubicBezTo>
                      <a:cubicBezTo>
                        <a:pt x="802070" y="481004"/>
                        <a:pt x="811619" y="477423"/>
                        <a:pt x="817587" y="482197"/>
                      </a:cubicBezTo>
                      <a:cubicBezTo>
                        <a:pt x="864136" y="512036"/>
                        <a:pt x="994233" y="620650"/>
                        <a:pt x="856974" y="833103"/>
                      </a:cubicBezTo>
                      <a:close/>
                    </a:path>
                  </a:pathLst>
                </a:custGeom>
                <a:gradFill>
                  <a:gsLst>
                    <a:gs pos="15720">
                      <a:srgbClr val="FEDA68"/>
                    </a:gs>
                    <a:gs pos="76200">
                      <a:srgbClr val="FEC468"/>
                    </a:gs>
                  </a:gsLst>
                  <a:lin ang="4553642"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311DB37F-0175-197D-FD93-229528951182}"/>
                    </a:ext>
                  </a:extLst>
                </p:cNvPr>
                <p:cNvSpPr/>
                <p:nvPr/>
              </p:nvSpPr>
              <p:spPr>
                <a:xfrm>
                  <a:off x="8880567" y="5518460"/>
                  <a:ext cx="204874" cy="538751"/>
                </a:xfrm>
                <a:custGeom>
                  <a:avLst/>
                  <a:gdLst>
                    <a:gd name="connsiteX0" fmla="*/ 190969 w 204874"/>
                    <a:gd name="connsiteY0" fmla="*/ 254685 h 538751"/>
                    <a:gd name="connsiteX1" fmla="*/ 142034 w 204874"/>
                    <a:gd name="connsiteY1" fmla="*/ 352557 h 538751"/>
                    <a:gd name="connsiteX2" fmla="*/ 111001 w 204874"/>
                    <a:gd name="connsiteY2" fmla="*/ 456396 h 538751"/>
                    <a:gd name="connsiteX3" fmla="*/ 138453 w 204874"/>
                    <a:gd name="connsiteY3" fmla="*/ 538752 h 538751"/>
                    <a:gd name="connsiteX4" fmla="*/ 52517 w 204874"/>
                    <a:gd name="connsiteY4" fmla="*/ 538752 h 538751"/>
                    <a:gd name="connsiteX5" fmla="*/ 83549 w 204874"/>
                    <a:gd name="connsiteY5" fmla="*/ 334653 h 538751"/>
                    <a:gd name="connsiteX6" fmla="*/ 125323 w 204874"/>
                    <a:gd name="connsiteY6" fmla="*/ 263040 h 538751"/>
                    <a:gd name="connsiteX7" fmla="*/ 152775 w 204874"/>
                    <a:gd name="connsiteY7" fmla="*/ 185459 h 538751"/>
                    <a:gd name="connsiteX8" fmla="*/ 128904 w 204874"/>
                    <a:gd name="connsiteY8" fmla="*/ 107878 h 538751"/>
                    <a:gd name="connsiteX9" fmla="*/ 72807 w 204874"/>
                    <a:gd name="connsiteY9" fmla="*/ 69684 h 538751"/>
                    <a:gd name="connsiteX10" fmla="*/ 0 w 204874"/>
                    <a:gd name="connsiteY10" fmla="*/ 17167 h 538751"/>
                    <a:gd name="connsiteX11" fmla="*/ 41774 w 204874"/>
                    <a:gd name="connsiteY11" fmla="*/ 457 h 538751"/>
                    <a:gd name="connsiteX12" fmla="*/ 158743 w 204874"/>
                    <a:gd name="connsiteY12" fmla="*/ 76845 h 538751"/>
                    <a:gd name="connsiteX13" fmla="*/ 199324 w 204874"/>
                    <a:gd name="connsiteY13" fmla="*/ 148458 h 538751"/>
                    <a:gd name="connsiteX14" fmla="*/ 190969 w 204874"/>
                    <a:gd name="connsiteY14" fmla="*/ 254685 h 53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874" h="538751">
                      <a:moveTo>
                        <a:pt x="190969" y="254685"/>
                      </a:moveTo>
                      <a:cubicBezTo>
                        <a:pt x="177840" y="289298"/>
                        <a:pt x="158743" y="320331"/>
                        <a:pt x="142034" y="352557"/>
                      </a:cubicBezTo>
                      <a:cubicBezTo>
                        <a:pt x="125323" y="384783"/>
                        <a:pt x="112195" y="420589"/>
                        <a:pt x="111001" y="456396"/>
                      </a:cubicBezTo>
                      <a:cubicBezTo>
                        <a:pt x="109807" y="486235"/>
                        <a:pt x="119356" y="517268"/>
                        <a:pt x="138453" y="538752"/>
                      </a:cubicBezTo>
                      <a:lnTo>
                        <a:pt x="52517" y="538752"/>
                      </a:lnTo>
                      <a:cubicBezTo>
                        <a:pt x="40581" y="469526"/>
                        <a:pt x="51323" y="396718"/>
                        <a:pt x="83549" y="334653"/>
                      </a:cubicBezTo>
                      <a:cubicBezTo>
                        <a:pt x="96679" y="309589"/>
                        <a:pt x="112195" y="286911"/>
                        <a:pt x="125323" y="263040"/>
                      </a:cubicBezTo>
                      <a:cubicBezTo>
                        <a:pt x="138453" y="239169"/>
                        <a:pt x="150389" y="212910"/>
                        <a:pt x="152775" y="185459"/>
                      </a:cubicBezTo>
                      <a:cubicBezTo>
                        <a:pt x="155162" y="158007"/>
                        <a:pt x="148001" y="128168"/>
                        <a:pt x="128904" y="107878"/>
                      </a:cubicBezTo>
                      <a:cubicBezTo>
                        <a:pt x="113388" y="91168"/>
                        <a:pt x="90711" y="82813"/>
                        <a:pt x="72807" y="69684"/>
                      </a:cubicBezTo>
                      <a:cubicBezTo>
                        <a:pt x="58485" y="60135"/>
                        <a:pt x="19097" y="37458"/>
                        <a:pt x="0" y="17167"/>
                      </a:cubicBezTo>
                      <a:cubicBezTo>
                        <a:pt x="9548" y="5232"/>
                        <a:pt x="26258" y="-1930"/>
                        <a:pt x="41774" y="457"/>
                      </a:cubicBezTo>
                      <a:cubicBezTo>
                        <a:pt x="89517" y="7619"/>
                        <a:pt x="127711" y="41038"/>
                        <a:pt x="158743" y="76845"/>
                      </a:cubicBezTo>
                      <a:cubicBezTo>
                        <a:pt x="176646" y="98329"/>
                        <a:pt x="192163" y="121007"/>
                        <a:pt x="199324" y="148458"/>
                      </a:cubicBezTo>
                      <a:cubicBezTo>
                        <a:pt x="210066" y="183072"/>
                        <a:pt x="204099" y="220072"/>
                        <a:pt x="190969" y="254685"/>
                      </a:cubicBezTo>
                      <a:close/>
                    </a:path>
                  </a:pathLst>
                </a:custGeom>
                <a:gradFill>
                  <a:gsLst>
                    <a:gs pos="15720">
                      <a:srgbClr val="FEDA68"/>
                    </a:gs>
                    <a:gs pos="76200">
                      <a:srgbClr val="FEC468"/>
                    </a:gs>
                  </a:gsLst>
                  <a:lin ang="4455921"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15" name="Graphic 261">
                  <a:extLst>
                    <a:ext uri="{FF2B5EF4-FFF2-40B4-BE49-F238E27FC236}">
                      <a16:creationId xmlns:a16="http://schemas.microsoft.com/office/drawing/2014/main" id="{DE0B597E-4EB0-FC46-C39F-B7251FD10EE1}"/>
                    </a:ext>
                  </a:extLst>
                </p:cNvPr>
                <p:cNvGrpSpPr/>
                <p:nvPr/>
              </p:nvGrpSpPr>
              <p:grpSpPr>
                <a:xfrm>
                  <a:off x="9205215" y="5791049"/>
                  <a:ext cx="437257" cy="241248"/>
                  <a:chOff x="9205215" y="5791049"/>
                  <a:chExt cx="437257" cy="241248"/>
                </a:xfrm>
                <a:solidFill>
                  <a:srgbClr val="F28552"/>
                </a:solidFill>
              </p:grpSpPr>
              <p:sp>
                <p:nvSpPr>
                  <p:cNvPr id="416" name="Freeform: Shape 415">
                    <a:extLst>
                      <a:ext uri="{FF2B5EF4-FFF2-40B4-BE49-F238E27FC236}">
                        <a16:creationId xmlns:a16="http://schemas.microsoft.com/office/drawing/2014/main" id="{8742F684-3286-218D-16E5-EB6A768CD844}"/>
                      </a:ext>
                    </a:extLst>
                  </p:cNvPr>
                  <p:cNvSpPr/>
                  <p:nvPr/>
                </p:nvSpPr>
                <p:spPr>
                  <a:xfrm>
                    <a:off x="9205215" y="5872211"/>
                    <a:ext cx="319210" cy="160086"/>
                  </a:xfrm>
                  <a:custGeom>
                    <a:avLst/>
                    <a:gdLst>
                      <a:gd name="connsiteX0" fmla="*/ 0 w 319210"/>
                      <a:gd name="connsiteY0" fmla="*/ 0 h 160086"/>
                      <a:gd name="connsiteX1" fmla="*/ 63258 w 319210"/>
                      <a:gd name="connsiteY1" fmla="*/ 82355 h 160086"/>
                      <a:gd name="connsiteX2" fmla="*/ 151582 w 319210"/>
                      <a:gd name="connsiteY2" fmla="*/ 134872 h 160086"/>
                      <a:gd name="connsiteX3" fmla="*/ 253034 w 319210"/>
                      <a:gd name="connsiteY3" fmla="*/ 152775 h 160086"/>
                      <a:gd name="connsiteX4" fmla="*/ 301970 w 319210"/>
                      <a:gd name="connsiteY4" fmla="*/ 143227 h 160086"/>
                      <a:gd name="connsiteX5" fmla="*/ 315099 w 319210"/>
                      <a:gd name="connsiteY5" fmla="*/ 97872 h 160086"/>
                      <a:gd name="connsiteX6" fmla="*/ 304357 w 319210"/>
                      <a:gd name="connsiteY6" fmla="*/ 146807 h 160086"/>
                      <a:gd name="connsiteX7" fmla="*/ 253034 w 319210"/>
                      <a:gd name="connsiteY7" fmla="*/ 159936 h 160086"/>
                      <a:gd name="connsiteX8" fmla="*/ 148001 w 319210"/>
                      <a:gd name="connsiteY8" fmla="*/ 143227 h 160086"/>
                      <a:gd name="connsiteX9" fmla="*/ 58485 w 319210"/>
                      <a:gd name="connsiteY9" fmla="*/ 87130 h 160086"/>
                      <a:gd name="connsiteX10" fmla="*/ 23871 w 319210"/>
                      <a:gd name="connsiteY10" fmla="*/ 46548 h 160086"/>
                      <a:gd name="connsiteX11" fmla="*/ 0 w 319210"/>
                      <a:gd name="connsiteY11" fmla="*/ 0 h 16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210" h="160086">
                        <a:moveTo>
                          <a:pt x="0" y="0"/>
                        </a:moveTo>
                        <a:cubicBezTo>
                          <a:pt x="15516" y="31032"/>
                          <a:pt x="37000" y="59678"/>
                          <a:pt x="63258" y="82355"/>
                        </a:cubicBezTo>
                        <a:cubicBezTo>
                          <a:pt x="89517" y="105033"/>
                          <a:pt x="119356" y="124129"/>
                          <a:pt x="151582" y="134872"/>
                        </a:cubicBezTo>
                        <a:cubicBezTo>
                          <a:pt x="183808" y="146807"/>
                          <a:pt x="218421" y="152775"/>
                          <a:pt x="253034" y="152775"/>
                        </a:cubicBezTo>
                        <a:cubicBezTo>
                          <a:pt x="269744" y="152775"/>
                          <a:pt x="288841" y="152775"/>
                          <a:pt x="301970" y="143227"/>
                        </a:cubicBezTo>
                        <a:cubicBezTo>
                          <a:pt x="316293" y="133679"/>
                          <a:pt x="322260" y="114581"/>
                          <a:pt x="315099" y="97872"/>
                        </a:cubicBezTo>
                        <a:cubicBezTo>
                          <a:pt x="323454" y="113388"/>
                          <a:pt x="318680" y="134872"/>
                          <a:pt x="304357" y="146807"/>
                        </a:cubicBezTo>
                        <a:cubicBezTo>
                          <a:pt x="288841" y="158743"/>
                          <a:pt x="269744" y="158743"/>
                          <a:pt x="253034" y="159936"/>
                        </a:cubicBezTo>
                        <a:cubicBezTo>
                          <a:pt x="217228" y="161130"/>
                          <a:pt x="181421" y="155162"/>
                          <a:pt x="148001" y="143227"/>
                        </a:cubicBezTo>
                        <a:cubicBezTo>
                          <a:pt x="114581" y="130097"/>
                          <a:pt x="83549" y="111001"/>
                          <a:pt x="58485" y="87130"/>
                        </a:cubicBezTo>
                        <a:cubicBezTo>
                          <a:pt x="45355" y="75194"/>
                          <a:pt x="34613" y="60871"/>
                          <a:pt x="23871" y="46548"/>
                        </a:cubicBezTo>
                        <a:cubicBezTo>
                          <a:pt x="14323" y="32226"/>
                          <a:pt x="5968" y="16710"/>
                          <a:pt x="0" y="0"/>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FABFFF1A-5941-9E75-4B6A-73B46F4D01D4}"/>
                      </a:ext>
                    </a:extLst>
                  </p:cNvPr>
                  <p:cNvSpPr/>
                  <p:nvPr/>
                </p:nvSpPr>
                <p:spPr>
                  <a:xfrm>
                    <a:off x="9526282" y="5903243"/>
                    <a:ext cx="81161" cy="92792"/>
                  </a:xfrm>
                  <a:custGeom>
                    <a:avLst/>
                    <a:gdLst>
                      <a:gd name="connsiteX0" fmla="*/ 0 w 81161"/>
                      <a:gd name="connsiteY0" fmla="*/ 88324 h 92792"/>
                      <a:gd name="connsiteX1" fmla="*/ 34613 w 81161"/>
                      <a:gd name="connsiteY1" fmla="*/ 84743 h 92792"/>
                      <a:gd name="connsiteX2" fmla="*/ 62064 w 81161"/>
                      <a:gd name="connsiteY2" fmla="*/ 65646 h 92792"/>
                      <a:gd name="connsiteX3" fmla="*/ 74000 w 81161"/>
                      <a:gd name="connsiteY3" fmla="*/ 34613 h 92792"/>
                      <a:gd name="connsiteX4" fmla="*/ 69226 w 81161"/>
                      <a:gd name="connsiteY4" fmla="*/ 0 h 92792"/>
                      <a:gd name="connsiteX5" fmla="*/ 81162 w 81161"/>
                      <a:gd name="connsiteY5" fmla="*/ 34613 h 92792"/>
                      <a:gd name="connsiteX6" fmla="*/ 69226 w 81161"/>
                      <a:gd name="connsiteY6" fmla="*/ 70420 h 92792"/>
                      <a:gd name="connsiteX7" fmla="*/ 37000 w 81161"/>
                      <a:gd name="connsiteY7" fmla="*/ 90711 h 92792"/>
                      <a:gd name="connsiteX8" fmla="*/ 0 w 81161"/>
                      <a:gd name="connsiteY8" fmla="*/ 88324 h 9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61" h="92792">
                        <a:moveTo>
                          <a:pt x="0" y="88324"/>
                        </a:moveTo>
                        <a:cubicBezTo>
                          <a:pt x="11936" y="90711"/>
                          <a:pt x="23871" y="88324"/>
                          <a:pt x="34613" y="84743"/>
                        </a:cubicBezTo>
                        <a:cubicBezTo>
                          <a:pt x="45355" y="81162"/>
                          <a:pt x="54903" y="74001"/>
                          <a:pt x="62064" y="65646"/>
                        </a:cubicBezTo>
                        <a:cubicBezTo>
                          <a:pt x="69226" y="57291"/>
                          <a:pt x="72807" y="45355"/>
                          <a:pt x="74000" y="34613"/>
                        </a:cubicBezTo>
                        <a:cubicBezTo>
                          <a:pt x="75194" y="22678"/>
                          <a:pt x="74000" y="10742"/>
                          <a:pt x="69226" y="0"/>
                        </a:cubicBezTo>
                        <a:cubicBezTo>
                          <a:pt x="77581" y="9548"/>
                          <a:pt x="81162" y="22678"/>
                          <a:pt x="81162" y="34613"/>
                        </a:cubicBezTo>
                        <a:cubicBezTo>
                          <a:pt x="81162" y="47742"/>
                          <a:pt x="77581" y="60872"/>
                          <a:pt x="69226" y="70420"/>
                        </a:cubicBezTo>
                        <a:cubicBezTo>
                          <a:pt x="60871" y="81162"/>
                          <a:pt x="50129" y="88324"/>
                          <a:pt x="37000" y="90711"/>
                        </a:cubicBezTo>
                        <a:cubicBezTo>
                          <a:pt x="23871" y="94291"/>
                          <a:pt x="10742" y="93097"/>
                          <a:pt x="0" y="88324"/>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EBA9928C-D76E-83B6-5558-121C1EDBBB1E}"/>
                      </a:ext>
                    </a:extLst>
                  </p:cNvPr>
                  <p:cNvSpPr/>
                  <p:nvPr/>
                </p:nvSpPr>
                <p:spPr>
                  <a:xfrm>
                    <a:off x="9602669" y="5791049"/>
                    <a:ext cx="39803" cy="134972"/>
                  </a:xfrm>
                  <a:custGeom>
                    <a:avLst/>
                    <a:gdLst>
                      <a:gd name="connsiteX0" fmla="*/ 0 w 39803"/>
                      <a:gd name="connsiteY0" fmla="*/ 134872 h 134972"/>
                      <a:gd name="connsiteX1" fmla="*/ 27452 w 39803"/>
                      <a:gd name="connsiteY1" fmla="*/ 111001 h 134972"/>
                      <a:gd name="connsiteX2" fmla="*/ 31033 w 39803"/>
                      <a:gd name="connsiteY2" fmla="*/ 74001 h 134972"/>
                      <a:gd name="connsiteX3" fmla="*/ 7162 w 39803"/>
                      <a:gd name="connsiteY3" fmla="*/ 0 h 134972"/>
                      <a:gd name="connsiteX4" fmla="*/ 39387 w 39803"/>
                      <a:gd name="connsiteY4" fmla="*/ 72807 h 134972"/>
                      <a:gd name="connsiteX5" fmla="*/ 33419 w 39803"/>
                      <a:gd name="connsiteY5" fmla="*/ 113388 h 134972"/>
                      <a:gd name="connsiteX6" fmla="*/ 0 w 39803"/>
                      <a:gd name="connsiteY6" fmla="*/ 134872 h 13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03" h="134972">
                        <a:moveTo>
                          <a:pt x="0" y="134872"/>
                        </a:moveTo>
                        <a:cubicBezTo>
                          <a:pt x="13130" y="132485"/>
                          <a:pt x="22678" y="121743"/>
                          <a:pt x="27452" y="111001"/>
                        </a:cubicBezTo>
                        <a:cubicBezTo>
                          <a:pt x="32226" y="99065"/>
                          <a:pt x="32226" y="85936"/>
                          <a:pt x="31033" y="74001"/>
                        </a:cubicBezTo>
                        <a:cubicBezTo>
                          <a:pt x="29839" y="47742"/>
                          <a:pt x="21484" y="23871"/>
                          <a:pt x="7162" y="0"/>
                        </a:cubicBezTo>
                        <a:cubicBezTo>
                          <a:pt x="26258" y="19097"/>
                          <a:pt x="37001" y="45355"/>
                          <a:pt x="39387" y="72807"/>
                        </a:cubicBezTo>
                        <a:cubicBezTo>
                          <a:pt x="40581" y="85936"/>
                          <a:pt x="39387" y="100259"/>
                          <a:pt x="33419" y="113388"/>
                        </a:cubicBezTo>
                        <a:cubicBezTo>
                          <a:pt x="27452" y="126517"/>
                          <a:pt x="14323" y="136065"/>
                          <a:pt x="0" y="134872"/>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9" name="Freeform: Shape 418">
                  <a:extLst>
                    <a:ext uri="{FF2B5EF4-FFF2-40B4-BE49-F238E27FC236}">
                      <a16:creationId xmlns:a16="http://schemas.microsoft.com/office/drawing/2014/main" id="{607F8278-70A9-F3FE-BE8B-50DF670F04CE}"/>
                    </a:ext>
                  </a:extLst>
                </p:cNvPr>
                <p:cNvSpPr/>
                <p:nvPr/>
              </p:nvSpPr>
              <p:spPr>
                <a:xfrm>
                  <a:off x="9242215" y="5788344"/>
                  <a:ext cx="357930" cy="198361"/>
                </a:xfrm>
                <a:custGeom>
                  <a:avLst/>
                  <a:gdLst>
                    <a:gd name="connsiteX0" fmla="*/ 354487 w 357930"/>
                    <a:gd name="connsiteY0" fmla="*/ 21801 h 198361"/>
                    <a:gd name="connsiteX1" fmla="*/ 353293 w 357930"/>
                    <a:gd name="connsiteY1" fmla="*/ 63576 h 198361"/>
                    <a:gd name="connsiteX2" fmla="*/ 322260 w 357930"/>
                    <a:gd name="connsiteY2" fmla="*/ 94608 h 198361"/>
                    <a:gd name="connsiteX3" fmla="*/ 300777 w 357930"/>
                    <a:gd name="connsiteY3" fmla="*/ 144738 h 198361"/>
                    <a:gd name="connsiteX4" fmla="*/ 247066 w 357930"/>
                    <a:gd name="connsiteY4" fmla="*/ 161448 h 198361"/>
                    <a:gd name="connsiteX5" fmla="*/ 218422 w 357930"/>
                    <a:gd name="connsiteY5" fmla="*/ 196060 h 198361"/>
                    <a:gd name="connsiteX6" fmla="*/ 170679 w 357930"/>
                    <a:gd name="connsiteY6" fmla="*/ 193674 h 198361"/>
                    <a:gd name="connsiteX7" fmla="*/ 0 w 357930"/>
                    <a:gd name="connsiteY7" fmla="*/ 59995 h 198361"/>
                    <a:gd name="connsiteX8" fmla="*/ 42968 w 357930"/>
                    <a:gd name="connsiteY8" fmla="*/ 12253 h 198361"/>
                    <a:gd name="connsiteX9" fmla="*/ 108614 w 357930"/>
                    <a:gd name="connsiteY9" fmla="*/ 318 h 198361"/>
                    <a:gd name="connsiteX10" fmla="*/ 205292 w 357930"/>
                    <a:gd name="connsiteY10" fmla="*/ 3898 h 198361"/>
                    <a:gd name="connsiteX11" fmla="*/ 354487 w 357930"/>
                    <a:gd name="connsiteY11" fmla="*/ 21801 h 19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930" h="198361">
                      <a:moveTo>
                        <a:pt x="354487" y="21801"/>
                      </a:moveTo>
                      <a:cubicBezTo>
                        <a:pt x="359261" y="34931"/>
                        <a:pt x="359261" y="50447"/>
                        <a:pt x="353293" y="63576"/>
                      </a:cubicBezTo>
                      <a:cubicBezTo>
                        <a:pt x="348519" y="76705"/>
                        <a:pt x="335390" y="88641"/>
                        <a:pt x="322260" y="94608"/>
                      </a:cubicBezTo>
                      <a:cubicBezTo>
                        <a:pt x="322260" y="113705"/>
                        <a:pt x="313906" y="132802"/>
                        <a:pt x="300777" y="144738"/>
                      </a:cubicBezTo>
                      <a:cubicBezTo>
                        <a:pt x="287648" y="156673"/>
                        <a:pt x="266164" y="162641"/>
                        <a:pt x="247066" y="161448"/>
                      </a:cubicBezTo>
                      <a:cubicBezTo>
                        <a:pt x="248260" y="178157"/>
                        <a:pt x="233938" y="191287"/>
                        <a:pt x="218422" y="196060"/>
                      </a:cubicBezTo>
                      <a:cubicBezTo>
                        <a:pt x="202905" y="200835"/>
                        <a:pt x="186195" y="197254"/>
                        <a:pt x="170679" y="193674"/>
                      </a:cubicBezTo>
                      <a:cubicBezTo>
                        <a:pt x="99066" y="173383"/>
                        <a:pt x="37001" y="124447"/>
                        <a:pt x="0" y="59995"/>
                      </a:cubicBezTo>
                      <a:cubicBezTo>
                        <a:pt x="5968" y="38511"/>
                        <a:pt x="21485" y="20608"/>
                        <a:pt x="42968" y="12253"/>
                      </a:cubicBezTo>
                      <a:cubicBezTo>
                        <a:pt x="63259" y="2704"/>
                        <a:pt x="85936" y="318"/>
                        <a:pt x="108614" y="318"/>
                      </a:cubicBezTo>
                      <a:cubicBezTo>
                        <a:pt x="140840" y="-876"/>
                        <a:pt x="173066" y="1511"/>
                        <a:pt x="205292" y="3898"/>
                      </a:cubicBezTo>
                      <a:cubicBezTo>
                        <a:pt x="257809" y="7479"/>
                        <a:pt x="304357" y="8672"/>
                        <a:pt x="354487" y="21801"/>
                      </a:cubicBezTo>
                      <a:close/>
                    </a:path>
                  </a:pathLst>
                </a:custGeom>
                <a:gradFill>
                  <a:gsLst>
                    <a:gs pos="0">
                      <a:srgbClr val="FEDA68">
                        <a:alpha val="0"/>
                      </a:srgbClr>
                    </a:gs>
                    <a:gs pos="22980">
                      <a:srgbClr val="FECF68">
                        <a:alpha val="49804"/>
                      </a:srgbClr>
                    </a:gs>
                    <a:gs pos="45960">
                      <a:srgbClr val="FEC468"/>
                    </a:gs>
                    <a:gs pos="100000">
                      <a:srgbClr val="FEDA68">
                        <a:alpha val="0"/>
                      </a:srgbClr>
                    </a:gs>
                  </a:gsLst>
                  <a:lin ang="80167" scaled="1"/>
                </a:gra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20" name="Graphic 261">
                <a:extLst>
                  <a:ext uri="{FF2B5EF4-FFF2-40B4-BE49-F238E27FC236}">
                    <a16:creationId xmlns:a16="http://schemas.microsoft.com/office/drawing/2014/main" id="{A0676775-71A8-F822-5F14-5F7650E2D513}"/>
                  </a:ext>
                </a:extLst>
              </p:cNvPr>
              <p:cNvGrpSpPr/>
              <p:nvPr/>
            </p:nvGrpSpPr>
            <p:grpSpPr>
              <a:xfrm>
                <a:off x="8731326" y="5404336"/>
                <a:ext cx="475081" cy="192162"/>
                <a:chOff x="8731326" y="5404336"/>
                <a:chExt cx="475081" cy="192162"/>
              </a:xfrm>
            </p:grpSpPr>
            <p:grpSp>
              <p:nvGrpSpPr>
                <p:cNvPr id="421" name="Graphic 261">
                  <a:extLst>
                    <a:ext uri="{FF2B5EF4-FFF2-40B4-BE49-F238E27FC236}">
                      <a16:creationId xmlns:a16="http://schemas.microsoft.com/office/drawing/2014/main" id="{6335AA88-FCF0-99E8-02D1-726A829A64FC}"/>
                    </a:ext>
                  </a:extLst>
                </p:cNvPr>
                <p:cNvGrpSpPr/>
                <p:nvPr/>
              </p:nvGrpSpPr>
              <p:grpSpPr>
                <a:xfrm>
                  <a:off x="8993955" y="5404336"/>
                  <a:ext cx="212452" cy="171872"/>
                  <a:chOff x="8993955" y="5404336"/>
                  <a:chExt cx="212452" cy="171872"/>
                </a:xfrm>
              </p:grpSpPr>
              <p:grpSp>
                <p:nvGrpSpPr>
                  <p:cNvPr id="422" name="Graphic 261">
                    <a:extLst>
                      <a:ext uri="{FF2B5EF4-FFF2-40B4-BE49-F238E27FC236}">
                        <a16:creationId xmlns:a16="http://schemas.microsoft.com/office/drawing/2014/main" id="{2D2FABC3-B6E5-E711-8156-DA947FF9770F}"/>
                      </a:ext>
                    </a:extLst>
                  </p:cNvPr>
                  <p:cNvGrpSpPr/>
                  <p:nvPr/>
                </p:nvGrpSpPr>
                <p:grpSpPr>
                  <a:xfrm>
                    <a:off x="8993955" y="5404336"/>
                    <a:ext cx="69226" cy="93992"/>
                    <a:chOff x="8993955" y="5404336"/>
                    <a:chExt cx="69226" cy="93992"/>
                  </a:xfrm>
                  <a:solidFill>
                    <a:srgbClr val="2D1B11"/>
                  </a:solidFill>
                </p:grpSpPr>
                <p:sp>
                  <p:nvSpPr>
                    <p:cNvPr id="423" name="Freeform: Shape 422">
                      <a:extLst>
                        <a:ext uri="{FF2B5EF4-FFF2-40B4-BE49-F238E27FC236}">
                          <a16:creationId xmlns:a16="http://schemas.microsoft.com/office/drawing/2014/main" id="{C6ED091F-A524-F605-6D9D-4CD44A576558}"/>
                        </a:ext>
                      </a:extLst>
                    </p:cNvPr>
                    <p:cNvSpPr/>
                    <p:nvPr/>
                  </p:nvSpPr>
                  <p:spPr>
                    <a:xfrm>
                      <a:off x="8993955" y="5404336"/>
                      <a:ext cx="40580" cy="40580"/>
                    </a:xfrm>
                    <a:custGeom>
                      <a:avLst/>
                      <a:gdLst>
                        <a:gd name="connsiteX0" fmla="*/ 40581 w 40580"/>
                        <a:gd name="connsiteY0" fmla="*/ 20291 h 40580"/>
                        <a:gd name="connsiteX1" fmla="*/ 20290 w 40580"/>
                        <a:gd name="connsiteY1" fmla="*/ 40581 h 40580"/>
                        <a:gd name="connsiteX2" fmla="*/ 0 w 40580"/>
                        <a:gd name="connsiteY2" fmla="*/ 20291 h 40580"/>
                        <a:gd name="connsiteX3" fmla="*/ 20290 w 40580"/>
                        <a:gd name="connsiteY3" fmla="*/ 0 h 40580"/>
                        <a:gd name="connsiteX4" fmla="*/ 40581 w 40580"/>
                        <a:gd name="connsiteY4" fmla="*/ 20291 h 4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40580">
                          <a:moveTo>
                            <a:pt x="40581" y="20291"/>
                          </a:moveTo>
                          <a:cubicBezTo>
                            <a:pt x="40581" y="31497"/>
                            <a:pt x="31497" y="40581"/>
                            <a:pt x="20290" y="40581"/>
                          </a:cubicBezTo>
                          <a:cubicBezTo>
                            <a:pt x="9084" y="40581"/>
                            <a:pt x="0" y="31497"/>
                            <a:pt x="0" y="20291"/>
                          </a:cubicBezTo>
                          <a:cubicBezTo>
                            <a:pt x="0" y="9085"/>
                            <a:pt x="9084" y="0"/>
                            <a:pt x="20290" y="0"/>
                          </a:cubicBezTo>
                          <a:cubicBezTo>
                            <a:pt x="31497" y="0"/>
                            <a:pt x="40581" y="9084"/>
                            <a:pt x="40581" y="20291"/>
                          </a:cubicBezTo>
                          <a:close/>
                        </a:path>
                      </a:pathLst>
                    </a:custGeom>
                    <a:solidFill>
                      <a:srgbClr val="2D1B1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A85FE095-8185-972E-2653-32137FA70D1F}"/>
                        </a:ext>
                      </a:extLst>
                    </p:cNvPr>
                    <p:cNvSpPr/>
                    <p:nvPr/>
                  </p:nvSpPr>
                  <p:spPr>
                    <a:xfrm>
                      <a:off x="9014246" y="5455659"/>
                      <a:ext cx="48935" cy="42669"/>
                    </a:xfrm>
                    <a:custGeom>
                      <a:avLst/>
                      <a:gdLst>
                        <a:gd name="connsiteX0" fmla="*/ 0 w 48935"/>
                        <a:gd name="connsiteY0" fmla="*/ 41774 h 42669"/>
                        <a:gd name="connsiteX1" fmla="*/ 16710 w 48935"/>
                        <a:gd name="connsiteY1" fmla="*/ 35807 h 42669"/>
                        <a:gd name="connsiteX2" fmla="*/ 31032 w 48935"/>
                        <a:gd name="connsiteY2" fmla="*/ 27452 h 42669"/>
                        <a:gd name="connsiteX3" fmla="*/ 41774 w 48935"/>
                        <a:gd name="connsiteY3" fmla="*/ 15516 h 42669"/>
                        <a:gd name="connsiteX4" fmla="*/ 48936 w 48935"/>
                        <a:gd name="connsiteY4" fmla="*/ 0 h 42669"/>
                        <a:gd name="connsiteX5" fmla="*/ 46549 w 48935"/>
                        <a:gd name="connsiteY5" fmla="*/ 19097 h 42669"/>
                        <a:gd name="connsiteX6" fmla="*/ 34613 w 48935"/>
                        <a:gd name="connsiteY6" fmla="*/ 34613 h 42669"/>
                        <a:gd name="connsiteX7" fmla="*/ 0 w 48935"/>
                        <a:gd name="connsiteY7" fmla="*/ 41774 h 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35" h="42669">
                          <a:moveTo>
                            <a:pt x="0" y="41774"/>
                          </a:moveTo>
                          <a:cubicBezTo>
                            <a:pt x="5968" y="40581"/>
                            <a:pt x="11936" y="38194"/>
                            <a:pt x="16710" y="35807"/>
                          </a:cubicBezTo>
                          <a:cubicBezTo>
                            <a:pt x="21484" y="33420"/>
                            <a:pt x="27452" y="31033"/>
                            <a:pt x="31032" y="27452"/>
                          </a:cubicBezTo>
                          <a:cubicBezTo>
                            <a:pt x="35807" y="23871"/>
                            <a:pt x="39387" y="20291"/>
                            <a:pt x="41774" y="15516"/>
                          </a:cubicBezTo>
                          <a:cubicBezTo>
                            <a:pt x="45355" y="10742"/>
                            <a:pt x="46549" y="4775"/>
                            <a:pt x="48936" y="0"/>
                          </a:cubicBezTo>
                          <a:cubicBezTo>
                            <a:pt x="48936" y="5968"/>
                            <a:pt x="48936" y="13129"/>
                            <a:pt x="46549" y="19097"/>
                          </a:cubicBezTo>
                          <a:cubicBezTo>
                            <a:pt x="44162" y="25065"/>
                            <a:pt x="40581" y="31033"/>
                            <a:pt x="34613" y="34613"/>
                          </a:cubicBezTo>
                          <a:cubicBezTo>
                            <a:pt x="26258" y="41774"/>
                            <a:pt x="11936" y="44162"/>
                            <a:pt x="0" y="41774"/>
                          </a:cubicBezTo>
                          <a:close/>
                        </a:path>
                      </a:pathLst>
                    </a:custGeom>
                    <a:solidFill>
                      <a:srgbClr val="2D1B11"/>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25" name="Freeform: Shape 424">
                    <a:extLst>
                      <a:ext uri="{FF2B5EF4-FFF2-40B4-BE49-F238E27FC236}">
                        <a16:creationId xmlns:a16="http://schemas.microsoft.com/office/drawing/2014/main" id="{3D68E314-1F79-BE19-EAA4-E9CA427130D0}"/>
                      </a:ext>
                    </a:extLst>
                  </p:cNvPr>
                  <p:cNvSpPr/>
                  <p:nvPr/>
                </p:nvSpPr>
                <p:spPr>
                  <a:xfrm>
                    <a:off x="9077504" y="5447304"/>
                    <a:ext cx="128904" cy="128904"/>
                  </a:xfrm>
                  <a:custGeom>
                    <a:avLst/>
                    <a:gdLst>
                      <a:gd name="connsiteX0" fmla="*/ 128904 w 128904"/>
                      <a:gd name="connsiteY0" fmla="*/ 64452 h 128904"/>
                      <a:gd name="connsiteX1" fmla="*/ 64452 w 128904"/>
                      <a:gd name="connsiteY1" fmla="*/ 128904 h 128904"/>
                      <a:gd name="connsiteX2" fmla="*/ 0 w 128904"/>
                      <a:gd name="connsiteY2" fmla="*/ 64452 h 128904"/>
                      <a:gd name="connsiteX3" fmla="*/ 64452 w 128904"/>
                      <a:gd name="connsiteY3" fmla="*/ 0 h 128904"/>
                      <a:gd name="connsiteX4" fmla="*/ 128904 w 128904"/>
                      <a:gd name="connsiteY4" fmla="*/ 64452 h 128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04" h="128904">
                        <a:moveTo>
                          <a:pt x="128904" y="64452"/>
                        </a:moveTo>
                        <a:cubicBezTo>
                          <a:pt x="128904" y="100259"/>
                          <a:pt x="100259" y="128904"/>
                          <a:pt x="64452" y="128904"/>
                        </a:cubicBezTo>
                        <a:cubicBezTo>
                          <a:pt x="28646" y="128904"/>
                          <a:pt x="0" y="100259"/>
                          <a:pt x="0" y="64452"/>
                        </a:cubicBezTo>
                        <a:cubicBezTo>
                          <a:pt x="0" y="28645"/>
                          <a:pt x="28646" y="0"/>
                          <a:pt x="64452" y="0"/>
                        </a:cubicBezTo>
                        <a:cubicBezTo>
                          <a:pt x="100259" y="0"/>
                          <a:pt x="128904" y="28645"/>
                          <a:pt x="128904" y="64452"/>
                        </a:cubicBezTo>
                        <a:close/>
                      </a:path>
                    </a:pathLst>
                  </a:custGeom>
                  <a:solidFill>
                    <a:srgbClr val="FEB35E"/>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26" name="Graphic 261">
                  <a:extLst>
                    <a:ext uri="{FF2B5EF4-FFF2-40B4-BE49-F238E27FC236}">
                      <a16:creationId xmlns:a16="http://schemas.microsoft.com/office/drawing/2014/main" id="{3E4C5C4B-82F5-2EAF-CFC9-DFE40D104051}"/>
                    </a:ext>
                  </a:extLst>
                </p:cNvPr>
                <p:cNvGrpSpPr/>
                <p:nvPr/>
              </p:nvGrpSpPr>
              <p:grpSpPr>
                <a:xfrm>
                  <a:off x="8731326" y="5449691"/>
                  <a:ext cx="262628" cy="146807"/>
                  <a:chOff x="8731326" y="5449691"/>
                  <a:chExt cx="262628" cy="146807"/>
                </a:xfrm>
              </p:grpSpPr>
              <p:sp>
                <p:nvSpPr>
                  <p:cNvPr id="427" name="Freeform: Shape 426">
                    <a:extLst>
                      <a:ext uri="{FF2B5EF4-FFF2-40B4-BE49-F238E27FC236}">
                        <a16:creationId xmlns:a16="http://schemas.microsoft.com/office/drawing/2014/main" id="{13627D6B-FCFA-7910-A576-4CFCC70EFB07}"/>
                      </a:ext>
                    </a:extLst>
                  </p:cNvPr>
                  <p:cNvSpPr/>
                  <p:nvPr/>
                </p:nvSpPr>
                <p:spPr>
                  <a:xfrm>
                    <a:off x="8731326" y="5450885"/>
                    <a:ext cx="262628" cy="145614"/>
                  </a:xfrm>
                  <a:custGeom>
                    <a:avLst/>
                    <a:gdLst>
                      <a:gd name="connsiteX0" fmla="*/ 262629 w 262628"/>
                      <a:gd name="connsiteY0" fmla="*/ 41774 h 145614"/>
                      <a:gd name="connsiteX1" fmla="*/ 33466 w 262628"/>
                      <a:gd name="connsiteY1" fmla="*/ 145614 h 145614"/>
                      <a:gd name="connsiteX2" fmla="*/ 14369 w 262628"/>
                      <a:gd name="connsiteY2" fmla="*/ 139646 h 145614"/>
                      <a:gd name="connsiteX3" fmla="*/ 13176 w 262628"/>
                      <a:gd name="connsiteY3" fmla="*/ 139646 h 145614"/>
                      <a:gd name="connsiteX4" fmla="*/ 2433 w 262628"/>
                      <a:gd name="connsiteY4" fmla="*/ 126517 h 145614"/>
                      <a:gd name="connsiteX5" fmla="*/ 8401 w 262628"/>
                      <a:gd name="connsiteY5" fmla="*/ 93098 h 145614"/>
                      <a:gd name="connsiteX6" fmla="*/ 21530 w 262628"/>
                      <a:gd name="connsiteY6" fmla="*/ 83549 h 145614"/>
                      <a:gd name="connsiteX7" fmla="*/ 127757 w 262628"/>
                      <a:gd name="connsiteY7" fmla="*/ 0 h 145614"/>
                      <a:gd name="connsiteX8" fmla="*/ 132531 w 262628"/>
                      <a:gd name="connsiteY8" fmla="*/ 4774 h 145614"/>
                      <a:gd name="connsiteX9" fmla="*/ 216080 w 262628"/>
                      <a:gd name="connsiteY9" fmla="*/ 44162 h 145614"/>
                      <a:gd name="connsiteX10" fmla="*/ 216080 w 262628"/>
                      <a:gd name="connsiteY10" fmla="*/ 44162 h 145614"/>
                      <a:gd name="connsiteX11" fmla="*/ 262629 w 262628"/>
                      <a:gd name="connsiteY11" fmla="*/ 41774 h 1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628" h="145614">
                        <a:moveTo>
                          <a:pt x="262629" y="41774"/>
                        </a:moveTo>
                        <a:cubicBezTo>
                          <a:pt x="262629" y="41774"/>
                          <a:pt x="194596" y="140840"/>
                          <a:pt x="33466" y="145614"/>
                        </a:cubicBezTo>
                        <a:cubicBezTo>
                          <a:pt x="26305" y="145614"/>
                          <a:pt x="19144" y="143227"/>
                          <a:pt x="14369" y="139646"/>
                        </a:cubicBezTo>
                        <a:cubicBezTo>
                          <a:pt x="14369" y="139646"/>
                          <a:pt x="14369" y="139646"/>
                          <a:pt x="13176" y="139646"/>
                        </a:cubicBezTo>
                        <a:cubicBezTo>
                          <a:pt x="8401" y="136065"/>
                          <a:pt x="4821" y="131291"/>
                          <a:pt x="2433" y="126517"/>
                        </a:cubicBezTo>
                        <a:cubicBezTo>
                          <a:pt x="-2341" y="115775"/>
                          <a:pt x="46" y="102646"/>
                          <a:pt x="8401" y="93098"/>
                        </a:cubicBezTo>
                        <a:cubicBezTo>
                          <a:pt x="11982" y="89517"/>
                          <a:pt x="15562" y="85936"/>
                          <a:pt x="21530" y="83549"/>
                        </a:cubicBezTo>
                        <a:cubicBezTo>
                          <a:pt x="47788" y="72807"/>
                          <a:pt x="94337" y="48936"/>
                          <a:pt x="127757" y="0"/>
                        </a:cubicBezTo>
                        <a:cubicBezTo>
                          <a:pt x="127757" y="0"/>
                          <a:pt x="128950" y="1194"/>
                          <a:pt x="132531" y="4774"/>
                        </a:cubicBezTo>
                        <a:cubicBezTo>
                          <a:pt x="143273" y="15516"/>
                          <a:pt x="171919" y="39388"/>
                          <a:pt x="216080" y="44162"/>
                        </a:cubicBezTo>
                        <a:lnTo>
                          <a:pt x="216080" y="44162"/>
                        </a:lnTo>
                        <a:cubicBezTo>
                          <a:pt x="230403" y="45355"/>
                          <a:pt x="245919" y="45355"/>
                          <a:pt x="262629" y="41774"/>
                        </a:cubicBezTo>
                        <a:close/>
                      </a:path>
                    </a:pathLst>
                  </a:custGeom>
                  <a:solidFill>
                    <a:srgbClr val="F28552"/>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28" name="Graphic 261">
                    <a:extLst>
                      <a:ext uri="{FF2B5EF4-FFF2-40B4-BE49-F238E27FC236}">
                        <a16:creationId xmlns:a16="http://schemas.microsoft.com/office/drawing/2014/main" id="{3CCCFC33-3CCF-6A2D-F3D2-9042C41C5393}"/>
                      </a:ext>
                    </a:extLst>
                  </p:cNvPr>
                  <p:cNvGrpSpPr/>
                  <p:nvPr/>
                </p:nvGrpSpPr>
                <p:grpSpPr>
                  <a:xfrm>
                    <a:off x="8733760" y="5449691"/>
                    <a:ext cx="260195" cy="146807"/>
                    <a:chOff x="8733760" y="5449691"/>
                    <a:chExt cx="260195" cy="146807"/>
                  </a:xfrm>
                  <a:solidFill>
                    <a:srgbClr val="F28552">
                      <a:alpha val="50000"/>
                    </a:srgbClr>
                  </a:solidFill>
                </p:grpSpPr>
                <p:sp>
                  <p:nvSpPr>
                    <p:cNvPr id="429" name="Freeform: Shape 428">
                      <a:extLst>
                        <a:ext uri="{FF2B5EF4-FFF2-40B4-BE49-F238E27FC236}">
                          <a16:creationId xmlns:a16="http://schemas.microsoft.com/office/drawing/2014/main" id="{969915CE-8DDC-2AE0-2C2E-59F18B08EAA7}"/>
                        </a:ext>
                      </a:extLst>
                    </p:cNvPr>
                    <p:cNvSpPr/>
                    <p:nvPr/>
                  </p:nvSpPr>
                  <p:spPr>
                    <a:xfrm>
                      <a:off x="8733760" y="5492659"/>
                      <a:ext cx="260195" cy="103839"/>
                    </a:xfrm>
                    <a:custGeom>
                      <a:avLst/>
                      <a:gdLst>
                        <a:gd name="connsiteX0" fmla="*/ 260195 w 260195"/>
                        <a:gd name="connsiteY0" fmla="*/ 0 h 103839"/>
                        <a:gd name="connsiteX1" fmla="*/ 31032 w 260195"/>
                        <a:gd name="connsiteY1" fmla="*/ 103840 h 103839"/>
                        <a:gd name="connsiteX2" fmla="*/ 11936 w 260195"/>
                        <a:gd name="connsiteY2" fmla="*/ 97872 h 103839"/>
                        <a:gd name="connsiteX3" fmla="*/ 10742 w 260195"/>
                        <a:gd name="connsiteY3" fmla="*/ 97872 h 103839"/>
                        <a:gd name="connsiteX4" fmla="*/ 0 w 260195"/>
                        <a:gd name="connsiteY4" fmla="*/ 84743 h 103839"/>
                        <a:gd name="connsiteX5" fmla="*/ 212453 w 260195"/>
                        <a:gd name="connsiteY5" fmla="*/ 3581 h 103839"/>
                        <a:gd name="connsiteX6" fmla="*/ 212453 w 260195"/>
                        <a:gd name="connsiteY6" fmla="*/ 3581 h 103839"/>
                        <a:gd name="connsiteX7" fmla="*/ 260195 w 260195"/>
                        <a:gd name="connsiteY7" fmla="*/ 0 h 10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195" h="103839">
                          <a:moveTo>
                            <a:pt x="260195" y="0"/>
                          </a:moveTo>
                          <a:cubicBezTo>
                            <a:pt x="260195" y="0"/>
                            <a:pt x="192162" y="99065"/>
                            <a:pt x="31032" y="103840"/>
                          </a:cubicBezTo>
                          <a:cubicBezTo>
                            <a:pt x="23871" y="103840"/>
                            <a:pt x="16710" y="101452"/>
                            <a:pt x="11936" y="97872"/>
                          </a:cubicBezTo>
                          <a:cubicBezTo>
                            <a:pt x="11936" y="97872"/>
                            <a:pt x="11936" y="97872"/>
                            <a:pt x="10742" y="97872"/>
                          </a:cubicBezTo>
                          <a:cubicBezTo>
                            <a:pt x="5968" y="94291"/>
                            <a:pt x="2387" y="89517"/>
                            <a:pt x="0" y="84743"/>
                          </a:cubicBezTo>
                          <a:cubicBezTo>
                            <a:pt x="119356" y="84743"/>
                            <a:pt x="190969" y="25065"/>
                            <a:pt x="212453" y="3581"/>
                          </a:cubicBezTo>
                          <a:lnTo>
                            <a:pt x="212453" y="3581"/>
                          </a:lnTo>
                          <a:cubicBezTo>
                            <a:pt x="227969" y="3581"/>
                            <a:pt x="243486" y="3581"/>
                            <a:pt x="260195" y="0"/>
                          </a:cubicBezTo>
                          <a:close/>
                        </a:path>
                      </a:pathLst>
                    </a:custGeom>
                    <a:solidFill>
                      <a:srgbClr val="F28552">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896B0D8A-3E64-53DE-BE20-703310CE876B}"/>
                        </a:ext>
                      </a:extLst>
                    </p:cNvPr>
                    <p:cNvSpPr/>
                    <p:nvPr/>
                  </p:nvSpPr>
                  <p:spPr>
                    <a:xfrm>
                      <a:off x="8740921" y="5449691"/>
                      <a:ext cx="122936" cy="93097"/>
                    </a:xfrm>
                    <a:custGeom>
                      <a:avLst/>
                      <a:gdLst>
                        <a:gd name="connsiteX0" fmla="*/ 122937 w 122936"/>
                        <a:gd name="connsiteY0" fmla="*/ 4775 h 93097"/>
                        <a:gd name="connsiteX1" fmla="*/ 0 w 122936"/>
                        <a:gd name="connsiteY1" fmla="*/ 93098 h 93097"/>
                        <a:gd name="connsiteX2" fmla="*/ 13130 w 122936"/>
                        <a:gd name="connsiteY2" fmla="*/ 83549 h 93097"/>
                        <a:gd name="connsiteX3" fmla="*/ 119356 w 122936"/>
                        <a:gd name="connsiteY3" fmla="*/ 0 h 93097"/>
                        <a:gd name="connsiteX4" fmla="*/ 122937 w 122936"/>
                        <a:gd name="connsiteY4" fmla="*/ 4775 h 93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36" h="93097">
                          <a:moveTo>
                            <a:pt x="122937" y="4775"/>
                          </a:moveTo>
                          <a:cubicBezTo>
                            <a:pt x="112195" y="28646"/>
                            <a:pt x="77581" y="83549"/>
                            <a:pt x="0" y="93098"/>
                          </a:cubicBezTo>
                          <a:cubicBezTo>
                            <a:pt x="3581" y="89517"/>
                            <a:pt x="7162" y="85936"/>
                            <a:pt x="13130" y="83549"/>
                          </a:cubicBezTo>
                          <a:cubicBezTo>
                            <a:pt x="39388" y="72807"/>
                            <a:pt x="85936" y="48936"/>
                            <a:pt x="119356" y="0"/>
                          </a:cubicBezTo>
                          <a:cubicBezTo>
                            <a:pt x="118162" y="0"/>
                            <a:pt x="120550" y="2387"/>
                            <a:pt x="122937" y="4775"/>
                          </a:cubicBezTo>
                          <a:close/>
                        </a:path>
                      </a:pathLst>
                    </a:custGeom>
                    <a:solidFill>
                      <a:srgbClr val="F28552">
                        <a:alpha val="50000"/>
                      </a:srgbClr>
                    </a:solidFill>
                    <a:ln w="1193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grpSp>
      <p:grpSp>
        <p:nvGrpSpPr>
          <p:cNvPr id="3" name="Nhóm 2">
            <a:extLst>
              <a:ext uri="{FF2B5EF4-FFF2-40B4-BE49-F238E27FC236}">
                <a16:creationId xmlns:a16="http://schemas.microsoft.com/office/drawing/2014/main" id="{5F00AE57-C34F-DE5F-03F1-A050A20B4868}"/>
              </a:ext>
            </a:extLst>
          </p:cNvPr>
          <p:cNvGrpSpPr/>
          <p:nvPr/>
        </p:nvGrpSpPr>
        <p:grpSpPr>
          <a:xfrm>
            <a:off x="8215344" y="3825475"/>
            <a:ext cx="3105635" cy="1246270"/>
            <a:chOff x="5268435" y="3429860"/>
            <a:chExt cx="2446581" cy="1246270"/>
          </a:xfrm>
        </p:grpSpPr>
        <p:sp>
          <p:nvSpPr>
            <p:cNvPr id="4" name="Bong bóng Lời nói: Hình chữ nhật với Góc Tròn 3">
              <a:extLst>
                <a:ext uri="{FF2B5EF4-FFF2-40B4-BE49-F238E27FC236}">
                  <a16:creationId xmlns:a16="http://schemas.microsoft.com/office/drawing/2014/main" id="{0078ED6C-FADB-025E-948E-33C4804267F9}"/>
                </a:ext>
              </a:extLst>
            </p:cNvPr>
            <p:cNvSpPr/>
            <p:nvPr/>
          </p:nvSpPr>
          <p:spPr>
            <a:xfrm>
              <a:off x="5268435" y="3441273"/>
              <a:ext cx="2446581" cy="1234857"/>
            </a:xfrm>
            <a:prstGeom prst="wedgeRoundRectCallout">
              <a:avLst>
                <a:gd name="adj1" fmla="val -17"/>
                <a:gd name="adj2" fmla="val 65312"/>
                <a:gd name="adj3" fmla="val 16667"/>
              </a:avLst>
            </a:prstGeom>
            <a:solidFill>
              <a:schemeClr val="bg1"/>
            </a:solidFill>
            <a:ln w="19050">
              <a:solidFill>
                <a:srgbClr val="F8D32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TextBox 522">
              <a:extLst>
                <a:ext uri="{FF2B5EF4-FFF2-40B4-BE49-F238E27FC236}">
                  <a16:creationId xmlns:a16="http://schemas.microsoft.com/office/drawing/2014/main" id="{EB84B862-CCC5-1D1D-3DF6-167860FDCF7C}"/>
                </a:ext>
              </a:extLst>
            </p:cNvPr>
            <p:cNvSpPr txBox="1"/>
            <p:nvPr/>
          </p:nvSpPr>
          <p:spPr>
            <a:xfrm>
              <a:off x="5361300" y="3429860"/>
              <a:ext cx="218138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giỏi</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quá</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tìm</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rồi</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grpSp>
        <p:nvGrpSpPr>
          <p:cNvPr id="6" name="Nhóm 5">
            <a:extLst>
              <a:ext uri="{FF2B5EF4-FFF2-40B4-BE49-F238E27FC236}">
                <a16:creationId xmlns:a16="http://schemas.microsoft.com/office/drawing/2014/main" id="{3555A96C-B903-1F23-D765-8631330EFCB9}"/>
              </a:ext>
            </a:extLst>
          </p:cNvPr>
          <p:cNvGrpSpPr/>
          <p:nvPr/>
        </p:nvGrpSpPr>
        <p:grpSpPr>
          <a:xfrm>
            <a:off x="595305" y="2993529"/>
            <a:ext cx="3105635" cy="961513"/>
            <a:chOff x="5268435" y="3429860"/>
            <a:chExt cx="2446581" cy="1246270"/>
          </a:xfrm>
        </p:grpSpPr>
        <p:sp>
          <p:nvSpPr>
            <p:cNvPr id="7" name="Bong bóng Lời nói: Hình chữ nhật với Góc Tròn 6">
              <a:extLst>
                <a:ext uri="{FF2B5EF4-FFF2-40B4-BE49-F238E27FC236}">
                  <a16:creationId xmlns:a16="http://schemas.microsoft.com/office/drawing/2014/main" id="{D598472F-10C0-82F5-7B18-A7E9068F2FB0}"/>
                </a:ext>
              </a:extLst>
            </p:cNvPr>
            <p:cNvSpPr/>
            <p:nvPr/>
          </p:nvSpPr>
          <p:spPr>
            <a:xfrm>
              <a:off x="5268435" y="3441273"/>
              <a:ext cx="2446581" cy="1234857"/>
            </a:xfrm>
            <a:prstGeom prst="wedgeRoundRectCallout">
              <a:avLst>
                <a:gd name="adj1" fmla="val 9673"/>
                <a:gd name="adj2" fmla="val -67789"/>
                <a:gd name="adj3" fmla="val 16667"/>
              </a:avLst>
            </a:prstGeom>
            <a:solidFill>
              <a:schemeClr val="bg1"/>
            </a:solidFill>
            <a:ln w="19050">
              <a:solidFill>
                <a:srgbClr val="F8D32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extBox 522">
              <a:extLst>
                <a:ext uri="{FF2B5EF4-FFF2-40B4-BE49-F238E27FC236}">
                  <a16:creationId xmlns:a16="http://schemas.microsoft.com/office/drawing/2014/main" id="{04DD3B70-FA66-9113-15B0-F88027D2D55A}"/>
                </a:ext>
              </a:extLst>
            </p:cNvPr>
            <p:cNvSpPr txBox="1"/>
            <p:nvPr/>
          </p:nvSpPr>
          <p:spPr>
            <a:xfrm>
              <a:off x="5361300" y="3429860"/>
              <a:ext cx="218138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Cảm</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ơn</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spTree>
    <p:extLst>
      <p:ext uri="{BB962C8B-B14F-4D97-AF65-F5344CB8AC3E}">
        <p14:creationId xmlns:p14="http://schemas.microsoft.com/office/powerpoint/2010/main" val="2100459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17"/>
                                        </p:tgtEl>
                                      </p:cBhvr>
                                    </p:animEffect>
                                    <p:animScale>
                                      <p:cBhvr>
                                        <p:cTn id="12" dur="250" autoRev="1" fill="hold"/>
                                        <p:tgtEl>
                                          <p:spTgt spid="517"/>
                                        </p:tgtEl>
                                      </p:cBhvr>
                                      <p:by x="105000" y="105000"/>
                                    </p:animScale>
                                  </p:childTnLst>
                                </p:cTn>
                              </p:par>
                            </p:childTnLst>
                          </p:cTn>
                        </p:par>
                        <p:par>
                          <p:cTn id="13" fill="hold">
                            <p:stCondLst>
                              <p:cond delay="500"/>
                            </p:stCondLst>
                            <p:childTnLst>
                              <p:par>
                                <p:cTn id="14" presetID="1" presetClass="emph" presetSubtype="2" fill="hold" nodeType="afterEffect">
                                  <p:stCondLst>
                                    <p:cond delay="0"/>
                                  </p:stCondLst>
                                  <p:childTnLst>
                                    <p:animClr clrSpc="rgb" dir="cw">
                                      <p:cBhvr>
                                        <p:cTn id="15" dur="2000" fill="hold"/>
                                        <p:tgtEl>
                                          <p:spTgt spid="517"/>
                                        </p:tgtEl>
                                        <p:attrNameLst>
                                          <p:attrName>fillcolor</p:attrName>
                                        </p:attrNameLst>
                                      </p:cBhvr>
                                      <p:to>
                                        <a:srgbClr val="C5E0B3"/>
                                      </p:to>
                                    </p:animClr>
                                    <p:set>
                                      <p:cBhvr>
                                        <p:cTn id="16" dur="2000" fill="hold"/>
                                        <p:tgtEl>
                                          <p:spTgt spid="517"/>
                                        </p:tgtEl>
                                        <p:attrNameLst>
                                          <p:attrName>fill.type</p:attrName>
                                        </p:attrNameLst>
                                      </p:cBhvr>
                                      <p:to>
                                        <p:strVal val="solid"/>
                                      </p:to>
                                    </p:set>
                                    <p:set>
                                      <p:cBhvr>
                                        <p:cTn id="17" dur="2000" fill="hold"/>
                                        <p:tgtEl>
                                          <p:spTgt spid="517"/>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1.45833E-6 -1.48148E-6 L -1.45833E-6 0.00023 C -0.00234 -0.0044 -0.00508 -0.00856 -0.00729 -0.01296 C -0.01653 -0.03287 -0.00325 -0.01227 -0.01562 -0.02986 C -0.02031 -0.04653 -0.01719 -0.04143 -0.02292 -0.04838 C -0.02448 -0.05278 -0.02682 -0.05856 -0.02799 -0.06296 C -0.02851 -0.06504 -0.02851 -0.0669 -0.02903 -0.06852 C -0.03568 -0.08912 -0.02903 -0.0618 -0.03437 -0.08542 C -0.03398 -0.1 -0.03385 -0.11504 -0.0332 -0.12963 C -0.03294 -0.13657 -0.03216 -0.13866 -0.03125 -0.14444 C -0.02799 -0.16319 -0.02995 -0.15116 -0.02799 -0.16667 C -0.02773 -0.16921 -0.02721 -0.17176 -0.02708 -0.17407 C -0.02656 -0.17847 -0.0263 -0.18287 -0.02591 -0.18704 C -0.02565 -0.19097 -0.02526 -0.19444 -0.02487 -0.19815 C -0.02318 -0.22361 -0.025 -0.20903 -0.02292 -0.22407 C -0.01797 -0.30278 -0.02044 -0.25625 -0.02487 -0.43333 C -0.02513 -0.44051 -0.02708 -0.44491 -0.02903 -0.45 C -0.03112 -0.46805 -0.02864 -0.45231 -0.03216 -0.46481 C -0.03346 -0.46921 -0.03437 -0.47361 -0.03542 -0.47778 C -0.03581 -0.47963 -0.03594 -0.48171 -0.03633 -0.48333 C -0.03724 -0.48657 -0.03854 -0.48958 -0.03958 -0.49259 C -0.04023 -0.49514 -0.04075 -0.49768 -0.04153 -0.5 C -0.04284 -0.50393 -0.04479 -0.50717 -0.0457 -0.51111 C -0.04648 -0.51435 -0.04687 -0.51759 -0.04778 -0.52037 C -0.05 -0.52639 -0.05338 -0.53079 -0.05521 -0.53704 C -0.05846 -0.54884 -0.05586 -0.54074 -0.06028 -0.55185 C -0.06107 -0.5537 -0.06159 -0.55602 -0.0625 -0.55741 C -0.06367 -0.55972 -0.06536 -0.56088 -0.06667 -0.56296 C -0.06745 -0.56458 -0.06784 -0.56713 -0.06862 -0.56852 C -0.06953 -0.57014 -0.07083 -0.57106 -0.07174 -0.57222 C -0.07318 -0.57407 -0.07448 -0.57662 -0.07591 -0.57778 C -0.0793 -0.58079 -0.08294 -0.58287 -0.08633 -0.58518 C -0.0888 -0.58704 -0.09127 -0.58889 -0.09362 -0.59074 C -0.09609 -0.59259 -0.09831 -0.5956 -0.10091 -0.59629 L -0.10716 -0.59815 C -0.11146 -0.60208 -0.11432 -0.60486 -0.11862 -0.60741 C -0.12005 -0.60833 -0.12148 -0.60856 -0.12278 -0.60926 C -0.12539 -0.61088 -0.1276 -0.61366 -0.13008 -0.61481 C -0.13255 -0.6162 -0.13502 -0.61597 -0.13737 -0.61667 C -0.14088 -0.61782 -0.1444 -0.61898 -0.14778 -0.62037 C -0.14922 -0.62106 -0.15065 -0.62176 -0.15195 -0.62222 C -0.16484 -0.62662 -0.16354 -0.62592 -0.17591 -0.62778 C -0.19023 -0.62731 -0.20443 -0.62778 -0.21862 -0.62592 C -0.22057 -0.62592 -0.22213 -0.62361 -0.22383 -0.62222 C -0.22487 -0.62176 -0.22604 -0.62153 -0.22695 -0.62037 C -0.23594 -0.61157 -0.23971 -0.60116 -0.24883 -0.58889 C -0.25547 -0.58032 -0.25182 -0.58565 -0.25924 -0.57222 C -0.26028 -0.57037 -0.26146 -0.56875 -0.26237 -0.56667 C -0.2638 -0.56366 -0.2651 -0.56042 -0.26653 -0.55741 C -0.26797 -0.55486 -0.26953 -0.55278 -0.2707 -0.55 C -0.27239 -0.54653 -0.27344 -0.54259 -0.27487 -0.53889 C -0.27591 -0.53657 -0.27721 -0.53426 -0.27799 -0.53148 C -0.27995 -0.52569 -0.28229 -0.51967 -0.2832 -0.51296 C -0.28359 -0.51065 -0.28372 -0.50787 -0.28424 -0.50555 C -0.28542 -0.50162 -0.28737 -0.49861 -0.28841 -0.49444 C -0.28919 -0.49213 -0.28997 -0.48958 -0.29062 -0.48704 C -0.29101 -0.48542 -0.29088 -0.4831 -0.29153 -0.48148 C -0.2931 -0.47801 -0.29505 -0.47546 -0.29674 -0.47222 C -0.29752 -0.46921 -0.29792 -0.46597 -0.29896 -0.46296 C -0.30104 -0.45717 -0.3043 -0.45162 -0.30716 -0.44629 C -0.30807 -0.44028 -0.30872 -0.43542 -0.31042 -0.42963 C -0.3112 -0.42708 -0.3125 -0.42477 -0.31341 -0.42222 C -0.31849 -0.3956 -0.31185 -0.4287 -0.31966 -0.39815 C -0.3207 -0.39467 -0.32122 -0.39097 -0.32174 -0.38704 C -0.32226 -0.38495 -0.32226 -0.38217 -0.32278 -0.37963 C -0.3237 -0.37662 -0.32487 -0.37361 -0.32604 -0.37037 C -0.32799 -0.35231 -0.32565 -0.37014 -0.32903 -0.35185 C -0.33021 -0.34629 -0.33034 -0.3412 -0.33112 -0.33518 C -0.33151 -0.33333 -0.3319 -0.33171 -0.33229 -0.32963 C -0.33268 -0.32731 -0.33294 -0.32477 -0.3332 -0.32222 C -0.33398 -0.31805 -0.33463 -0.31366 -0.33528 -0.30926 C -0.33568 -0.3044 -0.33594 -0.29954 -0.33646 -0.29444 C -0.33698 -0.28889 -0.33776 -0.28356 -0.33841 -0.27778 C -0.3388 -0.27477 -0.33919 -0.27176 -0.33945 -0.26852 C -0.34023 -0.26134 -0.34036 -0.25694 -0.34167 -0.25 C -0.34297 -0.24259 -0.34466 -0.23542 -0.34583 -0.22778 C -0.34609 -0.22546 -0.34635 -0.22292 -0.34674 -0.22037 C -0.34818 -0.21342 -0.34922 -0.21018 -0.35091 -0.2037 C -0.35417 -0.17037 -0.34896 -0.22199 -0.35508 -0.17592 C -0.35651 -0.1662 -0.35729 -0.15625 -0.3582 -0.14629 C -0.35859 -0.14282 -0.35872 -0.13889 -0.35924 -0.13518 C -0.35976 -0.13217 -0.36081 -0.12917 -0.36133 -0.12592 C -0.36185 -0.12292 -0.36198 -0.11991 -0.36237 -0.11667 C -0.36393 -0.10741 -0.36536 -0.10208 -0.36758 -0.09259 C -0.36797 -0.08773 -0.36797 -0.08264 -0.36862 -0.07778 C -0.36901 -0.07523 -0.37018 -0.07315 -0.3707 -0.07037 C -0.37161 -0.0669 -0.37213 -0.06296 -0.37278 -0.05926 C -0.37344 -0.05625 -0.37435 -0.05324 -0.37487 -0.05 C -0.37825 -0.03241 -0.375 -0.04213 -0.38008 -0.02986 C -0.38242 -0.00949 -0.37956 -0.03055 -0.3832 -0.01296 C -0.38372 -0.01065 -0.38372 -0.00787 -0.38424 -0.00555 C -0.38502 -0.00324 -0.38633 -0.00069 -0.38737 0.00185 C -0.38919 0.01389 -0.3875 0.00533 -0.39153 0.01852 C -0.39349 0.02454 -0.39427 0.02917 -0.39674 0.03519 C -0.39805 0.03773 -0.39948 0.04005 -0.40091 0.04259 C -0.40443 0.04792 -0.40638 0.04884 -0.41028 0.05371 C -0.41146 0.05486 -0.41224 0.05648 -0.41341 0.05741 C -0.4164 0.05926 -0.42656 0.06042 -0.42799 0.06111 C -0.43229 0.06204 -0.43633 0.06343 -0.44049 0.06458 L -0.49258 0.06296 C -0.49778 0.0625 -0.50364 0.04607 -0.50508 0.04445 C -0.51458 0.03171 -0.50338 0.04792 -0.51445 0.02593 C -0.51562 0.02361 -0.51745 0.02222 -0.51862 0.02037 C -0.51992 0.01783 -0.52083 0.01528 -0.52174 0.0125 C -0.52331 0.00903 -0.52422 0.00463 -0.52591 0.00185 C -0.52734 -0.00069 -0.52903 -0.00278 -0.53008 -0.00555 C -0.54818 -0.05092 -0.53203 -0.01065 -0.53737 -0.02986 C -0.53828 -0.03287 -0.53945 -0.03588 -0.54049 -0.03889 C -0.53997 -0.09954 -0.55247 -0.11736 -0.53633 -0.14282 C -0.53437 -0.14583 -0.53242 -0.1493 -0.53008 -0.15185 C -0.52851 -0.1537 -0.52669 -0.1544 -0.52487 -0.15555 C -0.51276 -0.15509 -0.50065 -0.15555 -0.48841 -0.1537 C -0.48698 -0.1537 -0.48568 -0.15162 -0.48424 -0.15 C -0.48216 -0.14815 -0.47539 -0.13935 -0.47174 -0.13704 C -0.4694 -0.13565 -0.46693 -0.13495 -0.46445 -0.13333 C -0.4543 -0.12685 -0.46536 -0.13217 -0.45716 -0.12778 C -0.45586 -0.12708 -0.45443 -0.12685 -0.45299 -0.12592 C -0.45156 -0.12523 -0.45039 -0.12338 -0.44883 -0.12245 C -0.44583 -0.12014 -0.44258 -0.11898 -0.43945 -0.11667 C -0.43776 -0.11551 -0.43607 -0.11389 -0.43424 -0.11296 C -0.43229 -0.11204 -0.43008 -0.1118 -0.42799 -0.11111 C -0.4263 -0.11018 -0.42448 -0.10926 -0.42278 -0.10741 C -0.42109 -0.10602 -0.41953 -0.10347 -0.41758 -0.10185 C -0.41627 -0.10092 -0.41484 -0.10092 -0.41341 -0.1 C -0.40325 -0.09421 -0.41328 -0.09815 -0.40299 -0.09444 C -0.39792 -0.09004 -0.38932 -0.08194 -0.3832 -0.07778 C -0.3819 -0.07708 -0.38047 -0.07685 -0.37903 -0.07592 C -0.36445 -0.0662 -0.3862 -0.07917 -0.3707 -0.0669 C -0.36849 -0.06504 -0.36588 -0.06435 -0.36341 -0.06296 C -0.36224 -0.06157 -0.35729 -0.05393 -0.35508 -0.05185 C -0.35351 -0.05046 -0.35169 -0.04954 -0.35 -0.04838 C -0.34857 -0.04745 -0.34726 -0.0456 -0.34583 -0.04444 C -0.34414 -0.04352 -0.34232 -0.04352 -0.34049 -0.04259 C -0.33776 -0.04167 -0.33229 -0.03889 -0.33229 -0.03866 C -0.32669 -0.03958 -0.32109 -0.03981 -0.31549 -0.04074 C -0.31445 -0.0412 -0.31328 -0.04143 -0.3125 -0.04259 C -0.31146 -0.04421 -0.31094 -0.04653 -0.31042 -0.04838 C -0.3095 -0.05116 -0.30898 -0.0544 -0.3082 -0.05741 C -0.30807 -0.06111 -0.30716 -0.06504 -0.30716 -0.06852 C -0.30716 -0.07268 -0.30872 -0.09074 -0.30924 -0.09629 C -0.3095 -0.09861 -0.31002 -0.1 -0.31042 -0.10185 C -0.31081 -0.1044 -0.31081 -0.10694 -0.31133 -0.10926 C -0.31185 -0.11134 -0.31289 -0.11296 -0.31341 -0.11481 C -0.31393 -0.11667 -0.31393 -0.11898 -0.31458 -0.12037 C -0.31719 -0.1287 -0.31758 -0.12685 -0.32083 -0.13333 C -0.32187 -0.13588 -0.32252 -0.13889 -0.32383 -0.14074 C -0.32539 -0.14329 -0.32747 -0.14421 -0.32903 -0.14629 C -0.35078 -0.17407 -0.3306 -0.15116 -0.34258 -0.16296 C -0.3444 -0.16481 -0.34609 -0.1669 -0.34792 -0.16852 C -0.34922 -0.16991 -0.35065 -0.17106 -0.35195 -0.17222 C -0.35312 -0.17338 -0.35403 -0.17523 -0.35508 -0.17592 C -0.3582 -0.17824 -0.36159 -0.17893 -0.36445 -0.18148 C -0.36588 -0.18287 -0.36719 -0.18449 -0.36862 -0.18518 C -0.3707 -0.18634 -0.37292 -0.18657 -0.37487 -0.18704 C -0.3789 -0.18842 -0.38385 -0.19028 -0.38737 -0.19259 C -0.38958 -0.19421 -0.39153 -0.19676 -0.39362 -0.19815 C -0.39531 -0.1993 -0.39713 -0.19954 -0.39883 -0.2 C -0.40026 -0.20069 -0.40169 -0.20116 -0.40299 -0.20185 C -0.40612 -0.2037 -0.40911 -0.20694 -0.41237 -0.20741 C -0.41966 -0.20856 -0.42708 -0.20856 -0.43424 -0.20926 C -0.44271 -0.21042 -0.45091 -0.2118 -0.45924 -0.21296 L -0.49987 -0.21852 C -0.5013 -0.21921 -0.50273 -0.21991 -0.50403 -0.22037 C -0.50586 -0.22106 -0.50768 -0.22106 -0.50924 -0.22222 C -0.52344 -0.23379 -0.50859 -0.22731 -0.5207 -0.23148 C -0.53229 -0.2419 -0.5138 -0.22616 -0.53528 -0.23889 C -0.5401 -0.2419 -0.53737 -0.24051 -0.54362 -0.24259 C -0.54505 -0.24398 -0.54648 -0.24514 -0.54778 -0.24629 C -0.54896 -0.24745 -0.54987 -0.24907 -0.55091 -0.25 C -0.55495 -0.2537 -0.55573 -0.25324 -0.55924 -0.25555 C -0.56107 -0.25694 -0.56276 -0.2581 -0.56445 -0.25926 C -0.56523 -0.26111 -0.56575 -0.26342 -0.56653 -0.26481 C -0.56745 -0.26643 -0.56862 -0.26759 -0.56966 -0.26852 C -0.57344 -0.27245 -0.57552 -0.27292 -0.57903 -0.27778 C -0.59427 -0.29884 -0.57513 -0.27569 -0.58633 -0.28889 C -0.58711 -0.29074 -0.58776 -0.29282 -0.58841 -0.29444 C -0.59114 -0.30092 -0.59453 -0.30625 -0.59674 -0.31296 C -0.60052 -0.3243 -0.59883 -0.31944 -0.60195 -0.32778 C -0.60417 -0.34676 -0.60195 -0.3294 -0.60403 -0.34259 C -0.60482 -0.34745 -0.60508 -0.35116 -0.60612 -0.35555 C -0.60677 -0.3581 -0.60768 -0.36065 -0.6082 -0.36296 C -0.60872 -0.36481 -0.60898 -0.3669 -0.60924 -0.36852 C -0.61002 -0.37176 -0.61068 -0.37477 -0.61133 -0.37778 C -0.61172 -0.38588 -0.61172 -0.39398 -0.61237 -0.40185 C -0.61276 -0.40579 -0.61393 -0.40926 -0.61445 -0.41296 C -0.61497 -0.41551 -0.6151 -0.41805 -0.61549 -0.42037 C -0.61771 -0.43379 -0.61549 -0.41643 -0.61758 -0.43518 C -0.61732 -0.44699 -0.61771 -0.45879 -0.61653 -0.47037 C -0.61627 -0.47407 -0.61471 -0.47685 -0.61341 -0.47963 C -0.61224 -0.48241 -0.61094 -0.48495 -0.60924 -0.48704 C -0.60807 -0.48889 -0.60651 -0.48958 -0.60508 -0.49074 C -0.60208 -0.49398 -0.60221 -0.49421 -0.59987 -0.49815 " pathEditMode="relative" rAng="0" ptsTypes="AAAAAAAAAAAAAAAAAAAAAAAAAAAAAAAAAAAAAAAAAAAAAAAAAAAAAAAAAAAAAAAAAAAAAAAAAAAAAAAAAAAAAAAAAAAAAAAAAAAAAAAAAAAAAAAAAAAAAAAAAAAAAAAAAAAAAAAAAAAAAAAAAAAAAAAAAAAAAAAAAAAAAAAAAAAAAAAAAAAAAAAAAAAAAAAA">
                                      <p:cBhvr>
                                        <p:cTn id="21" dur="5000" fill="hold"/>
                                        <p:tgtEl>
                                          <p:spTgt spid="404"/>
                                        </p:tgtEl>
                                        <p:attrNameLst>
                                          <p:attrName>ppt_x</p:attrName>
                                          <p:attrName>ppt_y</p:attrName>
                                        </p:attrNameLst>
                                      </p:cBhvr>
                                      <p:rCtr x="-30885" y="-28148"/>
                                    </p:animMotion>
                                  </p:childTnLst>
                                </p:cTn>
                              </p:par>
                              <p:par>
                                <p:cTn id="22" presetID="10" presetClass="exit" presetSubtype="0" fill="hold"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par>
                          <p:cTn id="25" fill="hold">
                            <p:stCondLst>
                              <p:cond delay="50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E14D638-5CE9-924D-77DA-74B8D4B5B695}"/>
              </a:ext>
            </a:extLst>
          </p:cNvPr>
          <p:cNvPicPr>
            <a:picLocks noChangeAspect="1"/>
          </p:cNvPicPr>
          <p:nvPr/>
        </p:nvPicPr>
        <p:blipFill>
          <a:blip r:embed="rId2"/>
          <a:stretch>
            <a:fillRect/>
          </a:stretch>
        </p:blipFill>
        <p:spPr>
          <a:xfrm>
            <a:off x="4951460" y="231653"/>
            <a:ext cx="2091109" cy="755970"/>
          </a:xfrm>
          <a:prstGeom prst="rect">
            <a:avLst/>
          </a:prstGeom>
        </p:spPr>
      </p:pic>
      <p:pic>
        <p:nvPicPr>
          <p:cNvPr id="3" name="Picture 2">
            <a:extLst>
              <a:ext uri="{FF2B5EF4-FFF2-40B4-BE49-F238E27FC236}">
                <a16:creationId xmlns:a16="http://schemas.microsoft.com/office/drawing/2014/main" id="{B4B4467B-256E-2335-5A93-BB1D232608AB}"/>
              </a:ext>
            </a:extLst>
          </p:cNvPr>
          <p:cNvPicPr>
            <a:picLocks noChangeAspect="1"/>
          </p:cNvPicPr>
          <p:nvPr/>
        </p:nvPicPr>
        <p:blipFill>
          <a:blip r:embed="rId3"/>
          <a:stretch>
            <a:fillRect/>
          </a:stretch>
        </p:blipFill>
        <p:spPr>
          <a:xfrm>
            <a:off x="2863337" y="930396"/>
            <a:ext cx="6184970" cy="2518807"/>
          </a:xfrm>
          <a:prstGeom prst="rect">
            <a:avLst/>
          </a:prstGeom>
        </p:spPr>
      </p:pic>
      <p:pic>
        <p:nvPicPr>
          <p:cNvPr id="6" name="Picture 5">
            <a:extLst>
              <a:ext uri="{FF2B5EF4-FFF2-40B4-BE49-F238E27FC236}">
                <a16:creationId xmlns:a16="http://schemas.microsoft.com/office/drawing/2014/main" id="{6F985B1D-A3E6-6F71-60B3-1CAFF32EA72F}"/>
              </a:ext>
            </a:extLst>
          </p:cNvPr>
          <p:cNvPicPr>
            <a:picLocks noChangeAspect="1"/>
          </p:cNvPicPr>
          <p:nvPr/>
        </p:nvPicPr>
        <p:blipFill>
          <a:blip r:embed="rId4"/>
          <a:stretch>
            <a:fillRect/>
          </a:stretch>
        </p:blipFill>
        <p:spPr>
          <a:xfrm>
            <a:off x="5166425" y="3318171"/>
            <a:ext cx="1774090" cy="859611"/>
          </a:xfrm>
          <a:prstGeom prst="rect">
            <a:avLst/>
          </a:prstGeom>
        </p:spPr>
      </p:pic>
    </p:spTree>
    <p:extLst>
      <p:ext uri="{BB962C8B-B14F-4D97-AF65-F5344CB8AC3E}">
        <p14:creationId xmlns:p14="http://schemas.microsoft.com/office/powerpoint/2010/main" val="3059381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26B70A4-3F5A-8F7D-811C-0B8E44B33266}"/>
            </a:ext>
          </a:extLst>
        </p:cNvPr>
        <p:cNvGrpSpPr/>
        <p:nvPr/>
      </p:nvGrpSpPr>
      <p:grpSpPr>
        <a:xfrm>
          <a:off x="0" y="0"/>
          <a:ext cx="0" cy="0"/>
          <a:chOff x="0" y="0"/>
          <a:chExt cx="0" cy="0"/>
        </a:xfrm>
      </p:grpSpPr>
      <p:pic>
        <p:nvPicPr>
          <p:cNvPr id="2" name="Hình ảnh 1">
            <a:extLst>
              <a:ext uri="{FF2B5EF4-FFF2-40B4-BE49-F238E27FC236}">
                <a16:creationId xmlns:a16="http://schemas.microsoft.com/office/drawing/2014/main" id="{89C71BE5-DECF-7CC0-97DD-A70DE7C16539}"/>
              </a:ext>
            </a:extLst>
          </p:cNvPr>
          <p:cNvPicPr>
            <a:picLocks noChangeAspect="1"/>
          </p:cNvPicPr>
          <p:nvPr/>
        </p:nvPicPr>
        <p:blipFill>
          <a:blip r:embed="rId2"/>
          <a:stretch>
            <a:fillRect/>
          </a:stretch>
        </p:blipFill>
        <p:spPr>
          <a:xfrm>
            <a:off x="3693487" y="1815653"/>
            <a:ext cx="4805026" cy="3226694"/>
          </a:xfrm>
          <a:prstGeom prst="rect">
            <a:avLst/>
          </a:prstGeom>
        </p:spPr>
      </p:pic>
    </p:spTree>
    <p:extLst>
      <p:ext uri="{BB962C8B-B14F-4D97-AF65-F5344CB8AC3E}">
        <p14:creationId xmlns:p14="http://schemas.microsoft.com/office/powerpoint/2010/main" val="399108727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86FB742-5857-831B-297A-927BBFB823EF}"/>
              </a:ext>
            </a:extLst>
          </p:cNvPr>
          <p:cNvPicPr>
            <a:picLocks noChangeAspect="1"/>
          </p:cNvPicPr>
          <p:nvPr/>
        </p:nvPicPr>
        <p:blipFill>
          <a:blip r:embed="rId2"/>
          <a:stretch>
            <a:fillRect/>
          </a:stretch>
        </p:blipFill>
        <p:spPr>
          <a:xfrm>
            <a:off x="464782" y="1031358"/>
            <a:ext cx="10486753" cy="4178379"/>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C051589-EC60-5FD0-990E-4E0B519EA080}"/>
                  </a:ext>
                </a:extLst>
              </p:cNvPr>
              <p:cNvSpPr txBox="1"/>
              <p:nvPr/>
            </p:nvSpPr>
            <p:spPr>
              <a:xfrm>
                <a:off x="3006356" y="1938769"/>
                <a:ext cx="810733" cy="801310"/>
              </a:xfrm>
              <a:prstGeom prst="rect">
                <a:avLst/>
              </a:prstGeom>
              <a:noFill/>
            </p:spPr>
            <p:txBody>
              <a:bodyPr wrap="square">
                <a:spAutoFit/>
              </a:bodyPr>
              <a:lstStyle/>
              <a:p>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ea typeface="Cambria" panose="02040503050406030204" pitchFamily="18" charset="0"/>
                          </a:rPr>
                        </m:ctrlPr>
                      </m:fPr>
                      <m:num>
                        <m:r>
                          <a:rPr lang="en-US" sz="3200" b="1" i="1" smtClean="0">
                            <a:solidFill>
                              <a:srgbClr val="FF0000"/>
                            </a:solidFill>
                            <a:latin typeface="Cambria Math" panose="02040503050406030204" pitchFamily="18" charset="0"/>
                            <a:ea typeface="Cambria" panose="02040503050406030204" pitchFamily="18" charset="0"/>
                          </a:rPr>
                          <m:t>𝟏</m:t>
                        </m:r>
                      </m:num>
                      <m:den>
                        <m:r>
                          <a:rPr lang="en-US" sz="3200" b="1" i="1" smtClean="0">
                            <a:solidFill>
                              <a:srgbClr val="FF0000"/>
                            </a:solidFill>
                            <a:latin typeface="Cambria Math" panose="02040503050406030204" pitchFamily="18" charset="0"/>
                            <a:ea typeface="Cambria" panose="02040503050406030204" pitchFamily="18" charset="0"/>
                          </a:rPr>
                          <m:t>𝟐</m:t>
                        </m:r>
                      </m:den>
                    </m:f>
                  </m:oMath>
                </a14:m>
                <a:r>
                  <a:rPr lang="en-US" sz="2400" b="1"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endParaRPr>
              </a:p>
            </p:txBody>
          </p:sp>
        </mc:Choice>
        <mc:Fallback xmlns="">
          <p:sp>
            <p:nvSpPr>
              <p:cNvPr id="23" name="TextBox 22">
                <a:extLst>
                  <a:ext uri="{FF2B5EF4-FFF2-40B4-BE49-F238E27FC236}">
                    <a16:creationId xmlns:a16="http://schemas.microsoft.com/office/drawing/2014/main" id="{CC051589-EC60-5FD0-990E-4E0B519EA080}"/>
                  </a:ext>
                </a:extLst>
              </p:cNvPr>
              <p:cNvSpPr txBox="1">
                <a:spLocks noRot="1" noChangeAspect="1" noMove="1" noResize="1" noEditPoints="1" noAdjustHandles="1" noChangeArrowheads="1" noChangeShapeType="1" noTextEdit="1"/>
              </p:cNvSpPr>
              <p:nvPr/>
            </p:nvSpPr>
            <p:spPr>
              <a:xfrm>
                <a:off x="3006356" y="1938769"/>
                <a:ext cx="810733" cy="801310"/>
              </a:xfrm>
              <a:prstGeom prst="rect">
                <a:avLst/>
              </a:prstGeom>
              <a:blipFill>
                <a:blip r:embed="rId3"/>
                <a:stretch>
                  <a:fillRect l="-11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3955AD1-3C99-266F-2652-00286F91FD83}"/>
                  </a:ext>
                </a:extLst>
              </p:cNvPr>
              <p:cNvSpPr txBox="1"/>
              <p:nvPr/>
            </p:nvSpPr>
            <p:spPr>
              <a:xfrm>
                <a:off x="2974458" y="3076453"/>
                <a:ext cx="810733" cy="801310"/>
              </a:xfrm>
              <a:prstGeom prst="rect">
                <a:avLst/>
              </a:prstGeom>
              <a:noFill/>
            </p:spPr>
            <p:txBody>
              <a:bodyPr wrap="square">
                <a:spAutoFit/>
              </a:bodyPr>
              <a:lstStyle/>
              <a:p>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ea typeface="Cambria" panose="02040503050406030204" pitchFamily="18" charset="0"/>
                          </a:rPr>
                        </m:ctrlPr>
                      </m:fPr>
                      <m:num>
                        <m:r>
                          <a:rPr lang="en-US" sz="3200" b="1" i="1" smtClean="0">
                            <a:solidFill>
                              <a:srgbClr val="FF0000"/>
                            </a:solidFill>
                            <a:latin typeface="Cambria Math" panose="02040503050406030204" pitchFamily="18" charset="0"/>
                            <a:ea typeface="Cambria" panose="02040503050406030204" pitchFamily="18" charset="0"/>
                          </a:rPr>
                          <m:t>𝟏</m:t>
                        </m:r>
                      </m:num>
                      <m:den>
                        <m:r>
                          <a:rPr lang="en-US" sz="3200" b="1" i="1" smtClean="0">
                            <a:solidFill>
                              <a:srgbClr val="FF0000"/>
                            </a:solidFill>
                            <a:latin typeface="Cambria Math" panose="02040503050406030204" pitchFamily="18" charset="0"/>
                            <a:ea typeface="Cambria" panose="02040503050406030204" pitchFamily="18" charset="0"/>
                          </a:rPr>
                          <m:t>𝟓</m:t>
                        </m:r>
                      </m:den>
                    </m:f>
                  </m:oMath>
                </a14:m>
                <a:r>
                  <a:rPr lang="en-US" sz="2400" b="1"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endParaRPr>
              </a:p>
            </p:txBody>
          </p:sp>
        </mc:Choice>
        <mc:Fallback xmlns="">
          <p:sp>
            <p:nvSpPr>
              <p:cNvPr id="29" name="TextBox 28">
                <a:extLst>
                  <a:ext uri="{FF2B5EF4-FFF2-40B4-BE49-F238E27FC236}">
                    <a16:creationId xmlns:a16="http://schemas.microsoft.com/office/drawing/2014/main" id="{E3955AD1-3C99-266F-2652-00286F91FD83}"/>
                  </a:ext>
                </a:extLst>
              </p:cNvPr>
              <p:cNvSpPr txBox="1">
                <a:spLocks noRot="1" noChangeAspect="1" noMove="1" noResize="1" noEditPoints="1" noAdjustHandles="1" noChangeArrowheads="1" noChangeShapeType="1" noTextEdit="1"/>
              </p:cNvSpPr>
              <p:nvPr/>
            </p:nvSpPr>
            <p:spPr>
              <a:xfrm>
                <a:off x="2974458" y="3076453"/>
                <a:ext cx="810733" cy="801310"/>
              </a:xfrm>
              <a:prstGeom prst="rect">
                <a:avLst/>
              </a:prstGeom>
              <a:blipFill>
                <a:blip r:embed="rId4"/>
                <a:stretch>
                  <a:fillRect l="-12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31833F6-38F0-F922-3C3E-7E563CF00522}"/>
                  </a:ext>
                </a:extLst>
              </p:cNvPr>
              <p:cNvSpPr txBox="1"/>
              <p:nvPr/>
            </p:nvSpPr>
            <p:spPr>
              <a:xfrm>
                <a:off x="2942560" y="4171607"/>
                <a:ext cx="810733" cy="834716"/>
              </a:xfrm>
              <a:prstGeom prst="rect">
                <a:avLst/>
              </a:prstGeom>
              <a:noFill/>
            </p:spPr>
            <p:txBody>
              <a:bodyPr wrap="square">
                <a:spAutoFit/>
              </a:bodyPr>
              <a:lstStyle/>
              <a:p>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ea typeface="Cambria" panose="02040503050406030204" pitchFamily="18" charset="0"/>
                          </a:rPr>
                        </m:ctrlPr>
                      </m:fPr>
                      <m:num>
                        <m:r>
                          <a:rPr lang="en-US" sz="3200" b="1" i="1" smtClean="0">
                            <a:solidFill>
                              <a:srgbClr val="FF0000"/>
                            </a:solidFill>
                            <a:latin typeface="Cambria Math" panose="02040503050406030204" pitchFamily="18" charset="0"/>
                            <a:ea typeface="Cambria" panose="02040503050406030204" pitchFamily="18" charset="0"/>
                          </a:rPr>
                          <m:t>𝟓𝟖</m:t>
                        </m:r>
                      </m:num>
                      <m:den>
                        <m:r>
                          <a:rPr lang="en-US" sz="3200" b="1" i="1" smtClean="0">
                            <a:solidFill>
                              <a:srgbClr val="FF0000"/>
                            </a:solidFill>
                            <a:latin typeface="Cambria Math" panose="02040503050406030204" pitchFamily="18" charset="0"/>
                            <a:ea typeface="Cambria" panose="02040503050406030204" pitchFamily="18" charset="0"/>
                          </a:rPr>
                          <m:t>𝟕</m:t>
                        </m:r>
                      </m:den>
                    </m:f>
                  </m:oMath>
                </a14:m>
                <a:r>
                  <a:rPr lang="en-US" sz="2400" b="1"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endParaRPr>
              </a:p>
            </p:txBody>
          </p:sp>
        </mc:Choice>
        <mc:Fallback xmlns="">
          <p:sp>
            <p:nvSpPr>
              <p:cNvPr id="30" name="TextBox 29">
                <a:extLst>
                  <a:ext uri="{FF2B5EF4-FFF2-40B4-BE49-F238E27FC236}">
                    <a16:creationId xmlns:a16="http://schemas.microsoft.com/office/drawing/2014/main" id="{631833F6-38F0-F922-3C3E-7E563CF00522}"/>
                  </a:ext>
                </a:extLst>
              </p:cNvPr>
              <p:cNvSpPr txBox="1">
                <a:spLocks noRot="1" noChangeAspect="1" noMove="1" noResize="1" noEditPoints="1" noAdjustHandles="1" noChangeArrowheads="1" noChangeShapeType="1" noTextEdit="1"/>
              </p:cNvSpPr>
              <p:nvPr/>
            </p:nvSpPr>
            <p:spPr>
              <a:xfrm>
                <a:off x="2942560" y="4171607"/>
                <a:ext cx="810733" cy="834716"/>
              </a:xfrm>
              <a:prstGeom prst="rect">
                <a:avLst/>
              </a:prstGeom>
              <a:blipFill>
                <a:blip r:embed="rId5"/>
                <a:stretch>
                  <a:fillRect l="-12030" r="-165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F343BA8-82FB-EAFC-9449-0D8EC80ED1DF}"/>
                  </a:ext>
                </a:extLst>
              </p:cNvPr>
              <p:cNvSpPr txBox="1"/>
              <p:nvPr/>
            </p:nvSpPr>
            <p:spPr>
              <a:xfrm>
                <a:off x="5590068" y="1906871"/>
                <a:ext cx="810733" cy="832344"/>
              </a:xfrm>
              <a:prstGeom prst="rect">
                <a:avLst/>
              </a:prstGeom>
              <a:noFill/>
            </p:spPr>
            <p:txBody>
              <a:bodyPr wrap="square">
                <a:spAutoFit/>
              </a:bodyPr>
              <a:lstStyle/>
              <a:p>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ea typeface="Cambria" panose="02040503050406030204" pitchFamily="18" charset="0"/>
                          </a:rPr>
                        </m:ctrlPr>
                      </m:fPr>
                      <m:num>
                        <m:r>
                          <a:rPr lang="en-US" sz="3200" b="1" i="1" smtClean="0">
                            <a:solidFill>
                              <a:srgbClr val="FF0000"/>
                            </a:solidFill>
                            <a:latin typeface="Cambria Math" panose="02040503050406030204" pitchFamily="18" charset="0"/>
                            <a:ea typeface="Cambria" panose="02040503050406030204" pitchFamily="18" charset="0"/>
                          </a:rPr>
                          <m:t>𝟓</m:t>
                        </m:r>
                      </m:num>
                      <m:den>
                        <m:r>
                          <a:rPr lang="en-US" sz="3200" b="1" i="1" smtClean="0">
                            <a:solidFill>
                              <a:srgbClr val="FF0000"/>
                            </a:solidFill>
                            <a:latin typeface="Cambria Math" panose="02040503050406030204" pitchFamily="18" charset="0"/>
                            <a:ea typeface="Cambria" panose="02040503050406030204" pitchFamily="18" charset="0"/>
                          </a:rPr>
                          <m:t>𝟖</m:t>
                        </m:r>
                      </m:den>
                    </m:f>
                  </m:oMath>
                </a14:m>
                <a:r>
                  <a:rPr lang="en-US" sz="2400" b="1"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endParaRPr>
              </a:p>
            </p:txBody>
          </p:sp>
        </mc:Choice>
        <mc:Fallback xmlns="">
          <p:sp>
            <p:nvSpPr>
              <p:cNvPr id="32" name="TextBox 31">
                <a:extLst>
                  <a:ext uri="{FF2B5EF4-FFF2-40B4-BE49-F238E27FC236}">
                    <a16:creationId xmlns:a16="http://schemas.microsoft.com/office/drawing/2014/main" id="{8F343BA8-82FB-EAFC-9449-0D8EC80ED1DF}"/>
                  </a:ext>
                </a:extLst>
              </p:cNvPr>
              <p:cNvSpPr txBox="1">
                <a:spLocks noRot="1" noChangeAspect="1" noMove="1" noResize="1" noEditPoints="1" noAdjustHandles="1" noChangeArrowheads="1" noChangeShapeType="1" noTextEdit="1"/>
              </p:cNvSpPr>
              <p:nvPr/>
            </p:nvSpPr>
            <p:spPr>
              <a:xfrm>
                <a:off x="5590068" y="1906871"/>
                <a:ext cx="810733" cy="832344"/>
              </a:xfrm>
              <a:prstGeom prst="rect">
                <a:avLst/>
              </a:prstGeom>
              <a:blipFill>
                <a:blip r:embed="rId6"/>
                <a:stretch>
                  <a:fillRect l="-11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226360B-D87B-8002-1CE2-8397738C5E49}"/>
                  </a:ext>
                </a:extLst>
              </p:cNvPr>
              <p:cNvSpPr txBox="1"/>
              <p:nvPr/>
            </p:nvSpPr>
            <p:spPr>
              <a:xfrm>
                <a:off x="5675128" y="3076453"/>
                <a:ext cx="1108444" cy="584775"/>
              </a:xfrm>
              <a:prstGeom prst="rect">
                <a:avLst/>
              </a:prstGeom>
              <a:noFill/>
            </p:spPr>
            <p:txBody>
              <a:bodyPr wrap="square">
                <a:spAutoFit/>
              </a:bodyPr>
              <a:lstStyle/>
              <a:p>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b="1" i="1" smtClean="0">
                        <a:solidFill>
                          <a:srgbClr val="FF0000"/>
                        </a:solidFill>
                        <a:latin typeface="Cambria Math" panose="02040503050406030204" pitchFamily="18" charset="0"/>
                        <a:ea typeface="Cambria" panose="02040503050406030204" pitchFamily="18" charset="0"/>
                      </a:rPr>
                      <m:t>𝟏𝟔</m:t>
                    </m:r>
                  </m:oMath>
                </a14:m>
                <a:endParaRPr lang="en-US" sz="3200" dirty="0">
                  <a:solidFill>
                    <a:srgbClr val="FF0000"/>
                  </a:solidFill>
                </a:endParaRPr>
              </a:p>
            </p:txBody>
          </p:sp>
        </mc:Choice>
        <mc:Fallback xmlns="">
          <p:sp>
            <p:nvSpPr>
              <p:cNvPr id="33" name="TextBox 32">
                <a:extLst>
                  <a:ext uri="{FF2B5EF4-FFF2-40B4-BE49-F238E27FC236}">
                    <a16:creationId xmlns:a16="http://schemas.microsoft.com/office/drawing/2014/main" id="{3226360B-D87B-8002-1CE2-8397738C5E49}"/>
                  </a:ext>
                </a:extLst>
              </p:cNvPr>
              <p:cNvSpPr txBox="1">
                <a:spLocks noRot="1" noChangeAspect="1" noMove="1" noResize="1" noEditPoints="1" noAdjustHandles="1" noChangeArrowheads="1" noChangeShapeType="1" noTextEdit="1"/>
              </p:cNvSpPr>
              <p:nvPr/>
            </p:nvSpPr>
            <p:spPr>
              <a:xfrm>
                <a:off x="5675128" y="3076453"/>
                <a:ext cx="1108444" cy="584775"/>
              </a:xfrm>
              <a:prstGeom prst="rect">
                <a:avLst/>
              </a:prstGeom>
              <a:blipFill>
                <a:blip r:embed="rId7"/>
                <a:stretch>
                  <a:fillRect l="-8791"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B7D23C4-46F4-AAA8-BE2A-1F884A12977D}"/>
                  </a:ext>
                </a:extLst>
              </p:cNvPr>
              <p:cNvSpPr txBox="1"/>
              <p:nvPr/>
            </p:nvSpPr>
            <p:spPr>
              <a:xfrm>
                <a:off x="5526273" y="4129076"/>
                <a:ext cx="810733" cy="832344"/>
              </a:xfrm>
              <a:prstGeom prst="rect">
                <a:avLst/>
              </a:prstGeom>
              <a:noFill/>
            </p:spPr>
            <p:txBody>
              <a:bodyPr wrap="square">
                <a:spAutoFit/>
              </a:bodyPr>
              <a:lstStyle/>
              <a:p>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ea typeface="Cambria" panose="02040503050406030204" pitchFamily="18" charset="0"/>
                          </a:rPr>
                        </m:ctrlPr>
                      </m:fPr>
                      <m:num>
                        <m:r>
                          <a:rPr lang="en-US" sz="3200" b="1" i="1" smtClean="0">
                            <a:solidFill>
                              <a:srgbClr val="FF0000"/>
                            </a:solidFill>
                            <a:latin typeface="Cambria Math" panose="02040503050406030204" pitchFamily="18" charset="0"/>
                            <a:ea typeface="Cambria" panose="02040503050406030204" pitchFamily="18" charset="0"/>
                          </a:rPr>
                          <m:t>𝟑</m:t>
                        </m:r>
                      </m:num>
                      <m:den>
                        <m:r>
                          <a:rPr lang="en-US" sz="3200" b="1" i="1" smtClean="0">
                            <a:solidFill>
                              <a:srgbClr val="FF0000"/>
                            </a:solidFill>
                            <a:latin typeface="Cambria Math" panose="02040503050406030204" pitchFamily="18" charset="0"/>
                            <a:ea typeface="Cambria" panose="02040503050406030204" pitchFamily="18" charset="0"/>
                          </a:rPr>
                          <m:t>𝟓</m:t>
                        </m:r>
                      </m:den>
                    </m:f>
                  </m:oMath>
                </a14:m>
                <a:r>
                  <a:rPr lang="en-US" sz="2400" b="1"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endParaRPr>
              </a:p>
            </p:txBody>
          </p:sp>
        </mc:Choice>
        <mc:Fallback xmlns="">
          <p:sp>
            <p:nvSpPr>
              <p:cNvPr id="35" name="TextBox 34">
                <a:extLst>
                  <a:ext uri="{FF2B5EF4-FFF2-40B4-BE49-F238E27FC236}">
                    <a16:creationId xmlns:a16="http://schemas.microsoft.com/office/drawing/2014/main" id="{5B7D23C4-46F4-AAA8-BE2A-1F884A12977D}"/>
                  </a:ext>
                </a:extLst>
              </p:cNvPr>
              <p:cNvSpPr txBox="1">
                <a:spLocks noRot="1" noChangeAspect="1" noMove="1" noResize="1" noEditPoints="1" noAdjustHandles="1" noChangeArrowheads="1" noChangeShapeType="1" noTextEdit="1"/>
              </p:cNvSpPr>
              <p:nvPr/>
            </p:nvSpPr>
            <p:spPr>
              <a:xfrm>
                <a:off x="5526273" y="4129076"/>
                <a:ext cx="810733" cy="832344"/>
              </a:xfrm>
              <a:prstGeom prst="rect">
                <a:avLst/>
              </a:prstGeom>
              <a:blipFill>
                <a:blip r:embed="rId8"/>
                <a:stretch>
                  <a:fillRect l="-12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0AC9CCC-7CFF-C385-9D49-FC9DA93B1CCB}"/>
                  </a:ext>
                </a:extLst>
              </p:cNvPr>
              <p:cNvSpPr txBox="1"/>
              <p:nvPr/>
            </p:nvSpPr>
            <p:spPr>
              <a:xfrm>
                <a:off x="8322635" y="1896238"/>
                <a:ext cx="810733" cy="799001"/>
              </a:xfrm>
              <a:prstGeom prst="rect">
                <a:avLst/>
              </a:prstGeom>
              <a:noFill/>
            </p:spPr>
            <p:txBody>
              <a:bodyPr wrap="square">
                <a:spAutoFit/>
              </a:bodyPr>
              <a:lstStyle/>
              <a:p>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ea typeface="Cambria" panose="02040503050406030204" pitchFamily="18" charset="0"/>
                          </a:rPr>
                        </m:ctrlPr>
                      </m:fPr>
                      <m:num>
                        <m:r>
                          <a:rPr lang="en-US" sz="3200" b="1" i="1" smtClean="0">
                            <a:solidFill>
                              <a:srgbClr val="FF0000"/>
                            </a:solidFill>
                            <a:latin typeface="Cambria Math" panose="02040503050406030204" pitchFamily="18" charset="0"/>
                            <a:ea typeface="Cambria" panose="02040503050406030204" pitchFamily="18" charset="0"/>
                          </a:rPr>
                          <m:t>𝟕</m:t>
                        </m:r>
                      </m:num>
                      <m:den>
                        <m:r>
                          <a:rPr lang="en-US" sz="3200" b="1" i="1" smtClean="0">
                            <a:solidFill>
                              <a:srgbClr val="FF0000"/>
                            </a:solidFill>
                            <a:latin typeface="Cambria Math" panose="02040503050406030204" pitchFamily="18" charset="0"/>
                            <a:ea typeface="Cambria" panose="02040503050406030204" pitchFamily="18" charset="0"/>
                          </a:rPr>
                          <m:t>𝟏𝟐</m:t>
                        </m:r>
                      </m:den>
                    </m:f>
                  </m:oMath>
                </a14:m>
                <a:r>
                  <a:rPr lang="en-US" sz="2400" b="1"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endParaRPr>
              </a:p>
            </p:txBody>
          </p:sp>
        </mc:Choice>
        <mc:Fallback xmlns="">
          <p:sp>
            <p:nvSpPr>
              <p:cNvPr id="36" name="TextBox 35">
                <a:extLst>
                  <a:ext uri="{FF2B5EF4-FFF2-40B4-BE49-F238E27FC236}">
                    <a16:creationId xmlns:a16="http://schemas.microsoft.com/office/drawing/2014/main" id="{10AC9CCC-7CFF-C385-9D49-FC9DA93B1CCB}"/>
                  </a:ext>
                </a:extLst>
              </p:cNvPr>
              <p:cNvSpPr txBox="1">
                <a:spLocks noRot="1" noChangeAspect="1" noMove="1" noResize="1" noEditPoints="1" noAdjustHandles="1" noChangeArrowheads="1" noChangeShapeType="1" noTextEdit="1"/>
              </p:cNvSpPr>
              <p:nvPr/>
            </p:nvSpPr>
            <p:spPr>
              <a:xfrm>
                <a:off x="8322635" y="1896238"/>
                <a:ext cx="810733" cy="799001"/>
              </a:xfrm>
              <a:prstGeom prst="rect">
                <a:avLst/>
              </a:prstGeom>
              <a:blipFill>
                <a:blip r:embed="rId9"/>
                <a:stretch>
                  <a:fillRect l="-11278" r="-172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166BE45-D8F8-FA28-CAF9-874F00E9045E}"/>
                  </a:ext>
                </a:extLst>
              </p:cNvPr>
              <p:cNvSpPr txBox="1"/>
              <p:nvPr/>
            </p:nvSpPr>
            <p:spPr>
              <a:xfrm>
                <a:off x="8205676" y="3055187"/>
                <a:ext cx="810733" cy="832344"/>
              </a:xfrm>
              <a:prstGeom prst="rect">
                <a:avLst/>
              </a:prstGeom>
              <a:noFill/>
            </p:spPr>
            <p:txBody>
              <a:bodyPr wrap="square">
                <a:spAutoFit/>
              </a:bodyPr>
              <a:lstStyle/>
              <a:p>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ea typeface="Cambria" panose="02040503050406030204" pitchFamily="18" charset="0"/>
                          </a:rPr>
                        </m:ctrlPr>
                      </m:fPr>
                      <m:num>
                        <m:r>
                          <a:rPr lang="en-US" sz="3200" b="1" i="1" smtClean="0">
                            <a:solidFill>
                              <a:srgbClr val="FF0000"/>
                            </a:solidFill>
                            <a:latin typeface="Cambria Math" panose="02040503050406030204" pitchFamily="18" charset="0"/>
                            <a:ea typeface="Cambria" panose="02040503050406030204" pitchFamily="18" charset="0"/>
                          </a:rPr>
                          <m:t>𝟓</m:t>
                        </m:r>
                      </m:num>
                      <m:den>
                        <m:r>
                          <a:rPr lang="en-US" sz="3200" b="1" i="1" smtClean="0">
                            <a:solidFill>
                              <a:srgbClr val="FF0000"/>
                            </a:solidFill>
                            <a:latin typeface="Cambria Math" panose="02040503050406030204" pitchFamily="18" charset="0"/>
                            <a:ea typeface="Cambria" panose="02040503050406030204" pitchFamily="18" charset="0"/>
                          </a:rPr>
                          <m:t>𝟒</m:t>
                        </m:r>
                      </m:den>
                    </m:f>
                  </m:oMath>
                </a14:m>
                <a:r>
                  <a:rPr lang="en-US" sz="2400" b="1"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endParaRPr>
              </a:p>
            </p:txBody>
          </p:sp>
        </mc:Choice>
        <mc:Fallback xmlns="">
          <p:sp>
            <p:nvSpPr>
              <p:cNvPr id="37" name="TextBox 36">
                <a:extLst>
                  <a:ext uri="{FF2B5EF4-FFF2-40B4-BE49-F238E27FC236}">
                    <a16:creationId xmlns:a16="http://schemas.microsoft.com/office/drawing/2014/main" id="{8166BE45-D8F8-FA28-CAF9-874F00E9045E}"/>
                  </a:ext>
                </a:extLst>
              </p:cNvPr>
              <p:cNvSpPr txBox="1">
                <a:spLocks noRot="1" noChangeAspect="1" noMove="1" noResize="1" noEditPoints="1" noAdjustHandles="1" noChangeArrowheads="1" noChangeShapeType="1" noTextEdit="1"/>
              </p:cNvSpPr>
              <p:nvPr/>
            </p:nvSpPr>
            <p:spPr>
              <a:xfrm>
                <a:off x="8205676" y="3055187"/>
                <a:ext cx="810733" cy="832344"/>
              </a:xfrm>
              <a:prstGeom prst="rect">
                <a:avLst/>
              </a:prstGeom>
              <a:blipFill>
                <a:blip r:embed="rId10"/>
                <a:stretch>
                  <a:fillRect l="-11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EC50AA1-979C-2264-816F-B548F651B4E1}"/>
                  </a:ext>
                </a:extLst>
              </p:cNvPr>
              <p:cNvSpPr txBox="1"/>
              <p:nvPr/>
            </p:nvSpPr>
            <p:spPr>
              <a:xfrm>
                <a:off x="8152513" y="4150340"/>
                <a:ext cx="810733" cy="832344"/>
              </a:xfrm>
              <a:prstGeom prst="rect">
                <a:avLst/>
              </a:prstGeom>
              <a:noFill/>
            </p:spPr>
            <p:txBody>
              <a:bodyPr wrap="square">
                <a:spAutoFit/>
              </a:bodyPr>
              <a:lstStyle/>
              <a:p>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ea typeface="Cambria" panose="02040503050406030204" pitchFamily="18" charset="0"/>
                          </a:rPr>
                        </m:ctrlPr>
                      </m:fPr>
                      <m:num>
                        <m:r>
                          <a:rPr lang="en-US" sz="3200" b="1" i="1" smtClean="0">
                            <a:solidFill>
                              <a:srgbClr val="FF0000"/>
                            </a:solidFill>
                            <a:latin typeface="Cambria Math" panose="02040503050406030204" pitchFamily="18" charset="0"/>
                            <a:ea typeface="Cambria" panose="02040503050406030204" pitchFamily="18" charset="0"/>
                          </a:rPr>
                          <m:t>𝟑𝟔</m:t>
                        </m:r>
                      </m:num>
                      <m:den>
                        <m:r>
                          <a:rPr lang="en-US" sz="3200" b="1" i="1" smtClean="0">
                            <a:solidFill>
                              <a:srgbClr val="FF0000"/>
                            </a:solidFill>
                            <a:latin typeface="Cambria Math" panose="02040503050406030204" pitchFamily="18" charset="0"/>
                            <a:ea typeface="Cambria" panose="02040503050406030204" pitchFamily="18" charset="0"/>
                          </a:rPr>
                          <m:t>𝟕</m:t>
                        </m:r>
                      </m:den>
                    </m:f>
                  </m:oMath>
                </a14:m>
                <a:r>
                  <a:rPr lang="en-US" sz="2400" b="1"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endParaRPr>
              </a:p>
            </p:txBody>
          </p:sp>
        </mc:Choice>
        <mc:Fallback xmlns="">
          <p:sp>
            <p:nvSpPr>
              <p:cNvPr id="38" name="TextBox 37">
                <a:extLst>
                  <a:ext uri="{FF2B5EF4-FFF2-40B4-BE49-F238E27FC236}">
                    <a16:creationId xmlns:a16="http://schemas.microsoft.com/office/drawing/2014/main" id="{1EC50AA1-979C-2264-816F-B548F651B4E1}"/>
                  </a:ext>
                </a:extLst>
              </p:cNvPr>
              <p:cNvSpPr txBox="1">
                <a:spLocks noRot="1" noChangeAspect="1" noMove="1" noResize="1" noEditPoints="1" noAdjustHandles="1" noChangeArrowheads="1" noChangeShapeType="1" noTextEdit="1"/>
              </p:cNvSpPr>
              <p:nvPr/>
            </p:nvSpPr>
            <p:spPr>
              <a:xfrm>
                <a:off x="8152513" y="4150340"/>
                <a:ext cx="810733" cy="832344"/>
              </a:xfrm>
              <a:prstGeom prst="rect">
                <a:avLst/>
              </a:prstGeom>
              <a:blipFill>
                <a:blip r:embed="rId11"/>
                <a:stretch>
                  <a:fillRect l="-11278" r="-172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C989194-C559-55F2-BD2A-2DCA8953CD7A}"/>
                  </a:ext>
                </a:extLst>
              </p:cNvPr>
              <p:cNvSpPr txBox="1"/>
              <p:nvPr/>
            </p:nvSpPr>
            <p:spPr>
              <a:xfrm>
                <a:off x="10885081" y="1928135"/>
                <a:ext cx="810733" cy="832344"/>
              </a:xfrm>
              <a:prstGeom prst="rect">
                <a:avLst/>
              </a:prstGeom>
              <a:noFill/>
            </p:spPr>
            <p:txBody>
              <a:bodyPr wrap="square">
                <a:spAutoFit/>
              </a:bodyPr>
              <a:lstStyle/>
              <a:p>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ea typeface="Cambria" panose="02040503050406030204" pitchFamily="18" charset="0"/>
                          </a:rPr>
                        </m:ctrlPr>
                      </m:fPr>
                      <m:num>
                        <m:r>
                          <a:rPr lang="en-US" sz="3200" b="1" i="1" smtClean="0">
                            <a:solidFill>
                              <a:srgbClr val="FF0000"/>
                            </a:solidFill>
                            <a:latin typeface="Cambria Math" panose="02040503050406030204" pitchFamily="18" charset="0"/>
                            <a:ea typeface="Cambria" panose="02040503050406030204" pitchFamily="18" charset="0"/>
                          </a:rPr>
                          <m:t>𝟏𝟑</m:t>
                        </m:r>
                      </m:num>
                      <m:den>
                        <m:r>
                          <a:rPr lang="en-US" sz="3200" b="1" i="1" smtClean="0">
                            <a:solidFill>
                              <a:srgbClr val="FF0000"/>
                            </a:solidFill>
                            <a:latin typeface="Cambria Math" panose="02040503050406030204" pitchFamily="18" charset="0"/>
                            <a:ea typeface="Cambria" panose="02040503050406030204" pitchFamily="18" charset="0"/>
                          </a:rPr>
                          <m:t>𝟑𝟎</m:t>
                        </m:r>
                      </m:den>
                    </m:f>
                  </m:oMath>
                </a14:m>
                <a:r>
                  <a:rPr lang="en-US" sz="2400" b="1"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endParaRPr>
              </a:p>
            </p:txBody>
          </p:sp>
        </mc:Choice>
        <mc:Fallback xmlns="">
          <p:sp>
            <p:nvSpPr>
              <p:cNvPr id="39" name="TextBox 38">
                <a:extLst>
                  <a:ext uri="{FF2B5EF4-FFF2-40B4-BE49-F238E27FC236}">
                    <a16:creationId xmlns:a16="http://schemas.microsoft.com/office/drawing/2014/main" id="{0C989194-C559-55F2-BD2A-2DCA8953CD7A}"/>
                  </a:ext>
                </a:extLst>
              </p:cNvPr>
              <p:cNvSpPr txBox="1">
                <a:spLocks noRot="1" noChangeAspect="1" noMove="1" noResize="1" noEditPoints="1" noAdjustHandles="1" noChangeArrowheads="1" noChangeShapeType="1" noTextEdit="1"/>
              </p:cNvSpPr>
              <p:nvPr/>
            </p:nvSpPr>
            <p:spPr>
              <a:xfrm>
                <a:off x="10885081" y="1928135"/>
                <a:ext cx="810733" cy="832344"/>
              </a:xfrm>
              <a:prstGeom prst="rect">
                <a:avLst/>
              </a:prstGeom>
              <a:blipFill>
                <a:blip r:embed="rId12"/>
                <a:stretch>
                  <a:fillRect l="-12030" r="-165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9B6C51A-9AA5-FB98-CCBA-943C39BACAD7}"/>
                  </a:ext>
                </a:extLst>
              </p:cNvPr>
              <p:cNvSpPr txBox="1"/>
              <p:nvPr/>
            </p:nvSpPr>
            <p:spPr>
              <a:xfrm>
                <a:off x="10853183" y="3065819"/>
                <a:ext cx="810733" cy="832344"/>
              </a:xfrm>
              <a:prstGeom prst="rect">
                <a:avLst/>
              </a:prstGeom>
              <a:noFill/>
            </p:spPr>
            <p:txBody>
              <a:bodyPr wrap="square">
                <a:spAutoFit/>
              </a:bodyPr>
              <a:lstStyle/>
              <a:p>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ea typeface="Cambria" panose="02040503050406030204" pitchFamily="18" charset="0"/>
                          </a:rPr>
                        </m:ctrlPr>
                      </m:fPr>
                      <m:num>
                        <m:r>
                          <a:rPr lang="en-US" sz="3200" b="1" i="1" smtClean="0">
                            <a:solidFill>
                              <a:srgbClr val="FF0000"/>
                            </a:solidFill>
                            <a:latin typeface="Cambria Math" panose="02040503050406030204" pitchFamily="18" charset="0"/>
                            <a:ea typeface="Cambria" panose="02040503050406030204" pitchFamily="18" charset="0"/>
                          </a:rPr>
                          <m:t>𝟖</m:t>
                        </m:r>
                      </m:num>
                      <m:den>
                        <m:r>
                          <a:rPr lang="en-US" sz="3200" b="1" i="1" smtClean="0">
                            <a:solidFill>
                              <a:srgbClr val="FF0000"/>
                            </a:solidFill>
                            <a:latin typeface="Cambria Math" panose="02040503050406030204" pitchFamily="18" charset="0"/>
                            <a:ea typeface="Cambria" panose="02040503050406030204" pitchFamily="18" charset="0"/>
                          </a:rPr>
                          <m:t>𝟑𝟓</m:t>
                        </m:r>
                      </m:den>
                    </m:f>
                  </m:oMath>
                </a14:m>
                <a:r>
                  <a:rPr lang="en-US" sz="2400" b="1"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endParaRPr>
              </a:p>
            </p:txBody>
          </p:sp>
        </mc:Choice>
        <mc:Fallback xmlns="">
          <p:sp>
            <p:nvSpPr>
              <p:cNvPr id="40" name="TextBox 39">
                <a:extLst>
                  <a:ext uri="{FF2B5EF4-FFF2-40B4-BE49-F238E27FC236}">
                    <a16:creationId xmlns:a16="http://schemas.microsoft.com/office/drawing/2014/main" id="{79B6C51A-9AA5-FB98-CCBA-943C39BACAD7}"/>
                  </a:ext>
                </a:extLst>
              </p:cNvPr>
              <p:cNvSpPr txBox="1">
                <a:spLocks noRot="1" noChangeAspect="1" noMove="1" noResize="1" noEditPoints="1" noAdjustHandles="1" noChangeArrowheads="1" noChangeShapeType="1" noTextEdit="1"/>
              </p:cNvSpPr>
              <p:nvPr/>
            </p:nvSpPr>
            <p:spPr>
              <a:xfrm>
                <a:off x="10853183" y="3065819"/>
                <a:ext cx="810733" cy="832344"/>
              </a:xfrm>
              <a:prstGeom prst="rect">
                <a:avLst/>
              </a:prstGeom>
              <a:blipFill>
                <a:blip r:embed="rId13"/>
                <a:stretch>
                  <a:fillRect l="-11278" r="-172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9A97CAD-C90D-982F-3827-56B4DA2780EB}"/>
                  </a:ext>
                </a:extLst>
              </p:cNvPr>
              <p:cNvSpPr txBox="1"/>
              <p:nvPr/>
            </p:nvSpPr>
            <p:spPr>
              <a:xfrm>
                <a:off x="10746858" y="4160972"/>
                <a:ext cx="810733" cy="832344"/>
              </a:xfrm>
              <a:prstGeom prst="rect">
                <a:avLst/>
              </a:prstGeom>
              <a:noFill/>
            </p:spPr>
            <p:txBody>
              <a:bodyPr wrap="square">
                <a:spAutoFit/>
              </a:bodyPr>
              <a:lstStyle/>
              <a:p>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ea typeface="Cambria" panose="02040503050406030204" pitchFamily="18" charset="0"/>
                          </a:rPr>
                        </m:ctrlPr>
                      </m:fPr>
                      <m:num>
                        <m:r>
                          <a:rPr lang="en-US" sz="3200" b="1" i="1" smtClean="0">
                            <a:solidFill>
                              <a:srgbClr val="FF0000"/>
                            </a:solidFill>
                            <a:latin typeface="Cambria Math" panose="02040503050406030204" pitchFamily="18" charset="0"/>
                            <a:ea typeface="Cambria" panose="02040503050406030204" pitchFamily="18" charset="0"/>
                          </a:rPr>
                          <m:t>𝟓</m:t>
                        </m:r>
                      </m:num>
                      <m:den>
                        <m:r>
                          <a:rPr lang="en-US" sz="3200" b="1" i="1" smtClean="0">
                            <a:solidFill>
                              <a:srgbClr val="FF0000"/>
                            </a:solidFill>
                            <a:latin typeface="Cambria Math" panose="02040503050406030204" pitchFamily="18" charset="0"/>
                            <a:ea typeface="Cambria" panose="02040503050406030204" pitchFamily="18" charset="0"/>
                          </a:rPr>
                          <m:t>𝟐𝟕</m:t>
                        </m:r>
                      </m:den>
                    </m:f>
                  </m:oMath>
                </a14:m>
                <a:r>
                  <a:rPr lang="en-US" sz="2400" b="1"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endParaRPr>
              </a:p>
            </p:txBody>
          </p:sp>
        </mc:Choice>
        <mc:Fallback xmlns="">
          <p:sp>
            <p:nvSpPr>
              <p:cNvPr id="41" name="TextBox 40">
                <a:extLst>
                  <a:ext uri="{FF2B5EF4-FFF2-40B4-BE49-F238E27FC236}">
                    <a16:creationId xmlns:a16="http://schemas.microsoft.com/office/drawing/2014/main" id="{89A97CAD-C90D-982F-3827-56B4DA2780EB}"/>
                  </a:ext>
                </a:extLst>
              </p:cNvPr>
              <p:cNvSpPr txBox="1">
                <a:spLocks noRot="1" noChangeAspect="1" noMove="1" noResize="1" noEditPoints="1" noAdjustHandles="1" noChangeArrowheads="1" noChangeShapeType="1" noTextEdit="1"/>
              </p:cNvSpPr>
              <p:nvPr/>
            </p:nvSpPr>
            <p:spPr>
              <a:xfrm>
                <a:off x="10746858" y="4160972"/>
                <a:ext cx="810733" cy="832344"/>
              </a:xfrm>
              <a:prstGeom prst="rect">
                <a:avLst/>
              </a:prstGeom>
              <a:blipFill>
                <a:blip r:embed="rId14"/>
                <a:stretch>
                  <a:fillRect l="-12030" r="-16541"/>
                </a:stretch>
              </a:blipFill>
            </p:spPr>
            <p:txBody>
              <a:bodyPr/>
              <a:lstStyle/>
              <a:p>
                <a:r>
                  <a:rPr lang="en-US">
                    <a:noFill/>
                  </a:rPr>
                  <a:t> </a:t>
                </a:r>
              </a:p>
            </p:txBody>
          </p:sp>
        </mc:Fallback>
      </mc:AlternateContent>
    </p:spTree>
    <p:extLst>
      <p:ext uri="{BB962C8B-B14F-4D97-AF65-F5344CB8AC3E}">
        <p14:creationId xmlns:p14="http://schemas.microsoft.com/office/powerpoint/2010/main" val="3802138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down)">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down)">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down)">
                                      <p:cBhvr>
                                        <p:cTn id="6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30" grpId="0"/>
      <p:bldP spid="32" grpId="0"/>
      <p:bldP spid="33" grpId="0"/>
      <p:bldP spid="35" grpId="0"/>
      <p:bldP spid="36" grpId="0"/>
      <p:bldP spid="37" grpId="0"/>
      <p:bldP spid="38" grpId="0"/>
      <p:bldP spid="39" grpId="0"/>
      <p:bldP spid="40" grpId="0"/>
      <p:bldP spid="41"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557</Words>
  <Application>Microsoft Office PowerPoint</Application>
  <PresentationFormat>Widescreen</PresentationFormat>
  <Paragraphs>59</Paragraphs>
  <Slides>14</Slides>
  <Notes>0</Notes>
  <HiddenSlides>0</HiddenSlides>
  <MMClips>12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Cambria</vt:lpstr>
      <vt:lpstr>Cambria Math</vt:lpstr>
      <vt:lpstr>Chủ đề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4</cp:revision>
  <dcterms:created xsi:type="dcterms:W3CDTF">2025-03-12T14:19:04Z</dcterms:created>
  <dcterms:modified xsi:type="dcterms:W3CDTF">2025-04-26T07:46:36Z</dcterms:modified>
</cp:coreProperties>
</file>