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15"/>
  </p:notesMasterIdLst>
  <p:handoutMasterIdLst>
    <p:handoutMasterId r:id="rId16"/>
  </p:handoutMasterIdLst>
  <p:sldIdLst>
    <p:sldId id="325" r:id="rId2"/>
    <p:sldId id="256" r:id="rId3"/>
    <p:sldId id="333" r:id="rId4"/>
    <p:sldId id="327" r:id="rId5"/>
    <p:sldId id="334" r:id="rId6"/>
    <p:sldId id="335" r:id="rId7"/>
    <p:sldId id="336" r:id="rId8"/>
    <p:sldId id="337" r:id="rId9"/>
    <p:sldId id="338" r:id="rId10"/>
    <p:sldId id="339" r:id="rId11"/>
    <p:sldId id="340" r:id="rId12"/>
    <p:sldId id="341" r:id="rId13"/>
    <p:sldId id="3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EAA9D8-DA09-4CD8-A9DA-60E6EFCB36C8}" v="71" dt="2024-01-01T10:49:46.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78"/>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1C8F6E-5DB7-3855-7D64-401E00B9B0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29C01A-A4DB-9106-24D3-ABE75A1F4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87206A-AF07-4E40-B169-1EB3A0309BF2}" type="datetimeFigureOut">
              <a:rPr lang="en-US" smtClean="0"/>
              <a:t>4/26/2025</a:t>
            </a:fld>
            <a:endParaRPr lang="en-US"/>
          </a:p>
        </p:txBody>
      </p:sp>
      <p:sp>
        <p:nvSpPr>
          <p:cNvPr id="4" name="Footer Placeholder 3">
            <a:extLst>
              <a:ext uri="{FF2B5EF4-FFF2-40B4-BE49-F238E27FC236}">
                <a16:creationId xmlns:a16="http://schemas.microsoft.com/office/drawing/2014/main" id="{71B88D7C-F207-A987-7F9D-09D460CE47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A0E215-E6D4-BB84-1C3D-16D1B4BDA6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294BA6-88E3-490C-993A-344E114BC0A1}" type="slidenum">
              <a:rPr lang="en-US" smtClean="0"/>
              <a:t>‹#›</a:t>
            </a:fld>
            <a:endParaRPr lang="en-US"/>
          </a:p>
        </p:txBody>
      </p:sp>
    </p:spTree>
    <p:extLst>
      <p:ext uri="{BB962C8B-B14F-4D97-AF65-F5344CB8AC3E}">
        <p14:creationId xmlns:p14="http://schemas.microsoft.com/office/powerpoint/2010/main" val="384399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B3E09-E7BF-4C3C-998E-7104693BECF6}"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E60AC-9F98-411E-90D4-0F5B6B5DE23C}" type="slidenum">
              <a:rPr lang="en-US" smtClean="0"/>
              <a:t>‹#›</a:t>
            </a:fld>
            <a:endParaRPr lang="en-US"/>
          </a:p>
        </p:txBody>
      </p:sp>
    </p:spTree>
    <p:extLst>
      <p:ext uri="{BB962C8B-B14F-4D97-AF65-F5344CB8AC3E}">
        <p14:creationId xmlns:p14="http://schemas.microsoft.com/office/powerpoint/2010/main" val="386536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2C35B-83DA-45E1-97E2-E3855336F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865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7E66406-1966-89CC-3D50-D92F869D6604}"/>
              </a:ext>
            </a:extLst>
          </p:cNvPr>
          <p:cNvSpPr/>
          <p:nvPr userDrawn="1"/>
        </p:nvSpPr>
        <p:spPr>
          <a:xfrm>
            <a:off x="-5347" y="0"/>
            <a:ext cx="12192000" cy="6858000"/>
          </a:xfrm>
          <a:custGeom>
            <a:avLst/>
            <a:gdLst/>
            <a:ahLst/>
            <a:cxnLst/>
            <a:rect l="l" t="t" r="r" b="b"/>
            <a:pathLst>
              <a:path w="7848981" h="8229600">
                <a:moveTo>
                  <a:pt x="0" y="0"/>
                </a:moveTo>
                <a:lnTo>
                  <a:pt x="7848980" y="0"/>
                </a:lnTo>
                <a:lnTo>
                  <a:pt x="7848980" y="8229600"/>
                </a:lnTo>
                <a:lnTo>
                  <a:pt x="0" y="8229600"/>
                </a:lnTo>
                <a:lnTo>
                  <a:pt x="0" y="0"/>
                </a:lnTo>
                <a:close/>
              </a:path>
            </a:pathLst>
          </a:custGeom>
          <a:blipFill>
            <a:blip r:embed="rId2"/>
            <a:stretch>
              <a:fillRect b="-54286"/>
            </a:stretch>
          </a:blipFill>
        </p:spPr>
        <p:txBody>
          <a:bodyPr/>
          <a:lstStyle/>
          <a:p>
            <a:endParaRPr lang="en-US"/>
          </a:p>
        </p:txBody>
      </p:sp>
    </p:spTree>
    <p:extLst>
      <p:ext uri="{BB962C8B-B14F-4D97-AF65-F5344CB8AC3E}">
        <p14:creationId xmlns:p14="http://schemas.microsoft.com/office/powerpoint/2010/main" val="209948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F059DA14-9E7B-FC4B-8747-651AC9CA3636}"/>
              </a:ext>
            </a:extLst>
          </p:cNvPr>
          <p:cNvSpPr/>
          <p:nvPr userDrawn="1"/>
        </p:nvSpPr>
        <p:spPr>
          <a:xfrm>
            <a:off x="-5347" y="0"/>
            <a:ext cx="12192000" cy="6858000"/>
          </a:xfrm>
          <a:custGeom>
            <a:avLst/>
            <a:gdLst/>
            <a:ahLst/>
            <a:cxnLst/>
            <a:rect l="l" t="t" r="r" b="b"/>
            <a:pathLst>
              <a:path w="7848981" h="8229600">
                <a:moveTo>
                  <a:pt x="0" y="0"/>
                </a:moveTo>
                <a:lnTo>
                  <a:pt x="7848980" y="0"/>
                </a:lnTo>
                <a:lnTo>
                  <a:pt x="7848980" y="8229600"/>
                </a:lnTo>
                <a:lnTo>
                  <a:pt x="0" y="8229600"/>
                </a:lnTo>
                <a:lnTo>
                  <a:pt x="0" y="0"/>
                </a:lnTo>
                <a:close/>
              </a:path>
            </a:pathLst>
          </a:custGeom>
          <a:blipFill>
            <a:blip r:embed="rId2"/>
            <a:stretch>
              <a:fillRect b="-54286"/>
            </a:stretch>
          </a:blipFill>
        </p:spPr>
        <p:txBody>
          <a:bodyPr/>
          <a:lstStyle/>
          <a:p>
            <a:endParaRPr lang="en-US"/>
          </a:p>
        </p:txBody>
      </p:sp>
      <p:sp>
        <p:nvSpPr>
          <p:cNvPr id="9" name="Rectangle: Rounded Corners 8">
            <a:extLst>
              <a:ext uri="{FF2B5EF4-FFF2-40B4-BE49-F238E27FC236}">
                <a16:creationId xmlns:a16="http://schemas.microsoft.com/office/drawing/2014/main" id="{548038EB-0A7B-91A9-3014-93470038C267}"/>
              </a:ext>
            </a:extLst>
          </p:cNvPr>
          <p:cNvSpPr/>
          <p:nvPr userDrawn="1"/>
        </p:nvSpPr>
        <p:spPr>
          <a:xfrm>
            <a:off x="406400" y="330201"/>
            <a:ext cx="11430000" cy="6248399"/>
          </a:xfrm>
          <a:prstGeom prst="roundRect">
            <a:avLst>
              <a:gd name="adj" fmla="val 972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33"/>
          </a:p>
        </p:txBody>
      </p:sp>
    </p:spTree>
    <p:extLst>
      <p:ext uri="{BB962C8B-B14F-4D97-AF65-F5344CB8AC3E}">
        <p14:creationId xmlns:p14="http://schemas.microsoft.com/office/powerpoint/2010/main" val="391837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23727" y="8113561"/>
            <a:ext cx="4210638" cy="3924848"/>
          </a:xfrm>
          <a:prstGeom prst="rect">
            <a:avLst/>
          </a:prstGeom>
        </p:spPr>
      </p:pic>
    </p:spTree>
    <p:extLst>
      <p:ext uri="{BB962C8B-B14F-4D97-AF65-F5344CB8AC3E}">
        <p14:creationId xmlns:p14="http://schemas.microsoft.com/office/powerpoint/2010/main" val="4072032705"/>
      </p:ext>
    </p:extLst>
  </p:cSld>
  <p:clrMap bg1="lt1" tx1="dk1" bg2="lt2" tx2="dk2" accent1="accent1" accent2="accent2" accent3="accent3" accent4="accent4" accent5="accent5" accent6="accent6" hlink="hlink" folHlink="folHlink"/>
  <p:sldLayoutIdLst>
    <p:sldLayoutId id="2147483702" r:id="rId1"/>
    <p:sldLayoutId id="2147483703"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3.pn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7.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E67B05-6FC0-C390-B273-FC60D6E4F138}"/>
              </a:ext>
            </a:extLst>
          </p:cNvPr>
          <p:cNvPicPr>
            <a:picLocks noChangeAspect="1"/>
          </p:cNvPicPr>
          <p:nvPr/>
        </p:nvPicPr>
        <p:blipFill>
          <a:blip r:embed="rId2"/>
          <a:stretch>
            <a:fillRect/>
          </a:stretch>
        </p:blipFill>
        <p:spPr>
          <a:xfrm>
            <a:off x="1234017" y="4025982"/>
            <a:ext cx="2472361" cy="2472361"/>
          </a:xfrm>
          <a:prstGeom prst="rect">
            <a:avLst/>
          </a:prstGeom>
        </p:spPr>
      </p:pic>
      <p:pic>
        <p:nvPicPr>
          <p:cNvPr id="6" name="Picture 5">
            <a:extLst>
              <a:ext uri="{FF2B5EF4-FFF2-40B4-BE49-F238E27FC236}">
                <a16:creationId xmlns:a16="http://schemas.microsoft.com/office/drawing/2014/main" id="{3CB46FAA-28FB-B386-C8E4-5B41352EC83C}"/>
              </a:ext>
            </a:extLst>
          </p:cNvPr>
          <p:cNvPicPr>
            <a:picLocks noChangeAspect="1"/>
          </p:cNvPicPr>
          <p:nvPr/>
        </p:nvPicPr>
        <p:blipFill>
          <a:blip r:embed="rId3"/>
          <a:stretch>
            <a:fillRect/>
          </a:stretch>
        </p:blipFill>
        <p:spPr>
          <a:xfrm>
            <a:off x="1105192" y="5580474"/>
            <a:ext cx="1854440" cy="1169723"/>
          </a:xfrm>
          <a:prstGeom prst="rect">
            <a:avLst/>
          </a:prstGeom>
        </p:spPr>
      </p:pic>
      <p:grpSp>
        <p:nvGrpSpPr>
          <p:cNvPr id="7" name="Group 6">
            <a:extLst>
              <a:ext uri="{FF2B5EF4-FFF2-40B4-BE49-F238E27FC236}">
                <a16:creationId xmlns:a16="http://schemas.microsoft.com/office/drawing/2014/main" id="{05CC4990-F072-0429-8825-5F2732BB024B}"/>
              </a:ext>
            </a:extLst>
          </p:cNvPr>
          <p:cNvGrpSpPr/>
          <p:nvPr/>
        </p:nvGrpSpPr>
        <p:grpSpPr>
          <a:xfrm>
            <a:off x="4191727" y="2113212"/>
            <a:ext cx="2671374" cy="4636985"/>
            <a:chOff x="3522470" y="1154876"/>
            <a:chExt cx="2429857" cy="4769704"/>
          </a:xfrm>
        </p:grpSpPr>
        <p:sp>
          <p:nvSpPr>
            <p:cNvPr id="8" name="Oval 7">
              <a:extLst>
                <a:ext uri="{FF2B5EF4-FFF2-40B4-BE49-F238E27FC236}">
                  <a16:creationId xmlns:a16="http://schemas.microsoft.com/office/drawing/2014/main" id="{8664C603-0E26-8104-8BB0-C1294E182BF8}"/>
                </a:ext>
              </a:extLst>
            </p:cNvPr>
            <p:cNvSpPr/>
            <p:nvPr/>
          </p:nvSpPr>
          <p:spPr>
            <a:xfrm>
              <a:off x="3522470" y="5481667"/>
              <a:ext cx="2429857" cy="442913"/>
            </a:xfrm>
            <a:prstGeom prst="ellipse">
              <a:avLst/>
            </a:prstGeom>
            <a:solidFill>
              <a:srgbClr val="EEEBE8"/>
            </a:solidFill>
            <a:ln w="25400" cap="flat" cmpd="sng" algn="ctr">
              <a:noFill/>
              <a:prstDash val="solid"/>
            </a:ln>
            <a:effectLst/>
          </p:spPr>
          <p:txBody>
            <a:bodyPr rtlCol="0" anchor="ctr"/>
            <a:lstStyle/>
            <a:p>
              <a:pPr algn="ctr" defTabSz="609630">
                <a:buClr>
                  <a:srgbClr val="000000"/>
                </a:buClr>
                <a:defRPr/>
              </a:pPr>
              <a:endParaRPr lang="en-US" sz="933" kern="0">
                <a:solidFill>
                  <a:srgbClr val="EEEBE8"/>
                </a:solidFill>
                <a:latin typeface="Arial"/>
                <a:sym typeface="Arial"/>
              </a:endParaRPr>
            </a:p>
          </p:txBody>
        </p:sp>
        <p:pic>
          <p:nvPicPr>
            <p:cNvPr id="9" name="Picture 8">
              <a:extLst>
                <a:ext uri="{FF2B5EF4-FFF2-40B4-BE49-F238E27FC236}">
                  <a16:creationId xmlns:a16="http://schemas.microsoft.com/office/drawing/2014/main" id="{AE576458-DDC1-3287-E6DC-CC3C0F542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470" y="1154876"/>
              <a:ext cx="2289713" cy="4651787"/>
            </a:xfrm>
            <a:prstGeom prst="rect">
              <a:avLst/>
            </a:prstGeom>
            <a:effectLst>
              <a:outerShdw blurRad="1270000" dist="431800" dir="8820000" sx="60000" sy="60000" algn="br" rotWithShape="0">
                <a:srgbClr val="EEEBE8">
                  <a:alpha val="72000"/>
                </a:srgbClr>
              </a:outerShdw>
            </a:effectLst>
          </p:spPr>
        </p:pic>
      </p:grpSp>
      <p:pic>
        <p:nvPicPr>
          <p:cNvPr id="15" name="Picture 14">
            <a:extLst>
              <a:ext uri="{FF2B5EF4-FFF2-40B4-BE49-F238E27FC236}">
                <a16:creationId xmlns:a16="http://schemas.microsoft.com/office/drawing/2014/main" id="{C194E9C5-2391-5B25-DE43-069C3AE573FF}"/>
              </a:ext>
            </a:extLst>
          </p:cNvPr>
          <p:cNvPicPr>
            <a:picLocks noChangeAspect="1"/>
          </p:cNvPicPr>
          <p:nvPr/>
        </p:nvPicPr>
        <p:blipFill>
          <a:blip r:embed="rId5"/>
          <a:stretch>
            <a:fillRect/>
          </a:stretch>
        </p:blipFill>
        <p:spPr>
          <a:xfrm>
            <a:off x="8338959" y="3842194"/>
            <a:ext cx="2908003" cy="2908003"/>
          </a:xfrm>
          <a:prstGeom prst="rect">
            <a:avLst/>
          </a:prstGeom>
        </p:spPr>
      </p:pic>
      <p:grpSp>
        <p:nvGrpSpPr>
          <p:cNvPr id="16" name="Group 15">
            <a:extLst>
              <a:ext uri="{FF2B5EF4-FFF2-40B4-BE49-F238E27FC236}">
                <a16:creationId xmlns:a16="http://schemas.microsoft.com/office/drawing/2014/main" id="{D8B8ECF0-BA1C-06C4-D1E7-E8CF1B063F80}"/>
              </a:ext>
            </a:extLst>
          </p:cNvPr>
          <p:cNvGrpSpPr/>
          <p:nvPr/>
        </p:nvGrpSpPr>
        <p:grpSpPr>
          <a:xfrm>
            <a:off x="8818526" y="5760494"/>
            <a:ext cx="3541232" cy="1240226"/>
            <a:chOff x="6953796" y="4024559"/>
            <a:chExt cx="2262679" cy="1208942"/>
          </a:xfrm>
        </p:grpSpPr>
        <p:pic>
          <p:nvPicPr>
            <p:cNvPr id="17" name="Picture 16">
              <a:extLst>
                <a:ext uri="{FF2B5EF4-FFF2-40B4-BE49-F238E27FC236}">
                  <a16:creationId xmlns:a16="http://schemas.microsoft.com/office/drawing/2014/main" id="{6AA4A845-73F0-B4DC-0EA1-252E31674F1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0" b="90000" l="6020" r="94040">
                          <a14:foregroundMark x1="61280" y1="24360" x2="59700" y2="69600"/>
                          <a14:foregroundMark x1="59700" y1="69600" x2="60100" y2="70920"/>
                          <a14:foregroundMark x1="82600" y1="23180" x2="85740" y2="81980"/>
                          <a14:foregroundMark x1="85740" y1="81980" x2="85740" y2="81980"/>
                          <a14:foregroundMark x1="93640" y1="76840" x2="6020" y2="77240"/>
                          <a14:foregroundMark x1="94040" y1="29100" x2="93240" y2="33040"/>
                          <a14:foregroundMark x1="6420" y1="29480" x2="6020" y2="32240"/>
                          <a14:foregroundMark x1="15900" y1="8580" x2="19840" y2="10540"/>
                        </a14:backgroundRemoval>
                      </a14:imgEffect>
                    </a14:imgLayer>
                  </a14:imgProps>
                </a:ext>
              </a:extLst>
            </a:blip>
            <a:stretch>
              <a:fillRect/>
            </a:stretch>
          </p:blipFill>
          <p:spPr>
            <a:xfrm>
              <a:off x="8011887" y="4024559"/>
              <a:ext cx="1204588" cy="1204588"/>
            </a:xfrm>
            <a:prstGeom prst="rect">
              <a:avLst/>
            </a:prstGeom>
          </p:spPr>
        </p:pic>
        <p:pic>
          <p:nvPicPr>
            <p:cNvPr id="18" name="Picture 17">
              <a:extLst>
                <a:ext uri="{FF2B5EF4-FFF2-40B4-BE49-F238E27FC236}">
                  <a16:creationId xmlns:a16="http://schemas.microsoft.com/office/drawing/2014/main" id="{B2F33737-835E-2898-41F1-CD103A4302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0" b="90000" l="6020" r="94040">
                          <a14:foregroundMark x1="61280" y1="24360" x2="59700" y2="69600"/>
                          <a14:foregroundMark x1="59700" y1="69600" x2="60100" y2="70920"/>
                          <a14:foregroundMark x1="82600" y1="23180" x2="85740" y2="81980"/>
                          <a14:foregroundMark x1="85740" y1="81980" x2="85740" y2="81980"/>
                          <a14:foregroundMark x1="93640" y1="76840" x2="6020" y2="77240"/>
                          <a14:foregroundMark x1="94040" y1="29100" x2="93240" y2="33040"/>
                          <a14:foregroundMark x1="6420" y1="29480" x2="6020" y2="32240"/>
                          <a14:foregroundMark x1="15900" y1="8580" x2="19840" y2="10540"/>
                        </a14:backgroundRemoval>
                      </a14:imgEffect>
                    </a14:imgLayer>
                  </a14:imgProps>
                </a:ext>
              </a:extLst>
            </a:blip>
            <a:stretch>
              <a:fillRect/>
            </a:stretch>
          </p:blipFill>
          <p:spPr>
            <a:xfrm>
              <a:off x="6953796" y="4028913"/>
              <a:ext cx="1204588" cy="1204588"/>
            </a:xfrm>
            <a:prstGeom prst="rect">
              <a:avLst/>
            </a:prstGeom>
          </p:spPr>
        </p:pic>
      </p:grpSp>
      <p:pic>
        <p:nvPicPr>
          <p:cNvPr id="10" name="Picture 9">
            <a:extLst>
              <a:ext uri="{FF2B5EF4-FFF2-40B4-BE49-F238E27FC236}">
                <a16:creationId xmlns:a16="http://schemas.microsoft.com/office/drawing/2014/main" id="{02E7433C-3CAA-F0CC-8451-21D84DA5BD35}"/>
              </a:ext>
            </a:extLst>
          </p:cNvPr>
          <p:cNvPicPr>
            <a:picLocks noChangeAspect="1"/>
          </p:cNvPicPr>
          <p:nvPr/>
        </p:nvPicPr>
        <p:blipFill>
          <a:blip r:embed="rId8"/>
          <a:stretch>
            <a:fillRect/>
          </a:stretch>
        </p:blipFill>
        <p:spPr>
          <a:xfrm>
            <a:off x="622104" y="261860"/>
            <a:ext cx="10376291" cy="2627604"/>
          </a:xfrm>
          <a:prstGeom prst="rect">
            <a:avLst/>
          </a:prstGeom>
        </p:spPr>
      </p:pic>
    </p:spTree>
    <p:extLst>
      <p:ext uri="{BB962C8B-B14F-4D97-AF65-F5344CB8AC3E}">
        <p14:creationId xmlns:p14="http://schemas.microsoft.com/office/powerpoint/2010/main" val="2241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EFC7F-7EB1-3CD7-EFC1-E90CB7EE71A2}"/>
              </a:ext>
            </a:extLst>
          </p:cNvPr>
          <p:cNvSpPr txBox="1"/>
          <p:nvPr/>
        </p:nvSpPr>
        <p:spPr>
          <a:xfrm>
            <a:off x="776177" y="1265275"/>
            <a:ext cx="10143460" cy="2862322"/>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giải</a:t>
            </a:r>
            <a:r>
              <a:rPr lang="en-US"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a) Xưởng đó sản xuất được số ki-lô-gam giấy tái chế từ 17 tấn giấy phế liệu là:</a:t>
            </a:r>
          </a:p>
          <a:p>
            <a:pPr algn="ctr"/>
            <a:r>
              <a:rPr lang="vi-VN" sz="3600" dirty="0">
                <a:solidFill>
                  <a:srgbClr val="FF0000"/>
                </a:solidFill>
                <a:latin typeface="Cambria" panose="02040503050406030204" pitchFamily="18" charset="0"/>
                <a:ea typeface="Cambria" panose="02040503050406030204" pitchFamily="18" charset="0"/>
              </a:rPr>
              <a:t>850 × 17 = 14 450 (kg)</a:t>
            </a:r>
          </a:p>
          <a:p>
            <a:pPr algn="r"/>
            <a:r>
              <a:rPr lang="vi-VN" sz="3600" dirty="0">
                <a:solidFill>
                  <a:srgbClr val="FF0000"/>
                </a:solidFill>
                <a:latin typeface="Cambria" panose="02040503050406030204" pitchFamily="18" charset="0"/>
                <a:ea typeface="Cambria" panose="02040503050406030204" pitchFamily="18" charset="0"/>
              </a:rPr>
              <a:t>Đáp số: 14 450 kg giấy tái chế.</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599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3D1C31A-B878-F204-189F-A28BE6EFB1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8679" y="2902866"/>
            <a:ext cx="1786205" cy="3492893"/>
          </a:xfrm>
          <a:prstGeom prst="rect">
            <a:avLst/>
          </a:prstGeom>
        </p:spPr>
      </p:pic>
      <p:pic>
        <p:nvPicPr>
          <p:cNvPr id="3" name="Graphic 2">
            <a:extLst>
              <a:ext uri="{FF2B5EF4-FFF2-40B4-BE49-F238E27FC236}">
                <a16:creationId xmlns:a16="http://schemas.microsoft.com/office/drawing/2014/main" id="{96725B13-C35C-F278-B764-FF98964A89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358" y="3251602"/>
            <a:ext cx="2186363" cy="3144157"/>
          </a:xfrm>
          <a:prstGeom prst="rect">
            <a:avLst/>
          </a:prstGeom>
        </p:spPr>
      </p:pic>
      <p:sp>
        <p:nvSpPr>
          <p:cNvPr id="4" name="Speech Bubble: Rectangle with Corners Rounded 3">
            <a:extLst>
              <a:ext uri="{FF2B5EF4-FFF2-40B4-BE49-F238E27FC236}">
                <a16:creationId xmlns:a16="http://schemas.microsoft.com/office/drawing/2014/main" id="{82444590-68A8-DB23-6BAF-EDCD95D8D6A9}"/>
              </a:ext>
            </a:extLst>
          </p:cNvPr>
          <p:cNvSpPr/>
          <p:nvPr/>
        </p:nvSpPr>
        <p:spPr>
          <a:xfrm>
            <a:off x="925032" y="1041991"/>
            <a:ext cx="4912242" cy="2052083"/>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rPr>
              <a:t>17 tấn giấy phế liệu có thể sản xuất được 14 450 kg giấy tái chế, vậy tiết kiệm được bao nhiêu tấn nước?</a:t>
            </a:r>
            <a:endParaRPr lang="en-US" sz="2800" dirty="0">
              <a:solidFill>
                <a:srgbClr val="FF0000"/>
              </a:solidFill>
            </a:endParaRPr>
          </a:p>
        </p:txBody>
      </p:sp>
      <p:sp>
        <p:nvSpPr>
          <p:cNvPr id="6" name="Speech Bubble: Rectangle with Corners Rounded 5">
            <a:extLst>
              <a:ext uri="{FF2B5EF4-FFF2-40B4-BE49-F238E27FC236}">
                <a16:creationId xmlns:a16="http://schemas.microsoft.com/office/drawing/2014/main" id="{D1A3EA71-400C-A6EC-8624-FB9334E9E405}"/>
              </a:ext>
            </a:extLst>
          </p:cNvPr>
          <p:cNvSpPr/>
          <p:nvPr/>
        </p:nvSpPr>
        <p:spPr>
          <a:xfrm>
            <a:off x="6528391" y="606056"/>
            <a:ext cx="5167422" cy="2052083"/>
          </a:xfrm>
          <a:prstGeom prst="wedgeRoundRectCallout">
            <a:avLst>
              <a:gd name="adj1" fmla="val 8821"/>
              <a:gd name="adj2" fmla="val 68200"/>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Để sản xuất được 18 700 kg giấy tái chế cần bao nhiêu tấn giấy phế liệu?</a:t>
            </a:r>
            <a:endParaRPr lang="en-US" sz="3200" dirty="0">
              <a:solidFill>
                <a:srgbClr val="FF0000"/>
              </a:solidFill>
            </a:endParaRPr>
          </a:p>
        </p:txBody>
      </p:sp>
    </p:spTree>
    <p:extLst>
      <p:ext uri="{BB962C8B-B14F-4D97-AF65-F5344CB8AC3E}">
        <p14:creationId xmlns:p14="http://schemas.microsoft.com/office/powerpoint/2010/main" val="345470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5E0CFF-6D8B-C5F2-874D-2E6930BA15A0}"/>
              </a:ext>
            </a:extLst>
          </p:cNvPr>
          <p:cNvSpPr txBox="1"/>
          <p:nvPr/>
        </p:nvSpPr>
        <p:spPr>
          <a:xfrm>
            <a:off x="1358132" y="417619"/>
            <a:ext cx="10198749" cy="1815882"/>
          </a:xfrm>
          <a:prstGeom prst="rect">
            <a:avLst/>
          </a:prstGeom>
          <a:noFill/>
        </p:spPr>
        <p:txBody>
          <a:bodyPr wrap="square">
            <a:spAutoFit/>
          </a:bodyPr>
          <a:lstStyle/>
          <a:p>
            <a:pPr lvl="0">
              <a:defRPr/>
            </a:pPr>
            <a:r>
              <a:rPr lang="vi-VN" sz="2800" dirty="0">
                <a:solidFill>
                  <a:srgbClr val="002060"/>
                </a:solidFill>
                <a:cs typeface="Arial" panose="020B0604020202020204" pitchFamily="34" charset="0"/>
              </a:rPr>
              <a:t>Có 90 quả chanh trong ba hộp. Nếu chuyển 9 quả từ hộp thứ nhất sang hộp thứ hai và chuyển 12 quả từ hộp thứ hai sang hộp thứ ba thì tất cả các hộp sẽ có số chanh bằng nhau. Hỏi lúc đầu mỗi hộp có bao nhiêu quả chanh?</a:t>
            </a:r>
            <a:endParaRPr kumimoji="0" lang="pt-BR"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81045660-82C3-01E1-3E85-24A289AB13F7}"/>
              </a:ext>
            </a:extLst>
          </p:cNvPr>
          <p:cNvSpPr/>
          <p:nvPr/>
        </p:nvSpPr>
        <p:spPr>
          <a:xfrm>
            <a:off x="556087" y="360429"/>
            <a:ext cx="810725" cy="78274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pic>
        <p:nvPicPr>
          <p:cNvPr id="2050" name="Picture 2" descr="Chanh Leo Tỏa Tình – Hộp 1 lớp (~1,3kg/Hộp) - Tây Bắc Farm">
            <a:extLst>
              <a:ext uri="{FF2B5EF4-FFF2-40B4-BE49-F238E27FC236}">
                <a16:creationId xmlns:a16="http://schemas.microsoft.com/office/drawing/2014/main" id="{81CC65E7-3685-2B7B-4A7D-3E7C45BCCA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44948" y="2376377"/>
            <a:ext cx="5497033" cy="412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3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EFC7F-7EB1-3CD7-EFC1-E90CB7EE71A2}"/>
              </a:ext>
            </a:extLst>
          </p:cNvPr>
          <p:cNvSpPr txBox="1"/>
          <p:nvPr/>
        </p:nvSpPr>
        <p:spPr>
          <a:xfrm>
            <a:off x="871870" y="637954"/>
            <a:ext cx="10143460" cy="600164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chanh</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90 : 3 = 30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chanh</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ba</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30 – 12 = 18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chanh</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hai</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30 + 12 – 9 = 33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chanh</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nhất</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30 + 9 = 39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nhất</a:t>
            </a:r>
            <a:r>
              <a:rPr lang="en-US" sz="3200" dirty="0">
                <a:solidFill>
                  <a:srgbClr val="FF0000"/>
                </a:solidFill>
                <a:latin typeface="Cambria" panose="02040503050406030204" pitchFamily="18" charset="0"/>
                <a:ea typeface="Cambria" panose="02040503050406030204" pitchFamily="18" charset="0"/>
              </a:rPr>
              <a:t>: 39 </a:t>
            </a:r>
            <a:r>
              <a:rPr lang="en-US" sz="3200" dirty="0" err="1">
                <a:solidFill>
                  <a:srgbClr val="FF0000"/>
                </a:solidFill>
                <a:latin typeface="Cambria" panose="02040503050406030204" pitchFamily="18" charset="0"/>
                <a:ea typeface="Cambria" panose="02040503050406030204" pitchFamily="18" charset="0"/>
              </a:rPr>
              <a:t>quả</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hai</a:t>
            </a:r>
            <a:r>
              <a:rPr lang="en-US" sz="3200" dirty="0">
                <a:solidFill>
                  <a:srgbClr val="FF0000"/>
                </a:solidFill>
                <a:latin typeface="Cambria" panose="02040503050406030204" pitchFamily="18" charset="0"/>
                <a:ea typeface="Cambria" panose="02040503050406030204" pitchFamily="18" charset="0"/>
              </a:rPr>
              <a:t>: 33 </a:t>
            </a:r>
            <a:r>
              <a:rPr lang="en-US" sz="3200" dirty="0" err="1">
                <a:solidFill>
                  <a:srgbClr val="FF0000"/>
                </a:solidFill>
                <a:latin typeface="Cambria" panose="02040503050406030204" pitchFamily="18" charset="0"/>
                <a:ea typeface="Cambria" panose="02040503050406030204" pitchFamily="18" charset="0"/>
              </a:rPr>
              <a:t>quả</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ba</a:t>
            </a:r>
            <a:r>
              <a:rPr lang="en-US" sz="3200" dirty="0">
                <a:solidFill>
                  <a:srgbClr val="FF0000"/>
                </a:solidFill>
                <a:latin typeface="Cambria" panose="02040503050406030204" pitchFamily="18" charset="0"/>
                <a:ea typeface="Cambria" panose="02040503050406030204" pitchFamily="18" charset="0"/>
              </a:rPr>
              <a:t>: 18 </a:t>
            </a:r>
            <a:r>
              <a:rPr lang="en-US" sz="3200" dirty="0" err="1">
                <a:solidFill>
                  <a:srgbClr val="FF0000"/>
                </a:solidFill>
                <a:latin typeface="Cambria" panose="02040503050406030204" pitchFamily="18" charset="0"/>
                <a:ea typeface="Cambria" panose="02040503050406030204" pitchFamily="18" charset="0"/>
              </a:rPr>
              <a:t>quả</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1237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D29736-4E59-8334-ADBA-0DAA4D4B4C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67" b="94118" l="2772" r="97083">
                        <a14:foregroundMark x1="4323" y1="51349" x2="13428" y2="54879"/>
                        <a14:foregroundMark x1="92012" y1="32076" x2="93785" y2="49031"/>
                        <a14:foregroundMark x1="12758" y1="88789" x2="56182" y2="94152"/>
                        <a14:foregroundMark x1="56182" y1="94152" x2="69807" y2="89377"/>
                        <a14:foregroundMark x1="69807" y1="89377" x2="69807" y2="89377"/>
                        <a14:foregroundMark x1="97109" y1="29723" x2="95559" y2="39100"/>
                        <a14:foregroundMark x1="62489" y1="4602" x2="62489" y2="10450"/>
                        <a14:foregroundMark x1="3442" y1="42595" x2="2772" y2="50208"/>
                      </a14:backgroundRemoval>
                    </a14:imgEffect>
                  </a14:imgLayer>
                </a14:imgProps>
              </a:ext>
            </a:extLst>
          </a:blip>
          <a:stretch>
            <a:fillRect/>
          </a:stretch>
        </p:blipFill>
        <p:spPr>
          <a:xfrm>
            <a:off x="-275559" y="-1106925"/>
            <a:ext cx="9753041" cy="2883485"/>
          </a:xfrm>
          <a:prstGeom prst="rect">
            <a:avLst/>
          </a:prstGeom>
        </p:spPr>
      </p:pic>
      <p:pic>
        <p:nvPicPr>
          <p:cNvPr id="5" name="Picture 4">
            <a:extLst>
              <a:ext uri="{FF2B5EF4-FFF2-40B4-BE49-F238E27FC236}">
                <a16:creationId xmlns:a16="http://schemas.microsoft.com/office/drawing/2014/main" id="{45BDF7F7-CAA6-D7F6-A55C-D1F6C2430C86}"/>
              </a:ext>
            </a:extLst>
          </p:cNvPr>
          <p:cNvPicPr>
            <a:picLocks noChangeAspect="1"/>
          </p:cNvPicPr>
          <p:nvPr/>
        </p:nvPicPr>
        <p:blipFill>
          <a:blip r:embed="rId5"/>
          <a:stretch>
            <a:fillRect/>
          </a:stretch>
        </p:blipFill>
        <p:spPr>
          <a:xfrm>
            <a:off x="3976182" y="4108406"/>
            <a:ext cx="2472361" cy="2472361"/>
          </a:xfrm>
          <a:prstGeom prst="rect">
            <a:avLst/>
          </a:prstGeom>
        </p:spPr>
      </p:pic>
      <p:pic>
        <p:nvPicPr>
          <p:cNvPr id="7" name="Picture 6">
            <a:extLst>
              <a:ext uri="{FF2B5EF4-FFF2-40B4-BE49-F238E27FC236}">
                <a16:creationId xmlns:a16="http://schemas.microsoft.com/office/drawing/2014/main" id="{8BAB96C8-2053-899C-8F8C-36D58894C65E}"/>
              </a:ext>
            </a:extLst>
          </p:cNvPr>
          <p:cNvPicPr>
            <a:picLocks noChangeAspect="1"/>
          </p:cNvPicPr>
          <p:nvPr/>
        </p:nvPicPr>
        <p:blipFill>
          <a:blip r:embed="rId6"/>
          <a:stretch>
            <a:fillRect/>
          </a:stretch>
        </p:blipFill>
        <p:spPr>
          <a:xfrm>
            <a:off x="7686850" y="3323213"/>
            <a:ext cx="3281555" cy="3281555"/>
          </a:xfrm>
          <a:prstGeom prst="rect">
            <a:avLst/>
          </a:prstGeom>
        </p:spPr>
      </p:pic>
      <p:pic>
        <p:nvPicPr>
          <p:cNvPr id="8" name="Picture 7">
            <a:extLst>
              <a:ext uri="{FF2B5EF4-FFF2-40B4-BE49-F238E27FC236}">
                <a16:creationId xmlns:a16="http://schemas.microsoft.com/office/drawing/2014/main" id="{A85CFABC-4E91-8DF2-4570-98C35CEB5B37}"/>
              </a:ext>
            </a:extLst>
          </p:cNvPr>
          <p:cNvPicPr>
            <a:picLocks noChangeAspect="1"/>
          </p:cNvPicPr>
          <p:nvPr/>
        </p:nvPicPr>
        <p:blipFill>
          <a:blip r:embed="rId7"/>
          <a:stretch>
            <a:fillRect/>
          </a:stretch>
        </p:blipFill>
        <p:spPr>
          <a:xfrm>
            <a:off x="3570996" y="5678935"/>
            <a:ext cx="1854440" cy="1169723"/>
          </a:xfrm>
          <a:prstGeom prst="rect">
            <a:avLst/>
          </a:prstGeom>
        </p:spPr>
      </p:pic>
      <p:grpSp>
        <p:nvGrpSpPr>
          <p:cNvPr id="10" name="Group 9">
            <a:extLst>
              <a:ext uri="{FF2B5EF4-FFF2-40B4-BE49-F238E27FC236}">
                <a16:creationId xmlns:a16="http://schemas.microsoft.com/office/drawing/2014/main" id="{930A0DCC-87CA-6BDC-C610-B7CD99392470}"/>
              </a:ext>
            </a:extLst>
          </p:cNvPr>
          <p:cNvGrpSpPr/>
          <p:nvPr/>
        </p:nvGrpSpPr>
        <p:grpSpPr>
          <a:xfrm>
            <a:off x="9405654" y="2057400"/>
            <a:ext cx="2671374" cy="4636985"/>
            <a:chOff x="3522470" y="1154876"/>
            <a:chExt cx="2429857" cy="4769704"/>
          </a:xfrm>
        </p:grpSpPr>
        <p:sp>
          <p:nvSpPr>
            <p:cNvPr id="11" name="Oval 10">
              <a:extLst>
                <a:ext uri="{FF2B5EF4-FFF2-40B4-BE49-F238E27FC236}">
                  <a16:creationId xmlns:a16="http://schemas.microsoft.com/office/drawing/2014/main" id="{D58CB87E-EDB4-E57A-B452-2522352E441B}"/>
                </a:ext>
              </a:extLst>
            </p:cNvPr>
            <p:cNvSpPr/>
            <p:nvPr/>
          </p:nvSpPr>
          <p:spPr>
            <a:xfrm>
              <a:off x="3522470" y="5481667"/>
              <a:ext cx="2429857" cy="442913"/>
            </a:xfrm>
            <a:prstGeom prst="ellipse">
              <a:avLst/>
            </a:prstGeom>
            <a:solidFill>
              <a:srgbClr val="EEEBE8"/>
            </a:solidFill>
            <a:ln w="25400" cap="flat" cmpd="sng" algn="ctr">
              <a:noFill/>
              <a:prstDash val="solid"/>
            </a:ln>
            <a:effectLst/>
          </p:spPr>
          <p:txBody>
            <a:bodyPr rtlCol="0" anchor="ctr"/>
            <a:lstStyle/>
            <a:p>
              <a:pPr algn="ctr" defTabSz="609630">
                <a:buClr>
                  <a:srgbClr val="000000"/>
                </a:buClr>
                <a:defRPr/>
              </a:pPr>
              <a:endParaRPr lang="en-US" sz="933" kern="0">
                <a:solidFill>
                  <a:srgbClr val="EEEBE8"/>
                </a:solidFill>
                <a:latin typeface="Arial"/>
                <a:sym typeface="Arial"/>
              </a:endParaRPr>
            </a:p>
          </p:txBody>
        </p:sp>
        <p:pic>
          <p:nvPicPr>
            <p:cNvPr id="12" name="Picture 11">
              <a:extLst>
                <a:ext uri="{FF2B5EF4-FFF2-40B4-BE49-F238E27FC236}">
                  <a16:creationId xmlns:a16="http://schemas.microsoft.com/office/drawing/2014/main" id="{BCEDA3E2-BF2F-2A72-14E1-4BF0AC381E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2470" y="1154876"/>
              <a:ext cx="2289713" cy="4651787"/>
            </a:xfrm>
            <a:prstGeom prst="rect">
              <a:avLst/>
            </a:prstGeom>
            <a:effectLst>
              <a:outerShdw blurRad="1270000" dist="431800" dir="8820000" sx="60000" sy="60000" algn="br" rotWithShape="0">
                <a:srgbClr val="EEEBE8">
                  <a:alpha val="72000"/>
                </a:srgbClr>
              </a:outerShdw>
            </a:effectLst>
          </p:spPr>
        </p:pic>
      </p:grpSp>
      <p:grpSp>
        <p:nvGrpSpPr>
          <p:cNvPr id="13" name="Group 12">
            <a:extLst>
              <a:ext uri="{FF2B5EF4-FFF2-40B4-BE49-F238E27FC236}">
                <a16:creationId xmlns:a16="http://schemas.microsoft.com/office/drawing/2014/main" id="{43AC710D-F281-AA32-29A6-E02DBA8ECA79}"/>
              </a:ext>
            </a:extLst>
          </p:cNvPr>
          <p:cNvGrpSpPr/>
          <p:nvPr/>
        </p:nvGrpSpPr>
        <p:grpSpPr>
          <a:xfrm>
            <a:off x="8818526" y="5760494"/>
            <a:ext cx="3541232" cy="1240226"/>
            <a:chOff x="6953796" y="4024559"/>
            <a:chExt cx="2262679" cy="1208942"/>
          </a:xfrm>
        </p:grpSpPr>
        <p:pic>
          <p:nvPicPr>
            <p:cNvPr id="14" name="Picture 13">
              <a:extLst>
                <a:ext uri="{FF2B5EF4-FFF2-40B4-BE49-F238E27FC236}">
                  <a16:creationId xmlns:a16="http://schemas.microsoft.com/office/drawing/2014/main" id="{DDDB83A2-9747-314D-FEFB-A16E9B1C338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580" b="90000" l="6020" r="94040">
                          <a14:foregroundMark x1="61280" y1="24360" x2="59700" y2="69600"/>
                          <a14:foregroundMark x1="59700" y1="69600" x2="60100" y2="70920"/>
                          <a14:foregroundMark x1="82600" y1="23180" x2="85740" y2="81980"/>
                          <a14:foregroundMark x1="85740" y1="81980" x2="85740" y2="81980"/>
                          <a14:foregroundMark x1="93640" y1="76840" x2="6020" y2="77240"/>
                          <a14:foregroundMark x1="94040" y1="29100" x2="93240" y2="33040"/>
                          <a14:foregroundMark x1="6420" y1="29480" x2="6020" y2="32240"/>
                          <a14:foregroundMark x1="15900" y1="8580" x2="19840" y2="10540"/>
                        </a14:backgroundRemoval>
                      </a14:imgEffect>
                    </a14:imgLayer>
                  </a14:imgProps>
                </a:ext>
              </a:extLst>
            </a:blip>
            <a:stretch>
              <a:fillRect/>
            </a:stretch>
          </p:blipFill>
          <p:spPr>
            <a:xfrm>
              <a:off x="8011887" y="4024559"/>
              <a:ext cx="1204588" cy="1204588"/>
            </a:xfrm>
            <a:prstGeom prst="rect">
              <a:avLst/>
            </a:prstGeom>
          </p:spPr>
        </p:pic>
        <p:pic>
          <p:nvPicPr>
            <p:cNvPr id="15" name="Picture 14">
              <a:extLst>
                <a:ext uri="{FF2B5EF4-FFF2-40B4-BE49-F238E27FC236}">
                  <a16:creationId xmlns:a16="http://schemas.microsoft.com/office/drawing/2014/main" id="{BEFA03E2-76DC-3C53-6F93-94D1F3DB35A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580" b="90000" l="6020" r="94040">
                          <a14:foregroundMark x1="61280" y1="24360" x2="59700" y2="69600"/>
                          <a14:foregroundMark x1="59700" y1="69600" x2="60100" y2="70920"/>
                          <a14:foregroundMark x1="82600" y1="23180" x2="85740" y2="81980"/>
                          <a14:foregroundMark x1="85740" y1="81980" x2="85740" y2="81980"/>
                          <a14:foregroundMark x1="93640" y1="76840" x2="6020" y2="77240"/>
                          <a14:foregroundMark x1="94040" y1="29100" x2="93240" y2="33040"/>
                          <a14:foregroundMark x1="6420" y1="29480" x2="6020" y2="32240"/>
                          <a14:foregroundMark x1="15900" y1="8580" x2="19840" y2="10540"/>
                        </a14:backgroundRemoval>
                      </a14:imgEffect>
                    </a14:imgLayer>
                  </a14:imgProps>
                </a:ext>
              </a:extLst>
            </a:blip>
            <a:stretch>
              <a:fillRect/>
            </a:stretch>
          </p:blipFill>
          <p:spPr>
            <a:xfrm>
              <a:off x="6953796" y="4028913"/>
              <a:ext cx="1204588" cy="1204588"/>
            </a:xfrm>
            <a:prstGeom prst="rect">
              <a:avLst/>
            </a:prstGeom>
          </p:spPr>
        </p:pic>
      </p:grpSp>
      <p:pic>
        <p:nvPicPr>
          <p:cNvPr id="29" name="Picture 28">
            <a:extLst>
              <a:ext uri="{FF2B5EF4-FFF2-40B4-BE49-F238E27FC236}">
                <a16:creationId xmlns:a16="http://schemas.microsoft.com/office/drawing/2014/main" id="{87B81EA6-AFF9-7A6E-C7A4-B686786A5600}"/>
              </a:ext>
            </a:extLst>
          </p:cNvPr>
          <p:cNvPicPr>
            <a:picLocks noChangeAspect="1"/>
          </p:cNvPicPr>
          <p:nvPr/>
        </p:nvPicPr>
        <p:blipFill rotWithShape="1">
          <a:blip r:embed="rId11">
            <a:extLst>
              <a:ext uri="{28A0092B-C50C-407E-A947-70E740481C1C}">
                <a14:useLocalDpi xmlns:a14="http://schemas.microsoft.com/office/drawing/2010/main" val="0"/>
              </a:ext>
            </a:extLst>
          </a:blip>
          <a:srcRect l="2201" t="58939" r="64873" b="20543"/>
          <a:stretch/>
        </p:blipFill>
        <p:spPr>
          <a:xfrm>
            <a:off x="-250238" y="4975898"/>
            <a:ext cx="4013867" cy="1406941"/>
          </a:xfrm>
          <a:prstGeom prst="rect">
            <a:avLst/>
          </a:prstGeom>
        </p:spPr>
      </p:pic>
      <p:pic>
        <p:nvPicPr>
          <p:cNvPr id="30" name="Picture 29">
            <a:extLst>
              <a:ext uri="{FF2B5EF4-FFF2-40B4-BE49-F238E27FC236}">
                <a16:creationId xmlns:a16="http://schemas.microsoft.com/office/drawing/2014/main" id="{7FFA1A30-85AF-3FF0-C0A2-BCDDBB862DE2}"/>
              </a:ext>
            </a:extLst>
          </p:cNvPr>
          <p:cNvPicPr>
            <a:picLocks noChangeAspect="1"/>
          </p:cNvPicPr>
          <p:nvPr/>
        </p:nvPicPr>
        <p:blipFill rotWithShape="1">
          <a:blip r:embed="rId11">
            <a:extLst>
              <a:ext uri="{28A0092B-C50C-407E-A947-70E740481C1C}">
                <a14:useLocalDpi xmlns:a14="http://schemas.microsoft.com/office/drawing/2010/main" val="0"/>
              </a:ext>
            </a:extLst>
          </a:blip>
          <a:srcRect l="2201" t="58939" r="64873" b="20543"/>
          <a:stretch/>
        </p:blipFill>
        <p:spPr>
          <a:xfrm>
            <a:off x="-356079" y="5680962"/>
            <a:ext cx="4013867" cy="1406941"/>
          </a:xfrm>
          <a:prstGeom prst="rect">
            <a:avLst/>
          </a:prstGeom>
        </p:spPr>
      </p:pic>
      <p:pic>
        <p:nvPicPr>
          <p:cNvPr id="6" name="Picture 5">
            <a:extLst>
              <a:ext uri="{FF2B5EF4-FFF2-40B4-BE49-F238E27FC236}">
                <a16:creationId xmlns:a16="http://schemas.microsoft.com/office/drawing/2014/main" id="{F051FC75-9A56-604A-D5CB-74D280C1CF62}"/>
              </a:ext>
            </a:extLst>
          </p:cNvPr>
          <p:cNvPicPr>
            <a:picLocks noChangeAspect="1"/>
          </p:cNvPicPr>
          <p:nvPr/>
        </p:nvPicPr>
        <p:blipFill>
          <a:blip r:embed="rId12"/>
          <a:stretch>
            <a:fillRect/>
          </a:stretch>
        </p:blipFill>
        <p:spPr>
          <a:xfrm>
            <a:off x="1246211" y="1813420"/>
            <a:ext cx="9699577" cy="3231160"/>
          </a:xfrm>
          <a:prstGeom prst="rect">
            <a:avLst/>
          </a:prstGeom>
        </p:spPr>
      </p:pic>
      <p:pic>
        <p:nvPicPr>
          <p:cNvPr id="18" name="Picture 17">
            <a:extLst>
              <a:ext uri="{FF2B5EF4-FFF2-40B4-BE49-F238E27FC236}">
                <a16:creationId xmlns:a16="http://schemas.microsoft.com/office/drawing/2014/main" id="{2694FAC5-CCA6-B718-D867-3A7501A0BCFE}"/>
              </a:ext>
            </a:extLst>
          </p:cNvPr>
          <p:cNvPicPr>
            <a:picLocks noChangeAspect="1"/>
          </p:cNvPicPr>
          <p:nvPr/>
        </p:nvPicPr>
        <p:blipFill>
          <a:blip r:embed="rId13"/>
          <a:stretch>
            <a:fillRect/>
          </a:stretch>
        </p:blipFill>
        <p:spPr>
          <a:xfrm>
            <a:off x="976635" y="725316"/>
            <a:ext cx="6559865" cy="877900"/>
          </a:xfrm>
          <a:prstGeom prst="rect">
            <a:avLst/>
          </a:prstGeom>
        </p:spPr>
      </p:pic>
      <p:pic>
        <p:nvPicPr>
          <p:cNvPr id="19" name="Picture 18">
            <a:extLst>
              <a:ext uri="{FF2B5EF4-FFF2-40B4-BE49-F238E27FC236}">
                <a16:creationId xmlns:a16="http://schemas.microsoft.com/office/drawing/2014/main" id="{F108A95F-375C-49F9-4F83-6954BEEAEE19}"/>
              </a:ext>
            </a:extLst>
          </p:cNvPr>
          <p:cNvPicPr>
            <a:picLocks noChangeAspect="1"/>
          </p:cNvPicPr>
          <p:nvPr/>
        </p:nvPicPr>
        <p:blipFill>
          <a:blip r:embed="rId14"/>
          <a:stretch>
            <a:fillRect/>
          </a:stretch>
        </p:blipFill>
        <p:spPr>
          <a:xfrm>
            <a:off x="9255602" y="273994"/>
            <a:ext cx="2548349" cy="993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E67B05-6FC0-C390-B273-FC60D6E4F138}"/>
              </a:ext>
            </a:extLst>
          </p:cNvPr>
          <p:cNvPicPr>
            <a:picLocks noChangeAspect="1"/>
          </p:cNvPicPr>
          <p:nvPr/>
        </p:nvPicPr>
        <p:blipFill>
          <a:blip r:embed="rId2"/>
          <a:stretch>
            <a:fillRect/>
          </a:stretch>
        </p:blipFill>
        <p:spPr>
          <a:xfrm>
            <a:off x="3964514" y="3906012"/>
            <a:ext cx="2472361" cy="2472361"/>
          </a:xfrm>
          <a:prstGeom prst="rect">
            <a:avLst/>
          </a:prstGeom>
        </p:spPr>
      </p:pic>
      <p:pic>
        <p:nvPicPr>
          <p:cNvPr id="6" name="Picture 5">
            <a:extLst>
              <a:ext uri="{FF2B5EF4-FFF2-40B4-BE49-F238E27FC236}">
                <a16:creationId xmlns:a16="http://schemas.microsoft.com/office/drawing/2014/main" id="{3CB46FAA-28FB-B386-C8E4-5B41352EC83C}"/>
              </a:ext>
            </a:extLst>
          </p:cNvPr>
          <p:cNvPicPr>
            <a:picLocks noChangeAspect="1"/>
          </p:cNvPicPr>
          <p:nvPr/>
        </p:nvPicPr>
        <p:blipFill>
          <a:blip r:embed="rId3"/>
          <a:stretch>
            <a:fillRect/>
          </a:stretch>
        </p:blipFill>
        <p:spPr>
          <a:xfrm>
            <a:off x="3560079" y="5598676"/>
            <a:ext cx="1854440" cy="1169723"/>
          </a:xfrm>
          <a:prstGeom prst="rect">
            <a:avLst/>
          </a:prstGeom>
        </p:spPr>
      </p:pic>
      <p:grpSp>
        <p:nvGrpSpPr>
          <p:cNvPr id="7" name="Group 6">
            <a:extLst>
              <a:ext uri="{FF2B5EF4-FFF2-40B4-BE49-F238E27FC236}">
                <a16:creationId xmlns:a16="http://schemas.microsoft.com/office/drawing/2014/main" id="{05CC4990-F072-0429-8825-5F2732BB024B}"/>
              </a:ext>
            </a:extLst>
          </p:cNvPr>
          <p:cNvGrpSpPr/>
          <p:nvPr/>
        </p:nvGrpSpPr>
        <p:grpSpPr>
          <a:xfrm>
            <a:off x="5947440" y="2113212"/>
            <a:ext cx="2671374" cy="4636985"/>
            <a:chOff x="3522470" y="1154876"/>
            <a:chExt cx="2429857" cy="4769704"/>
          </a:xfrm>
        </p:grpSpPr>
        <p:sp>
          <p:nvSpPr>
            <p:cNvPr id="8" name="Oval 7">
              <a:extLst>
                <a:ext uri="{FF2B5EF4-FFF2-40B4-BE49-F238E27FC236}">
                  <a16:creationId xmlns:a16="http://schemas.microsoft.com/office/drawing/2014/main" id="{8664C603-0E26-8104-8BB0-C1294E182BF8}"/>
                </a:ext>
              </a:extLst>
            </p:cNvPr>
            <p:cNvSpPr/>
            <p:nvPr/>
          </p:nvSpPr>
          <p:spPr>
            <a:xfrm>
              <a:off x="3522470" y="5481667"/>
              <a:ext cx="2429857" cy="442913"/>
            </a:xfrm>
            <a:prstGeom prst="ellipse">
              <a:avLst/>
            </a:prstGeom>
            <a:solidFill>
              <a:srgbClr val="EEEBE8"/>
            </a:solidFill>
            <a:ln w="25400" cap="flat" cmpd="sng" algn="ctr">
              <a:no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EEEBE8"/>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E576458-DDC1-3287-E6DC-CC3C0F542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470" y="1154876"/>
              <a:ext cx="2289713" cy="4651787"/>
            </a:xfrm>
            <a:prstGeom prst="rect">
              <a:avLst/>
            </a:prstGeom>
            <a:effectLst>
              <a:outerShdw blurRad="1270000" dist="431800" dir="8820000" sx="60000" sy="60000" algn="br" rotWithShape="0">
                <a:srgbClr val="EEEBE8">
                  <a:alpha val="72000"/>
                </a:srgbClr>
              </a:outerShdw>
            </a:effectLst>
          </p:spPr>
        </p:pic>
      </p:grpSp>
      <p:pic>
        <p:nvPicPr>
          <p:cNvPr id="15" name="Picture 14">
            <a:extLst>
              <a:ext uri="{FF2B5EF4-FFF2-40B4-BE49-F238E27FC236}">
                <a16:creationId xmlns:a16="http://schemas.microsoft.com/office/drawing/2014/main" id="{C194E9C5-2391-5B25-DE43-069C3AE573FF}"/>
              </a:ext>
            </a:extLst>
          </p:cNvPr>
          <p:cNvPicPr>
            <a:picLocks noChangeAspect="1"/>
          </p:cNvPicPr>
          <p:nvPr/>
        </p:nvPicPr>
        <p:blipFill>
          <a:blip r:embed="rId5"/>
          <a:stretch>
            <a:fillRect/>
          </a:stretch>
        </p:blipFill>
        <p:spPr>
          <a:xfrm>
            <a:off x="8338959" y="3842194"/>
            <a:ext cx="2908003" cy="2908003"/>
          </a:xfrm>
          <a:prstGeom prst="rect">
            <a:avLst/>
          </a:prstGeom>
        </p:spPr>
      </p:pic>
      <p:grpSp>
        <p:nvGrpSpPr>
          <p:cNvPr id="16" name="Group 15">
            <a:extLst>
              <a:ext uri="{FF2B5EF4-FFF2-40B4-BE49-F238E27FC236}">
                <a16:creationId xmlns:a16="http://schemas.microsoft.com/office/drawing/2014/main" id="{D8B8ECF0-BA1C-06C4-D1E7-E8CF1B063F80}"/>
              </a:ext>
            </a:extLst>
          </p:cNvPr>
          <p:cNvGrpSpPr/>
          <p:nvPr/>
        </p:nvGrpSpPr>
        <p:grpSpPr>
          <a:xfrm>
            <a:off x="8818526" y="5760494"/>
            <a:ext cx="3541232" cy="1240226"/>
            <a:chOff x="6953796" y="4024559"/>
            <a:chExt cx="2262679" cy="1208942"/>
          </a:xfrm>
        </p:grpSpPr>
        <p:pic>
          <p:nvPicPr>
            <p:cNvPr id="17" name="Picture 16">
              <a:extLst>
                <a:ext uri="{FF2B5EF4-FFF2-40B4-BE49-F238E27FC236}">
                  <a16:creationId xmlns:a16="http://schemas.microsoft.com/office/drawing/2014/main" id="{6AA4A845-73F0-B4DC-0EA1-252E31674F1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0" b="90000" l="6020" r="94040">
                          <a14:foregroundMark x1="61280" y1="24360" x2="59700" y2="69600"/>
                          <a14:foregroundMark x1="59700" y1="69600" x2="60100" y2="70920"/>
                          <a14:foregroundMark x1="82600" y1="23180" x2="85740" y2="81980"/>
                          <a14:foregroundMark x1="85740" y1="81980" x2="85740" y2="81980"/>
                          <a14:foregroundMark x1="93640" y1="76840" x2="6020" y2="77240"/>
                          <a14:foregroundMark x1="94040" y1="29100" x2="93240" y2="33040"/>
                          <a14:foregroundMark x1="6420" y1="29480" x2="6020" y2="32240"/>
                          <a14:foregroundMark x1="15900" y1="8580" x2="19840" y2="10540"/>
                        </a14:backgroundRemoval>
                      </a14:imgEffect>
                    </a14:imgLayer>
                  </a14:imgProps>
                </a:ext>
              </a:extLst>
            </a:blip>
            <a:stretch>
              <a:fillRect/>
            </a:stretch>
          </p:blipFill>
          <p:spPr>
            <a:xfrm>
              <a:off x="8011887" y="4024559"/>
              <a:ext cx="1204588" cy="1204588"/>
            </a:xfrm>
            <a:prstGeom prst="rect">
              <a:avLst/>
            </a:prstGeom>
          </p:spPr>
        </p:pic>
        <p:pic>
          <p:nvPicPr>
            <p:cNvPr id="18" name="Picture 17">
              <a:extLst>
                <a:ext uri="{FF2B5EF4-FFF2-40B4-BE49-F238E27FC236}">
                  <a16:creationId xmlns:a16="http://schemas.microsoft.com/office/drawing/2014/main" id="{B2F33737-835E-2898-41F1-CD103A4302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0" b="90000" l="6020" r="94040">
                          <a14:foregroundMark x1="61280" y1="24360" x2="59700" y2="69600"/>
                          <a14:foregroundMark x1="59700" y1="69600" x2="60100" y2="70920"/>
                          <a14:foregroundMark x1="82600" y1="23180" x2="85740" y2="81980"/>
                          <a14:foregroundMark x1="85740" y1="81980" x2="85740" y2="81980"/>
                          <a14:foregroundMark x1="93640" y1="76840" x2="6020" y2="77240"/>
                          <a14:foregroundMark x1="94040" y1="29100" x2="93240" y2="33040"/>
                          <a14:foregroundMark x1="6420" y1="29480" x2="6020" y2="32240"/>
                          <a14:foregroundMark x1="15900" y1="8580" x2="19840" y2="10540"/>
                        </a14:backgroundRemoval>
                      </a14:imgEffect>
                    </a14:imgLayer>
                  </a14:imgProps>
                </a:ext>
              </a:extLst>
            </a:blip>
            <a:stretch>
              <a:fillRect/>
            </a:stretch>
          </p:blipFill>
          <p:spPr>
            <a:xfrm>
              <a:off x="6953796" y="4028913"/>
              <a:ext cx="1204588" cy="1204588"/>
            </a:xfrm>
            <a:prstGeom prst="rect">
              <a:avLst/>
            </a:prstGeom>
          </p:spPr>
        </p:pic>
      </p:grpSp>
      <p:pic>
        <p:nvPicPr>
          <p:cNvPr id="19" name="Picture 18">
            <a:extLst>
              <a:ext uri="{FF2B5EF4-FFF2-40B4-BE49-F238E27FC236}">
                <a16:creationId xmlns:a16="http://schemas.microsoft.com/office/drawing/2014/main" id="{DBCD79FA-C804-90B1-84A9-CB41638A1084}"/>
              </a:ext>
            </a:extLst>
          </p:cNvPr>
          <p:cNvPicPr>
            <a:picLocks noChangeAspect="1"/>
          </p:cNvPicPr>
          <p:nvPr/>
        </p:nvPicPr>
        <p:blipFill rotWithShape="1">
          <a:blip r:embed="rId8">
            <a:extLst>
              <a:ext uri="{28A0092B-C50C-407E-A947-70E740481C1C}">
                <a14:useLocalDpi xmlns:a14="http://schemas.microsoft.com/office/drawing/2010/main" val="0"/>
              </a:ext>
            </a:extLst>
          </a:blip>
          <a:srcRect l="2201" t="58939" r="64873" b="20543"/>
          <a:stretch/>
        </p:blipFill>
        <p:spPr>
          <a:xfrm>
            <a:off x="-250238" y="4975898"/>
            <a:ext cx="4013867" cy="1406941"/>
          </a:xfrm>
          <a:prstGeom prst="rect">
            <a:avLst/>
          </a:prstGeom>
        </p:spPr>
      </p:pic>
      <p:pic>
        <p:nvPicPr>
          <p:cNvPr id="20" name="Picture 19">
            <a:extLst>
              <a:ext uri="{FF2B5EF4-FFF2-40B4-BE49-F238E27FC236}">
                <a16:creationId xmlns:a16="http://schemas.microsoft.com/office/drawing/2014/main" id="{79D5776B-F081-37D0-26AA-F6BF20C7ADE6}"/>
              </a:ext>
            </a:extLst>
          </p:cNvPr>
          <p:cNvPicPr>
            <a:picLocks noChangeAspect="1"/>
          </p:cNvPicPr>
          <p:nvPr/>
        </p:nvPicPr>
        <p:blipFill rotWithShape="1">
          <a:blip r:embed="rId8">
            <a:extLst>
              <a:ext uri="{28A0092B-C50C-407E-A947-70E740481C1C}">
                <a14:useLocalDpi xmlns:a14="http://schemas.microsoft.com/office/drawing/2010/main" val="0"/>
              </a:ext>
            </a:extLst>
          </a:blip>
          <a:srcRect l="2201" t="58939" r="64873" b="20543"/>
          <a:stretch/>
        </p:blipFill>
        <p:spPr>
          <a:xfrm>
            <a:off x="-356079" y="5680962"/>
            <a:ext cx="4013867" cy="1406941"/>
          </a:xfrm>
          <a:prstGeom prst="rect">
            <a:avLst/>
          </a:prstGeom>
        </p:spPr>
      </p:pic>
      <p:pic>
        <p:nvPicPr>
          <p:cNvPr id="10" name="Picture 9">
            <a:extLst>
              <a:ext uri="{FF2B5EF4-FFF2-40B4-BE49-F238E27FC236}">
                <a16:creationId xmlns:a16="http://schemas.microsoft.com/office/drawing/2014/main" id="{04FC6948-4C45-093F-5B55-2CF6A9FC0E7A}"/>
              </a:ext>
            </a:extLst>
          </p:cNvPr>
          <p:cNvPicPr>
            <a:picLocks noChangeAspect="1"/>
          </p:cNvPicPr>
          <p:nvPr/>
        </p:nvPicPr>
        <p:blipFill>
          <a:blip r:embed="rId9"/>
          <a:stretch>
            <a:fillRect/>
          </a:stretch>
        </p:blipFill>
        <p:spPr>
          <a:xfrm>
            <a:off x="0" y="-73058"/>
            <a:ext cx="12192000" cy="5838019"/>
          </a:xfrm>
          <a:prstGeom prst="rect">
            <a:avLst/>
          </a:prstGeom>
        </p:spPr>
      </p:pic>
    </p:spTree>
    <p:extLst>
      <p:ext uri="{BB962C8B-B14F-4D97-AF65-F5344CB8AC3E}">
        <p14:creationId xmlns:p14="http://schemas.microsoft.com/office/powerpoint/2010/main" val="223157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BE9F546-E883-7AB5-3FBA-15AE7FC2C10E}"/>
              </a:ext>
            </a:extLst>
          </p:cNvPr>
          <p:cNvSpPr/>
          <p:nvPr/>
        </p:nvSpPr>
        <p:spPr>
          <a:xfrm>
            <a:off x="4124008" y="389646"/>
            <a:ext cx="613889" cy="572994"/>
          </a:xfrm>
          <a:prstGeom prst="ellipse">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
        <p:nvSpPr>
          <p:cNvPr id="3" name="TextBox 2">
            <a:extLst>
              <a:ext uri="{FF2B5EF4-FFF2-40B4-BE49-F238E27FC236}">
                <a16:creationId xmlns:a16="http://schemas.microsoft.com/office/drawing/2014/main" id="{AFB19766-9EDB-4D26-C73A-15754063135F}"/>
              </a:ext>
            </a:extLst>
          </p:cNvPr>
          <p:cNvSpPr txBox="1"/>
          <p:nvPr/>
        </p:nvSpPr>
        <p:spPr>
          <a:xfrm>
            <a:off x="4741501" y="293953"/>
            <a:ext cx="3902769" cy="646331"/>
          </a:xfrm>
          <a:prstGeom prst="rect">
            <a:avLst/>
          </a:prstGeom>
          <a:noFill/>
        </p:spPr>
        <p:txBody>
          <a:bodyPr wrap="square">
            <a:spAutoFit/>
          </a:bodyPr>
          <a:lstStyle/>
          <a:p>
            <a:pPr algn="just" defTabSz="609630"/>
            <a:r>
              <a:rPr lang="en-US" sz="3600" b="1" dirty="0" err="1">
                <a:solidFill>
                  <a:srgbClr val="202124"/>
                </a:solidFill>
                <a:latin typeface="Cambria" panose="02040503050406030204" pitchFamily="18" charset="0"/>
                <a:ea typeface="Cambria" panose="02040503050406030204" pitchFamily="18" charset="0"/>
              </a:rPr>
              <a:t>Đặt</a:t>
            </a:r>
            <a:r>
              <a:rPr lang="en-US" sz="3600" b="1" dirty="0">
                <a:solidFill>
                  <a:srgbClr val="202124"/>
                </a:solidFill>
                <a:latin typeface="Cambria" panose="02040503050406030204" pitchFamily="18" charset="0"/>
                <a:ea typeface="Cambria" panose="02040503050406030204" pitchFamily="18" charset="0"/>
              </a:rPr>
              <a:t> </a:t>
            </a:r>
            <a:r>
              <a:rPr lang="en-US" sz="3600" b="1" dirty="0" err="1">
                <a:solidFill>
                  <a:srgbClr val="202124"/>
                </a:solidFill>
                <a:latin typeface="Cambria" panose="02040503050406030204" pitchFamily="18" charset="0"/>
                <a:ea typeface="Cambria" panose="02040503050406030204" pitchFamily="18" charset="0"/>
              </a:rPr>
              <a:t>tính</a:t>
            </a:r>
            <a:r>
              <a:rPr lang="en-US" sz="3600" b="1" dirty="0">
                <a:solidFill>
                  <a:srgbClr val="202124"/>
                </a:solidFill>
                <a:latin typeface="Cambria" panose="02040503050406030204" pitchFamily="18" charset="0"/>
                <a:ea typeface="Cambria" panose="02040503050406030204" pitchFamily="18" charset="0"/>
              </a:rPr>
              <a:t> </a:t>
            </a:r>
            <a:r>
              <a:rPr lang="en-US" sz="3600" b="1" dirty="0" err="1">
                <a:solidFill>
                  <a:srgbClr val="202124"/>
                </a:solidFill>
                <a:latin typeface="Cambria" panose="02040503050406030204" pitchFamily="18" charset="0"/>
                <a:ea typeface="Cambria" panose="02040503050406030204" pitchFamily="18" charset="0"/>
              </a:rPr>
              <a:t>rồi</a:t>
            </a:r>
            <a:r>
              <a:rPr lang="en-US" sz="3600" b="1" dirty="0">
                <a:solidFill>
                  <a:srgbClr val="202124"/>
                </a:solidFill>
                <a:latin typeface="Cambria" panose="02040503050406030204" pitchFamily="18" charset="0"/>
                <a:ea typeface="Cambria" panose="02040503050406030204" pitchFamily="18" charset="0"/>
              </a:rPr>
              <a:t> </a:t>
            </a:r>
            <a:r>
              <a:rPr lang="en-US" sz="3600" b="1" dirty="0" err="1">
                <a:solidFill>
                  <a:srgbClr val="202124"/>
                </a:solidFill>
                <a:latin typeface="Cambria" panose="02040503050406030204" pitchFamily="18" charset="0"/>
                <a:ea typeface="Cambria" panose="02040503050406030204" pitchFamily="18" charset="0"/>
              </a:rPr>
              <a:t>tính</a:t>
            </a:r>
            <a:endParaRPr lang="en-US" sz="36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C1DBCBA-0CCF-8D67-A24D-61E96B780BEF}"/>
              </a:ext>
            </a:extLst>
          </p:cNvPr>
          <p:cNvPicPr>
            <a:picLocks noChangeAspect="1"/>
          </p:cNvPicPr>
          <p:nvPr/>
        </p:nvPicPr>
        <p:blipFill>
          <a:blip r:embed="rId2"/>
          <a:stretch>
            <a:fillRect/>
          </a:stretch>
        </p:blipFill>
        <p:spPr>
          <a:xfrm>
            <a:off x="882834" y="1499634"/>
            <a:ext cx="10277475" cy="1562100"/>
          </a:xfrm>
          <a:prstGeom prst="rect">
            <a:avLst/>
          </a:prstGeom>
        </p:spPr>
      </p:pic>
    </p:spTree>
    <p:extLst>
      <p:ext uri="{BB962C8B-B14F-4D97-AF65-F5344CB8AC3E}">
        <p14:creationId xmlns:p14="http://schemas.microsoft.com/office/powerpoint/2010/main" val="33578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492CBB-89C2-3DBC-4A1B-5E871BB50518}"/>
              </a:ext>
            </a:extLst>
          </p:cNvPr>
          <p:cNvSpPr txBox="1"/>
          <p:nvPr/>
        </p:nvSpPr>
        <p:spPr>
          <a:xfrm>
            <a:off x="1871330" y="797442"/>
            <a:ext cx="2764465" cy="1446550"/>
          </a:xfrm>
          <a:prstGeom prst="rect">
            <a:avLst/>
          </a:prstGeom>
          <a:noFill/>
        </p:spPr>
        <p:txBody>
          <a:bodyPr wrap="square" rtlCol="0">
            <a:spAutoFit/>
          </a:bodyPr>
          <a:lstStyle/>
          <a:p>
            <a:r>
              <a:rPr lang="pt-BR" sz="4400" dirty="0">
                <a:solidFill>
                  <a:srgbClr val="FF0000"/>
                </a:solidFill>
              </a:rPr>
              <a:t>487 319</a:t>
            </a:r>
          </a:p>
          <a:p>
            <a:r>
              <a:rPr lang="pt-BR" sz="4400" dirty="0">
                <a:solidFill>
                  <a:srgbClr val="FF0000"/>
                </a:solidFill>
              </a:rPr>
              <a:t>  82 623</a:t>
            </a:r>
          </a:p>
        </p:txBody>
      </p:sp>
      <p:sp>
        <p:nvSpPr>
          <p:cNvPr id="10" name="TextBox 9">
            <a:extLst>
              <a:ext uri="{FF2B5EF4-FFF2-40B4-BE49-F238E27FC236}">
                <a16:creationId xmlns:a16="http://schemas.microsoft.com/office/drawing/2014/main" id="{600A4410-BF36-305A-F313-56D3DBEDDCAA}"/>
              </a:ext>
            </a:extLst>
          </p:cNvPr>
          <p:cNvSpPr txBox="1"/>
          <p:nvPr/>
        </p:nvSpPr>
        <p:spPr>
          <a:xfrm>
            <a:off x="1509822" y="1190847"/>
            <a:ext cx="574159" cy="769441"/>
          </a:xfrm>
          <a:prstGeom prst="rect">
            <a:avLst/>
          </a:prstGeom>
          <a:noFill/>
        </p:spPr>
        <p:txBody>
          <a:bodyPr wrap="square" rtlCol="0">
            <a:spAutoFit/>
          </a:bodyPr>
          <a:lstStyle/>
          <a:p>
            <a:r>
              <a:rPr lang="pt-BR" sz="4400" dirty="0">
                <a:solidFill>
                  <a:srgbClr val="FF0000"/>
                </a:solidFill>
              </a:rPr>
              <a:t>+</a:t>
            </a:r>
          </a:p>
        </p:txBody>
      </p:sp>
      <p:cxnSp>
        <p:nvCxnSpPr>
          <p:cNvPr id="12" name="Straight Connector 11">
            <a:extLst>
              <a:ext uri="{FF2B5EF4-FFF2-40B4-BE49-F238E27FC236}">
                <a16:creationId xmlns:a16="http://schemas.microsoft.com/office/drawing/2014/main" id="{9EA78C64-AC2B-44CD-BAB7-AB1F821EF734}"/>
              </a:ext>
            </a:extLst>
          </p:cNvPr>
          <p:cNvCxnSpPr/>
          <p:nvPr/>
        </p:nvCxnSpPr>
        <p:spPr>
          <a:xfrm>
            <a:off x="1881962" y="2200940"/>
            <a:ext cx="186069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09E3BF-11DA-226E-D92C-C360E34D4810}"/>
              </a:ext>
            </a:extLst>
          </p:cNvPr>
          <p:cNvSpPr txBox="1"/>
          <p:nvPr/>
        </p:nvSpPr>
        <p:spPr>
          <a:xfrm>
            <a:off x="1786270" y="2211572"/>
            <a:ext cx="2764465" cy="769441"/>
          </a:xfrm>
          <a:prstGeom prst="rect">
            <a:avLst/>
          </a:prstGeom>
          <a:noFill/>
        </p:spPr>
        <p:txBody>
          <a:bodyPr wrap="square" rtlCol="0">
            <a:spAutoFit/>
          </a:bodyPr>
          <a:lstStyle/>
          <a:p>
            <a:r>
              <a:rPr lang="pt-BR" sz="4400" dirty="0">
                <a:solidFill>
                  <a:srgbClr val="FF0000"/>
                </a:solidFill>
              </a:rPr>
              <a:t>569 942</a:t>
            </a:r>
          </a:p>
        </p:txBody>
      </p:sp>
      <p:sp>
        <p:nvSpPr>
          <p:cNvPr id="14" name="TextBox 13">
            <a:extLst>
              <a:ext uri="{FF2B5EF4-FFF2-40B4-BE49-F238E27FC236}">
                <a16:creationId xmlns:a16="http://schemas.microsoft.com/office/drawing/2014/main" id="{025BE918-CDF0-D3C6-31C4-1DCD75E04B79}"/>
              </a:ext>
            </a:extLst>
          </p:cNvPr>
          <p:cNvSpPr txBox="1"/>
          <p:nvPr/>
        </p:nvSpPr>
        <p:spPr>
          <a:xfrm>
            <a:off x="6985590" y="776177"/>
            <a:ext cx="2764465" cy="1446550"/>
          </a:xfrm>
          <a:prstGeom prst="rect">
            <a:avLst/>
          </a:prstGeom>
          <a:noFill/>
        </p:spPr>
        <p:txBody>
          <a:bodyPr wrap="square" rtlCol="0">
            <a:spAutoFit/>
          </a:bodyPr>
          <a:lstStyle/>
          <a:p>
            <a:r>
              <a:rPr lang="pt-BR" sz="4400" dirty="0">
                <a:solidFill>
                  <a:srgbClr val="FF0000"/>
                </a:solidFill>
              </a:rPr>
              <a:t>108 376</a:t>
            </a:r>
          </a:p>
          <a:p>
            <a:r>
              <a:rPr lang="pt-BR" sz="4400" dirty="0">
                <a:solidFill>
                  <a:srgbClr val="FF0000"/>
                </a:solidFill>
              </a:rPr>
              <a:t>    9 157</a:t>
            </a:r>
          </a:p>
        </p:txBody>
      </p:sp>
      <p:sp>
        <p:nvSpPr>
          <p:cNvPr id="15" name="TextBox 14">
            <a:extLst>
              <a:ext uri="{FF2B5EF4-FFF2-40B4-BE49-F238E27FC236}">
                <a16:creationId xmlns:a16="http://schemas.microsoft.com/office/drawing/2014/main" id="{A19066B6-AE23-194C-01FB-C4797A25572F}"/>
              </a:ext>
            </a:extLst>
          </p:cNvPr>
          <p:cNvSpPr txBox="1"/>
          <p:nvPr/>
        </p:nvSpPr>
        <p:spPr>
          <a:xfrm>
            <a:off x="6624082" y="1169582"/>
            <a:ext cx="574159" cy="769441"/>
          </a:xfrm>
          <a:prstGeom prst="rect">
            <a:avLst/>
          </a:prstGeom>
          <a:noFill/>
        </p:spPr>
        <p:txBody>
          <a:bodyPr wrap="square" rtlCol="0">
            <a:spAutoFit/>
          </a:bodyPr>
          <a:lstStyle/>
          <a:p>
            <a:r>
              <a:rPr lang="pt-BR" sz="4400" dirty="0">
                <a:solidFill>
                  <a:srgbClr val="FF0000"/>
                </a:solidFill>
              </a:rPr>
              <a:t>-</a:t>
            </a:r>
          </a:p>
        </p:txBody>
      </p:sp>
      <p:cxnSp>
        <p:nvCxnSpPr>
          <p:cNvPr id="16" name="Straight Connector 15">
            <a:extLst>
              <a:ext uri="{FF2B5EF4-FFF2-40B4-BE49-F238E27FC236}">
                <a16:creationId xmlns:a16="http://schemas.microsoft.com/office/drawing/2014/main" id="{A8C3489F-697E-866C-55CA-868722671006}"/>
              </a:ext>
            </a:extLst>
          </p:cNvPr>
          <p:cNvCxnSpPr/>
          <p:nvPr/>
        </p:nvCxnSpPr>
        <p:spPr>
          <a:xfrm>
            <a:off x="6996222" y="2179675"/>
            <a:ext cx="186069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F89B8F-234F-B35A-5EAA-011430758D31}"/>
              </a:ext>
            </a:extLst>
          </p:cNvPr>
          <p:cNvSpPr txBox="1"/>
          <p:nvPr/>
        </p:nvSpPr>
        <p:spPr>
          <a:xfrm>
            <a:off x="7145078" y="2190307"/>
            <a:ext cx="2764465" cy="769441"/>
          </a:xfrm>
          <a:prstGeom prst="rect">
            <a:avLst/>
          </a:prstGeom>
          <a:noFill/>
        </p:spPr>
        <p:txBody>
          <a:bodyPr wrap="square" rtlCol="0">
            <a:spAutoFit/>
          </a:bodyPr>
          <a:lstStyle/>
          <a:p>
            <a:r>
              <a:rPr lang="pt-BR" sz="4400" dirty="0">
                <a:solidFill>
                  <a:srgbClr val="FF0000"/>
                </a:solidFill>
              </a:rPr>
              <a:t>99 219</a:t>
            </a:r>
          </a:p>
        </p:txBody>
      </p:sp>
      <p:sp>
        <p:nvSpPr>
          <p:cNvPr id="22" name="TextBox 21">
            <a:extLst>
              <a:ext uri="{FF2B5EF4-FFF2-40B4-BE49-F238E27FC236}">
                <a16:creationId xmlns:a16="http://schemas.microsoft.com/office/drawing/2014/main" id="{4A983121-1D3B-3855-BB27-1A4764B44D3F}"/>
              </a:ext>
            </a:extLst>
          </p:cNvPr>
          <p:cNvSpPr txBox="1"/>
          <p:nvPr/>
        </p:nvSpPr>
        <p:spPr>
          <a:xfrm>
            <a:off x="1828800" y="3030280"/>
            <a:ext cx="2764465" cy="1446550"/>
          </a:xfrm>
          <a:prstGeom prst="rect">
            <a:avLst/>
          </a:prstGeom>
          <a:noFill/>
        </p:spPr>
        <p:txBody>
          <a:bodyPr wrap="square" rtlCol="0">
            <a:spAutoFit/>
          </a:bodyPr>
          <a:lstStyle/>
          <a:p>
            <a:r>
              <a:rPr lang="pt-BR" sz="4400" dirty="0">
                <a:solidFill>
                  <a:srgbClr val="FF0000"/>
                </a:solidFill>
              </a:rPr>
              <a:t>7 142</a:t>
            </a:r>
          </a:p>
          <a:p>
            <a:r>
              <a:rPr lang="pt-BR" sz="4400" dirty="0">
                <a:solidFill>
                  <a:srgbClr val="FF0000"/>
                </a:solidFill>
              </a:rPr>
              <a:t>      31</a:t>
            </a:r>
          </a:p>
        </p:txBody>
      </p:sp>
      <p:sp>
        <p:nvSpPr>
          <p:cNvPr id="23" name="TextBox 22">
            <a:extLst>
              <a:ext uri="{FF2B5EF4-FFF2-40B4-BE49-F238E27FC236}">
                <a16:creationId xmlns:a16="http://schemas.microsoft.com/office/drawing/2014/main" id="{30BF0D84-E446-B286-F67B-305878E6B041}"/>
              </a:ext>
            </a:extLst>
          </p:cNvPr>
          <p:cNvSpPr txBox="1"/>
          <p:nvPr/>
        </p:nvSpPr>
        <p:spPr>
          <a:xfrm>
            <a:off x="1467292" y="3423685"/>
            <a:ext cx="574159" cy="769441"/>
          </a:xfrm>
          <a:prstGeom prst="rect">
            <a:avLst/>
          </a:prstGeom>
          <a:noFill/>
        </p:spPr>
        <p:txBody>
          <a:bodyPr wrap="square" rtlCol="0">
            <a:spAutoFit/>
          </a:bodyPr>
          <a:lstStyle/>
          <a:p>
            <a:r>
              <a:rPr lang="pt-BR" sz="4400" dirty="0">
                <a:solidFill>
                  <a:srgbClr val="FF0000"/>
                </a:solidFill>
              </a:rPr>
              <a:t>x</a:t>
            </a:r>
          </a:p>
        </p:txBody>
      </p:sp>
      <p:cxnSp>
        <p:nvCxnSpPr>
          <p:cNvPr id="24" name="Straight Connector 23">
            <a:extLst>
              <a:ext uri="{FF2B5EF4-FFF2-40B4-BE49-F238E27FC236}">
                <a16:creationId xmlns:a16="http://schemas.microsoft.com/office/drawing/2014/main" id="{3F05FC50-3EDC-C6DF-5553-3198291F273D}"/>
              </a:ext>
            </a:extLst>
          </p:cNvPr>
          <p:cNvCxnSpPr/>
          <p:nvPr/>
        </p:nvCxnSpPr>
        <p:spPr>
          <a:xfrm>
            <a:off x="1839432" y="4433778"/>
            <a:ext cx="186069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3ED4521-BCA7-D71B-532A-C4AEB160E2B8}"/>
              </a:ext>
            </a:extLst>
          </p:cNvPr>
          <p:cNvSpPr txBox="1"/>
          <p:nvPr/>
        </p:nvSpPr>
        <p:spPr>
          <a:xfrm>
            <a:off x="2062717" y="4455043"/>
            <a:ext cx="2764465" cy="769441"/>
          </a:xfrm>
          <a:prstGeom prst="rect">
            <a:avLst/>
          </a:prstGeom>
          <a:noFill/>
        </p:spPr>
        <p:txBody>
          <a:bodyPr wrap="square" rtlCol="0">
            <a:spAutoFit/>
          </a:bodyPr>
          <a:lstStyle/>
          <a:p>
            <a:r>
              <a:rPr lang="pt-BR" sz="4400" dirty="0">
                <a:solidFill>
                  <a:srgbClr val="FF0000"/>
                </a:solidFill>
              </a:rPr>
              <a:t>7142</a:t>
            </a:r>
          </a:p>
        </p:txBody>
      </p:sp>
      <p:sp>
        <p:nvSpPr>
          <p:cNvPr id="26" name="TextBox 25">
            <a:extLst>
              <a:ext uri="{FF2B5EF4-FFF2-40B4-BE49-F238E27FC236}">
                <a16:creationId xmlns:a16="http://schemas.microsoft.com/office/drawing/2014/main" id="{C627A252-F965-087E-BF3F-CD27198192F6}"/>
              </a:ext>
            </a:extLst>
          </p:cNvPr>
          <p:cNvSpPr txBox="1"/>
          <p:nvPr/>
        </p:nvSpPr>
        <p:spPr>
          <a:xfrm>
            <a:off x="1456661" y="5029201"/>
            <a:ext cx="2764465" cy="769441"/>
          </a:xfrm>
          <a:prstGeom prst="rect">
            <a:avLst/>
          </a:prstGeom>
          <a:noFill/>
        </p:spPr>
        <p:txBody>
          <a:bodyPr wrap="square" rtlCol="0">
            <a:spAutoFit/>
          </a:bodyPr>
          <a:lstStyle/>
          <a:p>
            <a:r>
              <a:rPr lang="pt-BR" sz="4400" dirty="0">
                <a:solidFill>
                  <a:srgbClr val="FF0000"/>
                </a:solidFill>
              </a:rPr>
              <a:t>21426</a:t>
            </a:r>
          </a:p>
        </p:txBody>
      </p:sp>
      <p:cxnSp>
        <p:nvCxnSpPr>
          <p:cNvPr id="27" name="Straight Connector 26">
            <a:extLst>
              <a:ext uri="{FF2B5EF4-FFF2-40B4-BE49-F238E27FC236}">
                <a16:creationId xmlns:a16="http://schemas.microsoft.com/office/drawing/2014/main" id="{F30B98EA-2CBE-D5DB-D9B1-B3883A95628A}"/>
              </a:ext>
            </a:extLst>
          </p:cNvPr>
          <p:cNvCxnSpPr>
            <a:cxnSpLocks/>
          </p:cNvCxnSpPr>
          <p:nvPr/>
        </p:nvCxnSpPr>
        <p:spPr>
          <a:xfrm>
            <a:off x="1382233" y="5699052"/>
            <a:ext cx="219030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486E78B-DEE7-49CC-80C1-B802E8DD3EC3}"/>
              </a:ext>
            </a:extLst>
          </p:cNvPr>
          <p:cNvSpPr txBox="1"/>
          <p:nvPr/>
        </p:nvSpPr>
        <p:spPr>
          <a:xfrm>
            <a:off x="1467293" y="5730950"/>
            <a:ext cx="2764465" cy="769441"/>
          </a:xfrm>
          <a:prstGeom prst="rect">
            <a:avLst/>
          </a:prstGeom>
          <a:noFill/>
        </p:spPr>
        <p:txBody>
          <a:bodyPr wrap="square" rtlCol="0">
            <a:spAutoFit/>
          </a:bodyPr>
          <a:lstStyle/>
          <a:p>
            <a:r>
              <a:rPr lang="pt-BR" sz="4400" dirty="0">
                <a:solidFill>
                  <a:srgbClr val="FF0000"/>
                </a:solidFill>
              </a:rPr>
              <a:t>221402</a:t>
            </a:r>
          </a:p>
        </p:txBody>
      </p:sp>
      <p:sp>
        <p:nvSpPr>
          <p:cNvPr id="30" name="TextBox 29">
            <a:extLst>
              <a:ext uri="{FF2B5EF4-FFF2-40B4-BE49-F238E27FC236}">
                <a16:creationId xmlns:a16="http://schemas.microsoft.com/office/drawing/2014/main" id="{6C87E4E1-1D04-4475-7C22-837317A668B4}"/>
              </a:ext>
            </a:extLst>
          </p:cNvPr>
          <p:cNvSpPr txBox="1"/>
          <p:nvPr/>
        </p:nvSpPr>
        <p:spPr>
          <a:xfrm>
            <a:off x="6432698" y="3125973"/>
            <a:ext cx="2764465" cy="769441"/>
          </a:xfrm>
          <a:prstGeom prst="rect">
            <a:avLst/>
          </a:prstGeom>
          <a:noFill/>
        </p:spPr>
        <p:txBody>
          <a:bodyPr wrap="square" rtlCol="0">
            <a:spAutoFit/>
          </a:bodyPr>
          <a:lstStyle/>
          <a:p>
            <a:r>
              <a:rPr lang="pt-BR" sz="4400" dirty="0">
                <a:solidFill>
                  <a:srgbClr val="FF0000"/>
                </a:solidFill>
              </a:rPr>
              <a:t>57 252  52</a:t>
            </a:r>
          </a:p>
        </p:txBody>
      </p:sp>
      <p:cxnSp>
        <p:nvCxnSpPr>
          <p:cNvPr id="31" name="Straight Connector 30">
            <a:extLst>
              <a:ext uri="{FF2B5EF4-FFF2-40B4-BE49-F238E27FC236}">
                <a16:creationId xmlns:a16="http://schemas.microsoft.com/office/drawing/2014/main" id="{E1774258-8DE5-B620-7260-47B9848DBC39}"/>
              </a:ext>
            </a:extLst>
          </p:cNvPr>
          <p:cNvCxnSpPr>
            <a:cxnSpLocks/>
          </p:cNvCxnSpPr>
          <p:nvPr/>
        </p:nvCxnSpPr>
        <p:spPr>
          <a:xfrm flipV="1">
            <a:off x="8197702" y="3125971"/>
            <a:ext cx="0" cy="175437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E8D75A-7CE4-47A7-6872-E49924A34A4A}"/>
              </a:ext>
            </a:extLst>
          </p:cNvPr>
          <p:cNvCxnSpPr>
            <a:cxnSpLocks/>
          </p:cNvCxnSpPr>
          <p:nvPr/>
        </p:nvCxnSpPr>
        <p:spPr>
          <a:xfrm flipH="1">
            <a:off x="8197702" y="3732027"/>
            <a:ext cx="121211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6AEAC5-85DD-11D6-8F00-179AD78868C2}"/>
              </a:ext>
            </a:extLst>
          </p:cNvPr>
          <p:cNvSpPr txBox="1"/>
          <p:nvPr/>
        </p:nvSpPr>
        <p:spPr>
          <a:xfrm>
            <a:off x="8208335" y="3742661"/>
            <a:ext cx="2764465" cy="769441"/>
          </a:xfrm>
          <a:prstGeom prst="rect">
            <a:avLst/>
          </a:prstGeom>
          <a:noFill/>
        </p:spPr>
        <p:txBody>
          <a:bodyPr wrap="square" rtlCol="0">
            <a:spAutoFit/>
          </a:bodyPr>
          <a:lstStyle/>
          <a:p>
            <a:r>
              <a:rPr lang="pt-BR" sz="4400" dirty="0">
                <a:solidFill>
                  <a:srgbClr val="FF0000"/>
                </a:solidFill>
              </a:rPr>
              <a:t>1 101</a:t>
            </a:r>
          </a:p>
        </p:txBody>
      </p:sp>
      <p:sp>
        <p:nvSpPr>
          <p:cNvPr id="37" name="TextBox 36">
            <a:extLst>
              <a:ext uri="{FF2B5EF4-FFF2-40B4-BE49-F238E27FC236}">
                <a16:creationId xmlns:a16="http://schemas.microsoft.com/office/drawing/2014/main" id="{7C0E8CC5-9E36-6B47-E252-3A4ACAE678E3}"/>
              </a:ext>
            </a:extLst>
          </p:cNvPr>
          <p:cNvSpPr txBox="1"/>
          <p:nvPr/>
        </p:nvSpPr>
        <p:spPr>
          <a:xfrm>
            <a:off x="6772940" y="3657600"/>
            <a:ext cx="1637413" cy="769441"/>
          </a:xfrm>
          <a:prstGeom prst="rect">
            <a:avLst/>
          </a:prstGeom>
          <a:noFill/>
        </p:spPr>
        <p:txBody>
          <a:bodyPr wrap="square" rtlCol="0">
            <a:spAutoFit/>
          </a:bodyPr>
          <a:lstStyle/>
          <a:p>
            <a:r>
              <a:rPr lang="pt-BR" sz="4400" dirty="0">
                <a:solidFill>
                  <a:srgbClr val="FF0000"/>
                </a:solidFill>
              </a:rPr>
              <a:t>5 2</a:t>
            </a:r>
          </a:p>
        </p:txBody>
      </p:sp>
      <p:sp>
        <p:nvSpPr>
          <p:cNvPr id="38" name="TextBox 37">
            <a:extLst>
              <a:ext uri="{FF2B5EF4-FFF2-40B4-BE49-F238E27FC236}">
                <a16:creationId xmlns:a16="http://schemas.microsoft.com/office/drawing/2014/main" id="{DE1416E6-2BC4-8EF3-8AFE-109B642BD666}"/>
              </a:ext>
            </a:extLst>
          </p:cNvPr>
          <p:cNvSpPr txBox="1"/>
          <p:nvPr/>
        </p:nvSpPr>
        <p:spPr>
          <a:xfrm>
            <a:off x="7038753" y="4263656"/>
            <a:ext cx="2764465" cy="769441"/>
          </a:xfrm>
          <a:prstGeom prst="rect">
            <a:avLst/>
          </a:prstGeom>
          <a:noFill/>
        </p:spPr>
        <p:txBody>
          <a:bodyPr wrap="square" rtlCol="0">
            <a:spAutoFit/>
          </a:bodyPr>
          <a:lstStyle/>
          <a:p>
            <a:r>
              <a:rPr lang="pt-BR" sz="4400" dirty="0">
                <a:solidFill>
                  <a:srgbClr val="FF0000"/>
                </a:solidFill>
              </a:rPr>
              <a:t>05</a:t>
            </a:r>
          </a:p>
        </p:txBody>
      </p:sp>
      <p:sp>
        <p:nvSpPr>
          <p:cNvPr id="39" name="TextBox 38">
            <a:extLst>
              <a:ext uri="{FF2B5EF4-FFF2-40B4-BE49-F238E27FC236}">
                <a16:creationId xmlns:a16="http://schemas.microsoft.com/office/drawing/2014/main" id="{D5F446DA-A536-077E-66FF-DA740ED7725D}"/>
              </a:ext>
            </a:extLst>
          </p:cNvPr>
          <p:cNvSpPr txBox="1"/>
          <p:nvPr/>
        </p:nvSpPr>
        <p:spPr>
          <a:xfrm>
            <a:off x="7315199" y="4731488"/>
            <a:ext cx="2764465" cy="769441"/>
          </a:xfrm>
          <a:prstGeom prst="rect">
            <a:avLst/>
          </a:prstGeom>
          <a:noFill/>
        </p:spPr>
        <p:txBody>
          <a:bodyPr wrap="square" rtlCol="0">
            <a:spAutoFit/>
          </a:bodyPr>
          <a:lstStyle/>
          <a:p>
            <a:r>
              <a:rPr lang="pt-BR" sz="4400" dirty="0">
                <a:solidFill>
                  <a:srgbClr val="FF0000"/>
                </a:solidFill>
              </a:rPr>
              <a:t>52</a:t>
            </a:r>
          </a:p>
        </p:txBody>
      </p:sp>
      <p:sp>
        <p:nvSpPr>
          <p:cNvPr id="40" name="TextBox 39">
            <a:extLst>
              <a:ext uri="{FF2B5EF4-FFF2-40B4-BE49-F238E27FC236}">
                <a16:creationId xmlns:a16="http://schemas.microsoft.com/office/drawing/2014/main" id="{6D7895E4-BCA0-E658-259B-CD1822E24FE9}"/>
              </a:ext>
            </a:extLst>
          </p:cNvPr>
          <p:cNvSpPr txBox="1"/>
          <p:nvPr/>
        </p:nvSpPr>
        <p:spPr>
          <a:xfrm>
            <a:off x="7570381" y="5316279"/>
            <a:ext cx="2551813" cy="769441"/>
          </a:xfrm>
          <a:prstGeom prst="rect">
            <a:avLst/>
          </a:prstGeom>
          <a:noFill/>
        </p:spPr>
        <p:txBody>
          <a:bodyPr wrap="square" rtlCol="0">
            <a:spAutoFit/>
          </a:bodyPr>
          <a:lstStyle/>
          <a:p>
            <a:r>
              <a:rPr lang="pt-BR" sz="4400" dirty="0">
                <a:solidFill>
                  <a:srgbClr val="FF0000"/>
                </a:solidFill>
              </a:rPr>
              <a:t>0</a:t>
            </a:r>
          </a:p>
        </p:txBody>
      </p:sp>
    </p:spTree>
    <p:extLst>
      <p:ext uri="{BB962C8B-B14F-4D97-AF65-F5344CB8AC3E}">
        <p14:creationId xmlns:p14="http://schemas.microsoft.com/office/powerpoint/2010/main" val="345962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5" grpId="0"/>
      <p:bldP spid="26" grpId="0"/>
      <p:bldP spid="28" grpId="0"/>
      <p:bldP spid="36" grpId="0"/>
      <p:bldP spid="37"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5E0CFF-6D8B-C5F2-874D-2E6930BA15A0}"/>
              </a:ext>
            </a:extLst>
          </p:cNvPr>
          <p:cNvSpPr txBox="1"/>
          <p:nvPr/>
        </p:nvSpPr>
        <p:spPr>
          <a:xfrm>
            <a:off x="1358132" y="417619"/>
            <a:ext cx="1019874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Tính giá trị biểu thức để tìm các chữ cái và ghép các chữ cái đó thành tên một quần đảo của Việt Nam (theo mẫu):</a:t>
            </a:r>
            <a:endParaRPr kumimoji="0" lang="pt-BR"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81045660-82C3-01E1-3E85-24A289AB13F7}"/>
              </a:ext>
            </a:extLst>
          </p:cNvPr>
          <p:cNvSpPr/>
          <p:nvPr/>
        </p:nvSpPr>
        <p:spPr>
          <a:xfrm>
            <a:off x="556087" y="360429"/>
            <a:ext cx="810725" cy="78274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pic>
        <p:nvPicPr>
          <p:cNvPr id="11" name="Picture 10">
            <a:extLst>
              <a:ext uri="{FF2B5EF4-FFF2-40B4-BE49-F238E27FC236}">
                <a16:creationId xmlns:a16="http://schemas.microsoft.com/office/drawing/2014/main" id="{B4EF3BB5-D2D7-003E-3743-712C161ECBF5}"/>
              </a:ext>
            </a:extLst>
          </p:cNvPr>
          <p:cNvPicPr>
            <a:picLocks noChangeAspect="1"/>
          </p:cNvPicPr>
          <p:nvPr/>
        </p:nvPicPr>
        <p:blipFill>
          <a:blip r:embed="rId2"/>
          <a:stretch>
            <a:fillRect/>
          </a:stretch>
        </p:blipFill>
        <p:spPr>
          <a:xfrm>
            <a:off x="808075" y="1752021"/>
            <a:ext cx="10964271" cy="3684207"/>
          </a:xfrm>
          <a:prstGeom prst="rect">
            <a:avLst/>
          </a:prstGeom>
        </p:spPr>
      </p:pic>
    </p:spTree>
    <p:extLst>
      <p:ext uri="{BB962C8B-B14F-4D97-AF65-F5344CB8AC3E}">
        <p14:creationId xmlns:p14="http://schemas.microsoft.com/office/powerpoint/2010/main" val="3716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5CB107-33CC-9CE5-236A-EC3B2BB80692}"/>
              </a:ext>
            </a:extLst>
          </p:cNvPr>
          <p:cNvPicPr>
            <a:picLocks noChangeAspect="1"/>
          </p:cNvPicPr>
          <p:nvPr/>
        </p:nvPicPr>
        <p:blipFill>
          <a:blip r:embed="rId2"/>
          <a:stretch>
            <a:fillRect/>
          </a:stretch>
        </p:blipFill>
        <p:spPr>
          <a:xfrm>
            <a:off x="2006231" y="966344"/>
            <a:ext cx="9232384" cy="4662703"/>
          </a:xfrm>
          <a:prstGeom prst="rect">
            <a:avLst/>
          </a:prstGeom>
        </p:spPr>
      </p:pic>
      <p:sp>
        <p:nvSpPr>
          <p:cNvPr id="6" name="TextBox 5">
            <a:extLst>
              <a:ext uri="{FF2B5EF4-FFF2-40B4-BE49-F238E27FC236}">
                <a16:creationId xmlns:a16="http://schemas.microsoft.com/office/drawing/2014/main" id="{1D78E766-A402-C52A-1DCD-0CB35D61A44C}"/>
              </a:ext>
            </a:extLst>
          </p:cNvPr>
          <p:cNvSpPr txBox="1"/>
          <p:nvPr/>
        </p:nvSpPr>
        <p:spPr>
          <a:xfrm>
            <a:off x="574158" y="1903228"/>
            <a:ext cx="1722474" cy="584775"/>
          </a:xfrm>
          <a:prstGeom prst="rect">
            <a:avLst/>
          </a:prstGeom>
          <a:noFill/>
        </p:spPr>
        <p:txBody>
          <a:bodyPr wrap="square" rtlCol="0">
            <a:spAutoFit/>
          </a:bodyPr>
          <a:lstStyle/>
          <a:p>
            <a:r>
              <a:rPr lang="en-US" sz="3200" b="0" i="0" dirty="0">
                <a:solidFill>
                  <a:srgbClr val="FF0000"/>
                </a:solidFill>
                <a:effectLst/>
                <a:latin typeface="Cambria" panose="02040503050406030204" pitchFamily="18" charset="0"/>
                <a:ea typeface="Cambria" panose="02040503050406030204" pitchFamily="18" charset="0"/>
              </a:rPr>
              <a:t>= 2 000</a:t>
            </a:r>
            <a:endParaRPr lang="en-US" sz="32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02F6582-8036-9D96-952A-CE4832F78049}"/>
              </a:ext>
            </a:extLst>
          </p:cNvPr>
          <p:cNvSpPr/>
          <p:nvPr/>
        </p:nvSpPr>
        <p:spPr>
          <a:xfrm>
            <a:off x="7666074" y="1892595"/>
            <a:ext cx="542261" cy="510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H</a:t>
            </a:r>
          </a:p>
        </p:txBody>
      </p:sp>
      <p:sp>
        <p:nvSpPr>
          <p:cNvPr id="8" name="TextBox 7">
            <a:extLst>
              <a:ext uri="{FF2B5EF4-FFF2-40B4-BE49-F238E27FC236}">
                <a16:creationId xmlns:a16="http://schemas.microsoft.com/office/drawing/2014/main" id="{74F690EC-4D37-ACEA-F86D-03E8010F9B93}"/>
              </a:ext>
            </a:extLst>
          </p:cNvPr>
          <p:cNvSpPr txBox="1"/>
          <p:nvPr/>
        </p:nvSpPr>
        <p:spPr>
          <a:xfrm>
            <a:off x="499730" y="2700670"/>
            <a:ext cx="17224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2 500</a:t>
            </a:r>
            <a:endParaRPr lang="en-US" sz="3200"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E578E92-1270-7AB3-88F7-560ECA28ADF6}"/>
              </a:ext>
            </a:extLst>
          </p:cNvPr>
          <p:cNvSpPr/>
          <p:nvPr/>
        </p:nvSpPr>
        <p:spPr>
          <a:xfrm>
            <a:off x="7676707" y="2647507"/>
            <a:ext cx="542261" cy="510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Ổ</a:t>
            </a:r>
          </a:p>
        </p:txBody>
      </p:sp>
      <p:sp>
        <p:nvSpPr>
          <p:cNvPr id="14" name="TextBox 13">
            <a:extLst>
              <a:ext uri="{FF2B5EF4-FFF2-40B4-BE49-F238E27FC236}">
                <a16:creationId xmlns:a16="http://schemas.microsoft.com/office/drawing/2014/main" id="{1ED22A21-9D94-BDFF-4977-88171BDD501D}"/>
              </a:ext>
            </a:extLst>
          </p:cNvPr>
          <p:cNvSpPr txBox="1"/>
          <p:nvPr/>
        </p:nvSpPr>
        <p:spPr>
          <a:xfrm>
            <a:off x="510363" y="3370521"/>
            <a:ext cx="17224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a:t>
            </a:r>
            <a:endParaRPr lang="en-US" sz="3200"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72519BD1-FF44-AC43-BBA5-2D2F1E020477}"/>
              </a:ext>
            </a:extLst>
          </p:cNvPr>
          <p:cNvSpPr/>
          <p:nvPr/>
        </p:nvSpPr>
        <p:spPr>
          <a:xfrm>
            <a:off x="7644810" y="3413051"/>
            <a:ext cx="542261" cy="510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a:t>
            </a:r>
          </a:p>
        </p:txBody>
      </p:sp>
      <p:sp>
        <p:nvSpPr>
          <p:cNvPr id="16" name="TextBox 15">
            <a:extLst>
              <a:ext uri="{FF2B5EF4-FFF2-40B4-BE49-F238E27FC236}">
                <a16:creationId xmlns:a16="http://schemas.microsoft.com/office/drawing/2014/main" id="{8E432D8C-9505-48EC-52EE-A96E0E23BCA9}"/>
              </a:ext>
            </a:extLst>
          </p:cNvPr>
          <p:cNvSpPr txBox="1"/>
          <p:nvPr/>
        </p:nvSpPr>
        <p:spPr>
          <a:xfrm>
            <a:off x="542261" y="4114800"/>
            <a:ext cx="17224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100</a:t>
            </a:r>
            <a:endParaRPr lang="en-US" sz="3200" dirty="0">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049E4166-D90A-18CA-B860-878B94EB0871}"/>
              </a:ext>
            </a:extLst>
          </p:cNvPr>
          <p:cNvSpPr/>
          <p:nvPr/>
        </p:nvSpPr>
        <p:spPr>
          <a:xfrm>
            <a:off x="7612912" y="4146697"/>
            <a:ext cx="542261" cy="510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H</a:t>
            </a:r>
          </a:p>
        </p:txBody>
      </p:sp>
      <p:sp>
        <p:nvSpPr>
          <p:cNvPr id="18" name="TextBox 17">
            <a:extLst>
              <a:ext uri="{FF2B5EF4-FFF2-40B4-BE49-F238E27FC236}">
                <a16:creationId xmlns:a16="http://schemas.microsoft.com/office/drawing/2014/main" id="{0AB053E8-11B7-B1F6-0D52-9487BD6AB996}"/>
              </a:ext>
            </a:extLst>
          </p:cNvPr>
          <p:cNvSpPr txBox="1"/>
          <p:nvPr/>
        </p:nvSpPr>
        <p:spPr>
          <a:xfrm>
            <a:off x="574159" y="4965405"/>
            <a:ext cx="17224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2 300</a:t>
            </a:r>
            <a:endParaRPr lang="en-US" sz="3200" dirty="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C0C1717C-8320-A42F-64E0-C06DDA78BD92}"/>
              </a:ext>
            </a:extLst>
          </p:cNvPr>
          <p:cNvSpPr/>
          <p:nvPr/>
        </p:nvSpPr>
        <p:spPr>
          <a:xfrm>
            <a:off x="7655443" y="4869711"/>
            <a:ext cx="542261" cy="510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U</a:t>
            </a:r>
          </a:p>
        </p:txBody>
      </p:sp>
    </p:spTree>
    <p:extLst>
      <p:ext uri="{BB962C8B-B14F-4D97-AF65-F5344CB8AC3E}">
        <p14:creationId xmlns:p14="http://schemas.microsoft.com/office/powerpoint/2010/main" val="1405977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3" grpId="0" animBg="1"/>
      <p:bldP spid="14" grpId="0"/>
      <p:bldP spid="15" grpId="0" animBg="1"/>
      <p:bldP spid="16" grpId="0"/>
      <p:bldP spid="17" grpId="0" animBg="1"/>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Đảo Thổ Chu - Hướng dẫn đi Đảo Thổ Chu (Đảo Thổ Châu) - Kiên Giang">
            <a:extLst>
              <a:ext uri="{FF2B5EF4-FFF2-40B4-BE49-F238E27FC236}">
                <a16:creationId xmlns:a16="http://schemas.microsoft.com/office/drawing/2014/main" id="{1DD57E2E-EA10-332B-51DB-4BDFF07CB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80" y="437240"/>
            <a:ext cx="5312147" cy="4294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ần đảo Thổ Chu một địa danh ít ai biết đến của Kiên Giang">
            <a:extLst>
              <a:ext uri="{FF2B5EF4-FFF2-40B4-BE49-F238E27FC236}">
                <a16:creationId xmlns:a16="http://schemas.microsoft.com/office/drawing/2014/main" id="{FC5FDBF6-3487-DCFA-40A6-E9E57230F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923" y="1619693"/>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CE26658-02AA-A32D-A785-33700FE4C999}"/>
              </a:ext>
            </a:extLst>
          </p:cNvPr>
          <p:cNvSpPr/>
          <p:nvPr/>
        </p:nvSpPr>
        <p:spPr>
          <a:xfrm>
            <a:off x="3961962" y="5545319"/>
            <a:ext cx="3719879" cy="1046867"/>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noProof="0" dirty="0">
                <a:solidFill>
                  <a:srgbClr val="0070C0"/>
                </a:solidFill>
              </a:rPr>
              <a:t>ĐẢO THỔ CHU</a:t>
            </a:r>
            <a:endParaRPr kumimoji="0" lang="en-US" sz="4000" b="1"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406861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5E0CFF-6D8B-C5F2-874D-2E6930BA15A0}"/>
              </a:ext>
            </a:extLst>
          </p:cNvPr>
          <p:cNvSpPr txBox="1"/>
          <p:nvPr/>
        </p:nvSpPr>
        <p:spPr>
          <a:xfrm>
            <a:off x="1358132" y="417619"/>
            <a:ext cx="10198749" cy="2677656"/>
          </a:xfrm>
          <a:prstGeom prst="rect">
            <a:avLst/>
          </a:prstGeom>
          <a:noFill/>
        </p:spPr>
        <p:txBody>
          <a:bodyPr wrap="square">
            <a:spAutoFit/>
          </a:bodyPr>
          <a:lstStyle/>
          <a:p>
            <a:pPr lvl="0">
              <a:defRPr/>
            </a:pPr>
            <a:r>
              <a:rPr lang="vi-VN" sz="2800" dirty="0">
                <a:solidFill>
                  <a:srgbClr val="002060"/>
                </a:solidFill>
                <a:cs typeface="Arial" panose="020B0604020202020204" pitchFamily="34" charset="0"/>
              </a:rPr>
              <a:t>Một xưởng sản xuất giấy tái chế, cứ 1 tấn giấy phế liệu có thể sản xuất được 850 kg giấy tái chế, đồng thời tiết kiệm được 30 tấn nước.</a:t>
            </a:r>
          </a:p>
          <a:p>
            <a:pPr lvl="0">
              <a:defRPr/>
            </a:pPr>
            <a:r>
              <a:rPr lang="vi-VN" sz="2800" dirty="0">
                <a:solidFill>
                  <a:srgbClr val="002060"/>
                </a:solidFill>
                <a:cs typeface="Arial" panose="020B0604020202020204" pitchFamily="34" charset="0"/>
              </a:rPr>
              <a:t>a) Hỏi xưởng đó sản xuất được bao nhiêu ki-lô-gam giấy tái chế từ 17 tấn giấy phế liệu?</a:t>
            </a:r>
          </a:p>
          <a:p>
            <a:pPr lvl="0">
              <a:defRPr/>
            </a:pPr>
            <a:r>
              <a:rPr lang="vi-VN" sz="2800" dirty="0">
                <a:solidFill>
                  <a:srgbClr val="002060"/>
                </a:solidFill>
                <a:cs typeface="Arial" panose="020B0604020202020204" pitchFamily="34" charset="0"/>
              </a:rPr>
              <a:t>b) Dựa vào thông tin trên, em hãy đặt thêm các câu hỏi.</a:t>
            </a:r>
            <a:endParaRPr kumimoji="0" lang="pt-BR"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81045660-82C3-01E1-3E85-24A289AB13F7}"/>
              </a:ext>
            </a:extLst>
          </p:cNvPr>
          <p:cNvSpPr/>
          <p:nvPr/>
        </p:nvSpPr>
        <p:spPr>
          <a:xfrm>
            <a:off x="556087" y="360429"/>
            <a:ext cx="810725" cy="78274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109135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393</TotalTime>
  <Words>404</Words>
  <Application>Microsoft Office PowerPoint</Application>
  <PresentationFormat>Widescreen</PresentationFormat>
  <Paragraphs>60</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description>9Slide.vn</dc:description>
  <cp:lastModifiedBy>ADMIN</cp:lastModifiedBy>
  <cp:revision>3</cp:revision>
  <dcterms:created xsi:type="dcterms:W3CDTF">2024-01-01T04:51:19Z</dcterms:created>
  <dcterms:modified xsi:type="dcterms:W3CDTF">2025-04-26T07:45:17Z</dcterms:modified>
  <cp:category>9Slide.vn</cp:category>
</cp:coreProperties>
</file>