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9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4DD"/>
    <a:srgbClr val="D4343E"/>
    <a:srgbClr val="008EA0"/>
    <a:srgbClr val="63CBD5"/>
    <a:srgbClr val="DCE8D7"/>
    <a:srgbClr val="FEF2C8"/>
    <a:srgbClr val="92D1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9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BEF16-009A-43F0-8D19-A6FD8F23A05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E4B91-EE60-4D50-B81A-ECAB9B37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FE4B91-EE60-4D50-B81A-ECAB9B37F4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05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FE4B91-EE60-4D50-B81A-ECAB9B37F4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1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FE4B91-EE60-4D50-B81A-ECAB9B37F4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03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FE4B91-EE60-4D50-B81A-ECAB9B37F4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64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22001-73AA-A0B8-447A-D3EFCEC04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B0BEB7-ABD3-3A18-680B-2AB5540AD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42C92B-4B31-B0A7-58EB-3D756670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F79FB2-5AF3-E7D6-3BCE-EFA8FD59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621FDB-1C93-44DF-DAB1-C587A5F3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A304BB-E75A-9E5A-CEEC-1DBC8E05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560264D-88BF-9DCD-908A-6E6958EDF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C7053E-AE57-1526-9B16-27D498633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E6A4EB-0050-2798-68A3-12E87E19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A50DE7-D1F6-DE92-242F-1CBFF4C1D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6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B0A99D4-AF01-72B7-03BC-0C0C1ECCE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A16AFE-6164-C906-CBBC-E75BC2F1D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63F432-3523-3C7F-6959-6DC811F1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77E048-0EFA-1227-C295-8F93148F8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B1470D-7FFD-9183-BDB1-91488115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8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43BBD9-ADE1-EE25-0445-72798090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C2EC14-814F-7EFE-D045-175C14C8A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0D7573-0AC4-1548-13D0-BBBA98674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D4D81B-1518-2899-B5C8-E29F9070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FA16F8-BDAD-D801-5F43-72965F1A6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6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A0D77-91AA-E9AE-7A26-66787A65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9DCCAB-0E93-E343-39EF-4D61C8DAF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587F30-42B1-31D8-6B68-0F0C15CE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2DB429-6B51-41CF-F9FC-25BD3468C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CEC350-C6AA-70E7-D8A2-8CFE4FFB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9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099073-EFD8-A026-4195-93AF09FD5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F072D5-593D-1059-A66A-90A375B99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98C8A3E-1E9D-562A-3AC2-9ECEC581F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3008A-F640-78BD-610A-82FC52C2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2BC19E-20EB-6E66-F60F-09D9AE83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6BE353-489B-BD62-9C29-E71A2298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1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27C553-E87F-0165-93AA-F460B82B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CEA484-2D04-6FDF-F6B1-E73D71DC6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1047EA7-88B8-4D78-684B-A50A1814C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EC48C10-C0D1-585D-14BA-474BE0080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D56E4B2-C3C4-9A5E-34B7-D181B7665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A798971-957A-082F-67F0-1ED61DCA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DE926D8-FC67-2AE0-F90F-F49A5330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FDA8120-417F-0937-D115-0A3D1724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4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0D0A18-1676-99FB-5681-462767AD7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D1E9DC6-FCF1-0822-F59E-786159B5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79AE9E-0662-5735-9B2E-62826E59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2E232C-F98A-48BD-2BCE-7F40A01D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3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2AFD537-6A33-378C-C6D3-3FE1A422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5875F67-CC2C-3F95-B103-0ADDF7F6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9BE29B9-8CDE-0DB4-EF69-3BFAE7AD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4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15E24-70F8-8437-D15D-B3976A41E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E3919C-A511-E50D-A51E-2BECBCA80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C919DE1-A70B-5388-2416-4E025A3B2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D22798-E51D-F732-32E5-BAF5A309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6CA1ECF-8F25-EFD2-7A3B-DD9D395D6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426D239-26D0-D2A6-0D0F-12AF46DE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4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8E220E-1F30-BC77-364D-980E7E895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35BEE0E-D28B-83FE-BF7A-B1CCDE1A2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88613BE-4F23-DA2B-0BCC-20325F670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4A60A9-C6AC-2795-B7AE-3BAE077B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614705-2CBD-81F6-5180-2D97D7F1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582F4D-2653-D10C-7D25-C1CD5DC0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8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F567A78-9EC3-15AE-3E9F-083F59905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E52E9F-7587-841B-32B9-E7177646C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DA4ED3-3321-B615-202E-98B5D1E50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9DDB0-45A5-4BE5-B62A-1ACE5508AB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D624BC-4674-C8BB-FD99-7CDC98815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1910FA-39FA-18F1-7417-1D85FFAE4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531726-B673-414B-B4D4-CB9D76B3E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5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8677" y="844062"/>
            <a:ext cx="7877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0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1EE">
                <a:lumMod val="56000"/>
                <a:lumOff val="44000"/>
                <a:alpha val="14000"/>
              </a:srgbClr>
            </a:gs>
            <a:gs pos="62000">
              <a:srgbClr val="DCE8D7"/>
            </a:gs>
            <a:gs pos="28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88DAD1-1436-2741-3434-133A0036BECA}"/>
              </a:ext>
            </a:extLst>
          </p:cNvPr>
          <p:cNvSpPr txBox="1"/>
          <p:nvPr/>
        </p:nvSpPr>
        <p:spPr>
          <a:xfrm>
            <a:off x="502019" y="1701377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vi-VN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rò chơi</a:t>
            </a:r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vi-VN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sánh thể tích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AD7C2F-D48F-78C0-B3B8-31ABEC0F000C}"/>
              </a:ext>
            </a:extLst>
          </p:cNvPr>
          <p:cNvSpPr txBox="1"/>
          <p:nvPr/>
        </p:nvSpPr>
        <p:spPr>
          <a:xfrm>
            <a:off x="596616" y="2370634"/>
            <a:ext cx="6096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vi-VN" sz="3000" dirty="0"/>
              <a:t>*Luật chơi:</a:t>
            </a:r>
            <a:r>
              <a:rPr lang="en-US" sz="3000" dirty="0"/>
              <a:t> </a:t>
            </a:r>
            <a:r>
              <a:rPr lang="vi-VN" sz="3000" dirty="0"/>
              <a:t>Mỗi bạn trong nhóm </a:t>
            </a:r>
            <a:r>
              <a:rPr lang="en-US" sz="3000" dirty="0" err="1"/>
              <a:t>nêu</a:t>
            </a:r>
            <a:r>
              <a:rPr lang="en-US" sz="3000" dirty="0"/>
              <a:t> </a:t>
            </a:r>
            <a:r>
              <a:rPr lang="en-US" sz="3000" dirty="0" err="1"/>
              <a:t>tên</a:t>
            </a:r>
            <a:r>
              <a:rPr lang="en-US" sz="3000" dirty="0"/>
              <a:t> </a:t>
            </a:r>
            <a:r>
              <a:rPr lang="en-US" sz="3000" dirty="0" err="1"/>
              <a:t>một</a:t>
            </a:r>
            <a:r>
              <a:rPr lang="en-US" sz="3000" dirty="0"/>
              <a:t> </a:t>
            </a:r>
            <a:r>
              <a:rPr lang="en-US" sz="3000" dirty="0" err="1"/>
              <a:t>đô</a:t>
            </a:r>
            <a:r>
              <a:rPr lang="en-US" sz="3000" dirty="0"/>
              <a:t>̀ </a:t>
            </a:r>
            <a:r>
              <a:rPr lang="en-US" sz="3000" dirty="0" err="1"/>
              <a:t>vật</a:t>
            </a:r>
            <a:r>
              <a:rPr lang="en-US" sz="3000" dirty="0"/>
              <a:t>, </a:t>
            </a:r>
            <a:r>
              <a:rPr lang="en-US" sz="3000" dirty="0" err="1"/>
              <a:t>các</a:t>
            </a:r>
            <a:r>
              <a:rPr lang="en-US" sz="3000" dirty="0"/>
              <a:t> </a:t>
            </a:r>
            <a:r>
              <a:rPr lang="en-US" sz="3000" dirty="0" err="1"/>
              <a:t>bạn</a:t>
            </a:r>
            <a:r>
              <a:rPr lang="en-US" sz="3000" dirty="0"/>
              <a:t> </a:t>
            </a:r>
            <a:r>
              <a:rPr lang="en-US" sz="3000" dirty="0" err="1"/>
              <a:t>còn</a:t>
            </a:r>
            <a:r>
              <a:rPr lang="en-US" sz="3000" dirty="0"/>
              <a:t> </a:t>
            </a:r>
            <a:r>
              <a:rPr lang="en-US" sz="3000" dirty="0" err="1"/>
              <a:t>lại</a:t>
            </a:r>
            <a:r>
              <a:rPr lang="en-US" sz="3000" dirty="0"/>
              <a:t> </a:t>
            </a:r>
            <a:r>
              <a:rPr lang="en-US" sz="3000" dirty="0" err="1"/>
              <a:t>tìm</a:t>
            </a:r>
            <a:r>
              <a:rPr lang="en-US" sz="3000" dirty="0"/>
              <a:t> </a:t>
            </a:r>
            <a:r>
              <a:rPr lang="en-US" sz="3000" dirty="0" err="1"/>
              <a:t>đô</a:t>
            </a:r>
            <a:r>
              <a:rPr lang="en-US" sz="3000" dirty="0"/>
              <a:t>̀ </a:t>
            </a:r>
            <a:r>
              <a:rPr lang="en-US" sz="3000" dirty="0" err="1"/>
              <a:t>vật</a:t>
            </a:r>
            <a:r>
              <a:rPr lang="en-US" sz="3000" dirty="0"/>
              <a:t> </a:t>
            </a:r>
            <a:r>
              <a:rPr lang="en-US" sz="3000" dirty="0" err="1"/>
              <a:t>khác</a:t>
            </a:r>
            <a:r>
              <a:rPr lang="en-US" sz="3000" dirty="0"/>
              <a:t> có </a:t>
            </a:r>
            <a:r>
              <a:rPr lang="en-US" sz="3000" dirty="0" err="1"/>
              <a:t>thê</a:t>
            </a:r>
            <a:r>
              <a:rPr lang="en-US" sz="3000" dirty="0"/>
              <a:t>̉ </a:t>
            </a:r>
            <a:r>
              <a:rPr lang="en-US" sz="3000" dirty="0" err="1"/>
              <a:t>chứa</a:t>
            </a:r>
            <a:r>
              <a:rPr lang="en-US" sz="3000" dirty="0"/>
              <a:t> </a:t>
            </a:r>
            <a:r>
              <a:rPr lang="en-US" sz="3000" dirty="0" err="1"/>
              <a:t>được</a:t>
            </a:r>
            <a:r>
              <a:rPr lang="en-US" sz="3000" dirty="0"/>
              <a:t> hay </a:t>
            </a:r>
            <a:r>
              <a:rPr lang="en-US" sz="3000" dirty="0" err="1"/>
              <a:t>nằm</a:t>
            </a:r>
            <a:r>
              <a:rPr lang="en-US" sz="3000" dirty="0"/>
              <a:t> </a:t>
            </a:r>
            <a:r>
              <a:rPr lang="en-US" sz="3000" dirty="0" err="1"/>
              <a:t>hoàn</a:t>
            </a:r>
            <a:r>
              <a:rPr lang="en-US" sz="3000" dirty="0"/>
              <a:t> </a:t>
            </a:r>
            <a:r>
              <a:rPr lang="en-US" sz="3000" dirty="0" err="1"/>
              <a:t>toàn</a:t>
            </a:r>
            <a:r>
              <a:rPr lang="en-US" sz="3000" dirty="0"/>
              <a:t> </a:t>
            </a:r>
            <a:r>
              <a:rPr lang="en-US" sz="3000" dirty="0" err="1"/>
              <a:t>hoặc</a:t>
            </a:r>
            <a:r>
              <a:rPr lang="en-US" sz="3000" dirty="0"/>
              <a:t> </a:t>
            </a:r>
            <a:r>
              <a:rPr lang="en-US" sz="3000" dirty="0" err="1"/>
              <a:t>chiếm</a:t>
            </a:r>
            <a:r>
              <a:rPr lang="en-US" sz="3000" dirty="0"/>
              <a:t> </a:t>
            </a:r>
            <a:r>
              <a:rPr lang="en-US" sz="3000" dirty="0" err="1"/>
              <a:t>chô</a:t>
            </a:r>
            <a:r>
              <a:rPr lang="en-US" sz="3000" dirty="0"/>
              <a:t>̃ </a:t>
            </a:r>
            <a:r>
              <a:rPr lang="en-US" sz="3000" dirty="0" err="1"/>
              <a:t>bằng</a:t>
            </a:r>
            <a:r>
              <a:rPr lang="en-US" sz="3000" dirty="0"/>
              <a:t> </a:t>
            </a:r>
            <a:r>
              <a:rPr lang="en-US" sz="3000" dirty="0" err="1"/>
              <a:t>nhau</a:t>
            </a:r>
            <a:r>
              <a:rPr lang="en-US" sz="3000" dirty="0"/>
              <a:t> </a:t>
            </a:r>
            <a:r>
              <a:rPr lang="en-US" sz="3000" dirty="0" err="1"/>
              <a:t>trong</a:t>
            </a:r>
            <a:r>
              <a:rPr lang="en-US" sz="3000" dirty="0"/>
              <a:t> </a:t>
            </a:r>
            <a:r>
              <a:rPr lang="en-US" sz="3000" dirty="0" err="1"/>
              <a:t>không</a:t>
            </a:r>
            <a:r>
              <a:rPr lang="en-US" sz="3000" dirty="0"/>
              <a:t> </a:t>
            </a:r>
            <a:r>
              <a:rPr lang="en-US" sz="3000" dirty="0" err="1"/>
              <a:t>gian</a:t>
            </a:r>
            <a:r>
              <a:rPr lang="en-US" sz="3000" dirty="0"/>
              <a:t> </a:t>
            </a:r>
            <a:r>
              <a:rPr lang="en-US" sz="3000" dirty="0" err="1"/>
              <a:t>với</a:t>
            </a:r>
            <a:r>
              <a:rPr lang="en-US" sz="3000" dirty="0"/>
              <a:t> </a:t>
            </a:r>
            <a:r>
              <a:rPr lang="en-US" sz="3000" dirty="0" err="1"/>
              <a:t>đô</a:t>
            </a:r>
            <a:r>
              <a:rPr lang="en-US" sz="3000" dirty="0"/>
              <a:t>̀ </a:t>
            </a:r>
            <a:r>
              <a:rPr lang="en-US" sz="3000" dirty="0" err="1"/>
              <a:t>vật</a:t>
            </a:r>
            <a:r>
              <a:rPr lang="en-US" sz="3000" dirty="0"/>
              <a:t> </a:t>
            </a:r>
            <a:r>
              <a:rPr lang="en-US" sz="3000" dirty="0" err="1"/>
              <a:t>bạn</a:t>
            </a:r>
            <a:r>
              <a:rPr lang="en-US" sz="3000" dirty="0"/>
              <a:t> </a:t>
            </a:r>
            <a:r>
              <a:rPr lang="en-US" sz="3000" dirty="0" err="1"/>
              <a:t>vừa</a:t>
            </a:r>
            <a:r>
              <a:rPr lang="en-US" sz="3000" dirty="0"/>
              <a:t> </a:t>
            </a:r>
            <a:r>
              <a:rPr lang="en-US" sz="3000" dirty="0" err="1"/>
              <a:t>đưa</a:t>
            </a:r>
            <a:r>
              <a:rPr lang="en-US" sz="3000" dirty="0"/>
              <a:t> </a:t>
            </a:r>
            <a:r>
              <a:rPr lang="en-US" sz="3000" dirty="0" err="1"/>
              <a:t>ra</a:t>
            </a:r>
            <a:r>
              <a:rPr lang="en-US" sz="3000" dirty="0"/>
              <a:t>  </a:t>
            </a:r>
            <a:r>
              <a:rPr lang="en-US" sz="3000" dirty="0" err="1"/>
              <a:t>va</a:t>
            </a:r>
            <a:r>
              <a:rPr lang="en-US" sz="3000" dirty="0"/>
              <a:t>̀ so </a:t>
            </a:r>
            <a:r>
              <a:rPr lang="en-US" sz="3000" dirty="0" err="1"/>
              <a:t>sánh</a:t>
            </a:r>
            <a:r>
              <a:rPr lang="en-US" sz="3000" dirty="0"/>
              <a:t> </a:t>
            </a:r>
            <a:r>
              <a:rPr lang="en-US" sz="3000" dirty="0" err="1"/>
              <a:t>vê</a:t>
            </a:r>
            <a:r>
              <a:rPr lang="en-US" sz="3000" dirty="0"/>
              <a:t>̀ </a:t>
            </a:r>
            <a:r>
              <a:rPr lang="en-US" sz="3000" dirty="0" err="1"/>
              <a:t>thê</a:t>
            </a:r>
            <a:r>
              <a:rPr lang="en-US" sz="3000" dirty="0"/>
              <a:t>̉ </a:t>
            </a:r>
            <a:r>
              <a:rPr lang="en-US" sz="3000" dirty="0" err="1"/>
              <a:t>tích</a:t>
            </a:r>
            <a:r>
              <a:rPr lang="en-US" sz="3000" dirty="0"/>
              <a:t> </a:t>
            </a:r>
            <a:r>
              <a:rPr lang="en-US" sz="3000" dirty="0" err="1"/>
              <a:t>của</a:t>
            </a:r>
            <a:r>
              <a:rPr lang="en-US" sz="3000" dirty="0"/>
              <a:t> </a:t>
            </a:r>
            <a:r>
              <a:rPr lang="en-US" sz="3000" dirty="0" err="1"/>
              <a:t>chúng</a:t>
            </a:r>
            <a:r>
              <a:rPr lang="en-US" sz="3000" dirty="0"/>
              <a:t>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E6DD035B-F171-27AB-AB14-6FAEAA42BE73}"/>
              </a:ext>
            </a:extLst>
          </p:cNvPr>
          <p:cNvGrpSpPr/>
          <p:nvPr/>
        </p:nvGrpSpPr>
        <p:grpSpPr>
          <a:xfrm>
            <a:off x="7330077" y="834893"/>
            <a:ext cx="3642723" cy="2594107"/>
            <a:chOff x="7330077" y="834893"/>
            <a:chExt cx="3642723" cy="2594107"/>
          </a:xfrm>
        </p:grpSpPr>
        <p:pic>
          <p:nvPicPr>
            <p:cNvPr id="7" name="Picture 6" descr="A cartoon of a child&#10;&#10;Description automatically generated">
              <a:extLst>
                <a:ext uri="{FF2B5EF4-FFF2-40B4-BE49-F238E27FC236}">
                  <a16:creationId xmlns:a16="http://schemas.microsoft.com/office/drawing/2014/main" xmlns="" id="{99FE0E47-7C36-A1E6-EFCD-0E9C42968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0077" y="1646172"/>
              <a:ext cx="720019" cy="1782828"/>
            </a:xfrm>
            <a:prstGeom prst="rect">
              <a:avLst/>
            </a:prstGeom>
          </p:spPr>
        </p:pic>
        <p:sp>
          <p:nvSpPr>
            <p:cNvPr id="11" name="Speech Bubble: Oval 10">
              <a:extLst>
                <a:ext uri="{FF2B5EF4-FFF2-40B4-BE49-F238E27FC236}">
                  <a16:creationId xmlns:a16="http://schemas.microsoft.com/office/drawing/2014/main" xmlns="" id="{71016994-797B-D96F-27E0-3F42C282182B}"/>
                </a:ext>
              </a:extLst>
            </p:cNvPr>
            <p:cNvSpPr/>
            <p:nvPr/>
          </p:nvSpPr>
          <p:spPr>
            <a:xfrm>
              <a:off x="8166538" y="834893"/>
              <a:ext cx="2806262" cy="1193604"/>
            </a:xfrm>
            <a:prstGeom prst="wedgeEllipseCallout">
              <a:avLst>
                <a:gd name="adj1" fmla="val -56915"/>
                <a:gd name="adj2" fmla="val 52814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Hộp đựng bút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6C902782-B791-E611-0E38-6C3674D687E1}"/>
              </a:ext>
            </a:extLst>
          </p:cNvPr>
          <p:cNvGrpSpPr/>
          <p:nvPr/>
        </p:nvGrpSpPr>
        <p:grpSpPr>
          <a:xfrm>
            <a:off x="7025277" y="3619229"/>
            <a:ext cx="4748782" cy="2592211"/>
            <a:chOff x="7330077" y="3598208"/>
            <a:chExt cx="4748782" cy="2592211"/>
          </a:xfrm>
        </p:grpSpPr>
        <p:pic>
          <p:nvPicPr>
            <p:cNvPr id="9" name="Picture 8" descr="A cartoon of a elephant&#10;&#10;Description automatically generated">
              <a:extLst>
                <a:ext uri="{FF2B5EF4-FFF2-40B4-BE49-F238E27FC236}">
                  <a16:creationId xmlns:a16="http://schemas.microsoft.com/office/drawing/2014/main" xmlns="" id="{8C14A0FD-1186-6667-D983-C643845A2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7595" y="4676062"/>
              <a:ext cx="1951264" cy="1514357"/>
            </a:xfrm>
            <a:prstGeom prst="rect">
              <a:avLst/>
            </a:prstGeom>
          </p:spPr>
        </p:pic>
        <p:sp>
          <p:nvSpPr>
            <p:cNvPr id="25" name="Speech Bubble: Oval 24">
              <a:extLst>
                <a:ext uri="{FF2B5EF4-FFF2-40B4-BE49-F238E27FC236}">
                  <a16:creationId xmlns:a16="http://schemas.microsoft.com/office/drawing/2014/main" xmlns="" id="{AD314F9F-0F92-0D59-CE2E-59B67462DB16}"/>
                </a:ext>
              </a:extLst>
            </p:cNvPr>
            <p:cNvSpPr/>
            <p:nvPr/>
          </p:nvSpPr>
          <p:spPr>
            <a:xfrm>
              <a:off x="7330077" y="3598208"/>
              <a:ext cx="3964875" cy="1231296"/>
            </a:xfrm>
            <a:prstGeom prst="wedgeEllipseCallout">
              <a:avLst>
                <a:gd name="adj1" fmla="val 20613"/>
                <a:gd name="adj2" fmla="val 10388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Cái bút nằm hoàn toàn trong hộp bút nên bút có thể tích nhỏ hơn hộp đựng bút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96F3A25-A39C-DB09-2719-90BB8347A442}"/>
              </a:ext>
            </a:extLst>
          </p:cNvPr>
          <p:cNvSpPr txBox="1"/>
          <p:nvPr/>
        </p:nvSpPr>
        <p:spPr>
          <a:xfrm>
            <a:off x="502019" y="997445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54478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1EE">
                <a:lumMod val="56000"/>
                <a:lumOff val="44000"/>
                <a:alpha val="14000"/>
              </a:srgbClr>
            </a:gs>
            <a:gs pos="62000">
              <a:srgbClr val="DCE8D7"/>
            </a:gs>
            <a:gs pos="28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88DAD1-1436-2741-3434-133A0036BECA}"/>
              </a:ext>
            </a:extLst>
          </p:cNvPr>
          <p:cNvSpPr txBox="1"/>
          <p:nvPr/>
        </p:nvSpPr>
        <p:spPr>
          <a:xfrm>
            <a:off x="446772" y="1777254"/>
            <a:ext cx="11557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000" dirty="0"/>
              <a:t>So </a:t>
            </a:r>
            <a:r>
              <a:rPr lang="en-US" sz="3000" dirty="0" err="1"/>
              <a:t>sánh</a:t>
            </a:r>
            <a:r>
              <a:rPr lang="en-US" sz="3000" dirty="0"/>
              <a:t> </a:t>
            </a:r>
            <a:r>
              <a:rPr lang="en-US" sz="3000" dirty="0" err="1"/>
              <a:t>thê</a:t>
            </a:r>
            <a:r>
              <a:rPr lang="en-US" sz="3000" dirty="0"/>
              <a:t>̉ </a:t>
            </a:r>
            <a:r>
              <a:rPr lang="en-US" sz="3000" dirty="0" err="1"/>
              <a:t>tích</a:t>
            </a:r>
            <a:r>
              <a:rPr lang="en-US" sz="3000" dirty="0"/>
              <a:t> </a:t>
            </a:r>
            <a:r>
              <a:rPr lang="en-US" sz="3000" dirty="0" err="1"/>
              <a:t>hình</a:t>
            </a:r>
            <a:r>
              <a:rPr lang="en-US" sz="3000" dirty="0"/>
              <a:t> A </a:t>
            </a:r>
            <a:r>
              <a:rPr lang="en-US" sz="3000" dirty="0" err="1"/>
              <a:t>với</a:t>
            </a:r>
            <a:r>
              <a:rPr lang="en-US" sz="3000" dirty="0"/>
              <a:t> </a:t>
            </a:r>
            <a:r>
              <a:rPr lang="en-US" sz="3000" dirty="0" err="1"/>
              <a:t>tổng</a:t>
            </a:r>
            <a:r>
              <a:rPr lang="en-US" sz="3000" dirty="0"/>
              <a:t> </a:t>
            </a:r>
            <a:r>
              <a:rPr lang="en-US" sz="3000" dirty="0" err="1"/>
              <a:t>thê</a:t>
            </a:r>
            <a:r>
              <a:rPr lang="en-US" sz="3000" dirty="0"/>
              <a:t>̉ </a:t>
            </a:r>
            <a:r>
              <a:rPr lang="en-US" sz="3000" dirty="0" err="1"/>
              <a:t>tích</a:t>
            </a:r>
            <a:r>
              <a:rPr lang="en-US" sz="3000" dirty="0"/>
              <a:t> </a:t>
            </a:r>
            <a:r>
              <a:rPr lang="en-US" sz="3000" dirty="0" err="1"/>
              <a:t>các</a:t>
            </a:r>
            <a:r>
              <a:rPr lang="en-US" sz="3000" dirty="0"/>
              <a:t> </a:t>
            </a:r>
            <a:r>
              <a:rPr lang="en-US" sz="3000" dirty="0" err="1"/>
              <a:t>hình</a:t>
            </a:r>
            <a:r>
              <a:rPr lang="en-US" sz="3000" dirty="0"/>
              <a:t> B, C </a:t>
            </a:r>
            <a:r>
              <a:rPr lang="en-US" sz="3000" dirty="0" err="1"/>
              <a:t>va</a:t>
            </a:r>
            <a:r>
              <a:rPr lang="en-US" sz="3000" dirty="0"/>
              <a:t>̀ D</a:t>
            </a:r>
            <a:r>
              <a:rPr lang="vi-VN" sz="3000" dirty="0"/>
              <a:t>.</a:t>
            </a:r>
            <a:endParaRPr lang="en-US" sz="3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96F3A25-A39C-DB09-2719-90BB8347A442}"/>
              </a:ext>
            </a:extLst>
          </p:cNvPr>
          <p:cNvSpPr txBox="1"/>
          <p:nvPr/>
        </p:nvSpPr>
        <p:spPr>
          <a:xfrm>
            <a:off x="413093" y="1136477"/>
            <a:ext cx="3796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endParaRPr lang="en-US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04" name="Group 403">
            <a:extLst>
              <a:ext uri="{FF2B5EF4-FFF2-40B4-BE49-F238E27FC236}">
                <a16:creationId xmlns:a16="http://schemas.microsoft.com/office/drawing/2014/main" xmlns="" id="{09DF54D0-CC6D-0954-194F-959B655FB093}"/>
              </a:ext>
            </a:extLst>
          </p:cNvPr>
          <p:cNvGrpSpPr/>
          <p:nvPr/>
        </p:nvGrpSpPr>
        <p:grpSpPr>
          <a:xfrm>
            <a:off x="7277632" y="4614751"/>
            <a:ext cx="2155862" cy="1695150"/>
            <a:chOff x="7277632" y="4824951"/>
            <a:chExt cx="2155862" cy="169515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B55B686C-DD13-4C0F-E2F2-E800B8FF9635}"/>
                </a:ext>
              </a:extLst>
            </p:cNvPr>
            <p:cNvSpPr txBox="1"/>
            <p:nvPr/>
          </p:nvSpPr>
          <p:spPr>
            <a:xfrm>
              <a:off x="7823235" y="5935326"/>
              <a:ext cx="5820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320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defRPr>
              </a:lvl1pPr>
            </a:lstStyle>
            <a:p>
              <a:r>
                <a:rPr lang="en-US"/>
                <a:t>C</a:t>
              </a:r>
            </a:p>
          </p:txBody>
        </p: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xmlns="" id="{5D307632-BD3B-FD62-AB6F-B9E74DB16ABD}"/>
                </a:ext>
              </a:extLst>
            </p:cNvPr>
            <p:cNvGrpSpPr/>
            <p:nvPr/>
          </p:nvGrpSpPr>
          <p:grpSpPr>
            <a:xfrm>
              <a:off x="7277632" y="4824951"/>
              <a:ext cx="2155862" cy="1010594"/>
              <a:chOff x="7601444" y="4160687"/>
              <a:chExt cx="2401524" cy="1126783"/>
            </a:xfrm>
          </p:grpSpPr>
          <p:grpSp>
            <p:nvGrpSpPr>
              <p:cNvPr id="255" name="Nhóm 20">
                <a:extLst>
                  <a:ext uri="{FF2B5EF4-FFF2-40B4-BE49-F238E27FC236}">
                    <a16:creationId xmlns:a16="http://schemas.microsoft.com/office/drawing/2014/main" xmlns="" id="{822C8DB8-C88D-4452-AA28-C6B3A21AA53C}"/>
                  </a:ext>
                </a:extLst>
              </p:cNvPr>
              <p:cNvGrpSpPr/>
              <p:nvPr/>
            </p:nvGrpSpPr>
            <p:grpSpPr>
              <a:xfrm>
                <a:off x="7765450" y="4160687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76" name="Khối vuông 21">
                  <a:extLst>
                    <a:ext uri="{FF2B5EF4-FFF2-40B4-BE49-F238E27FC236}">
                      <a16:creationId xmlns:a16="http://schemas.microsoft.com/office/drawing/2014/main" xmlns="" id="{470F2203-D467-60B9-7D2D-B39BCAE3C4CB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77" name="Đường nối Thẳng 22">
                  <a:extLst>
                    <a:ext uri="{FF2B5EF4-FFF2-40B4-BE49-F238E27FC236}">
                      <a16:creationId xmlns:a16="http://schemas.microsoft.com/office/drawing/2014/main" xmlns="" id="{7BBE77E2-D6EE-2B97-4873-0958DDA32E28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Đường nối Thẳng 23">
                  <a:extLst>
                    <a:ext uri="{FF2B5EF4-FFF2-40B4-BE49-F238E27FC236}">
                      <a16:creationId xmlns:a16="http://schemas.microsoft.com/office/drawing/2014/main" xmlns="" id="{42135FBF-D2BC-6489-F54B-18D0B30F03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Đường nối Thẳng 24">
                  <a:extLst>
                    <a:ext uri="{FF2B5EF4-FFF2-40B4-BE49-F238E27FC236}">
                      <a16:creationId xmlns:a16="http://schemas.microsoft.com/office/drawing/2014/main" xmlns="" id="{0A4C4347-EB7E-D6B9-C01B-66681D52ABA4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" name="Nhóm 20">
                <a:extLst>
                  <a:ext uri="{FF2B5EF4-FFF2-40B4-BE49-F238E27FC236}">
                    <a16:creationId xmlns:a16="http://schemas.microsoft.com/office/drawing/2014/main" xmlns="" id="{13798C0A-032B-50DD-C6F9-6E37191CC3C3}"/>
                  </a:ext>
                </a:extLst>
              </p:cNvPr>
              <p:cNvGrpSpPr/>
              <p:nvPr/>
            </p:nvGrpSpPr>
            <p:grpSpPr>
              <a:xfrm>
                <a:off x="8411746" y="4169227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72" name="Khối vuông 21">
                  <a:extLst>
                    <a:ext uri="{FF2B5EF4-FFF2-40B4-BE49-F238E27FC236}">
                      <a16:creationId xmlns:a16="http://schemas.microsoft.com/office/drawing/2014/main" xmlns="" id="{FA834E5F-9E74-7D94-8130-AB33FB4F0030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73" name="Đường nối Thẳng 22">
                  <a:extLst>
                    <a:ext uri="{FF2B5EF4-FFF2-40B4-BE49-F238E27FC236}">
                      <a16:creationId xmlns:a16="http://schemas.microsoft.com/office/drawing/2014/main" xmlns="" id="{401A87F3-2E2F-1949-C84E-6085AF5C5665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Đường nối Thẳng 23">
                  <a:extLst>
                    <a:ext uri="{FF2B5EF4-FFF2-40B4-BE49-F238E27FC236}">
                      <a16:creationId xmlns:a16="http://schemas.microsoft.com/office/drawing/2014/main" xmlns="" id="{CEA6F1EA-0087-E24E-4474-BFB0D2655D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Đường nối Thẳng 24">
                  <a:extLst>
                    <a:ext uri="{FF2B5EF4-FFF2-40B4-BE49-F238E27FC236}">
                      <a16:creationId xmlns:a16="http://schemas.microsoft.com/office/drawing/2014/main" xmlns="" id="{21620DAE-22DF-D894-7014-D4653A210FB9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7" name="Nhóm 20">
                <a:extLst>
                  <a:ext uri="{FF2B5EF4-FFF2-40B4-BE49-F238E27FC236}">
                    <a16:creationId xmlns:a16="http://schemas.microsoft.com/office/drawing/2014/main" xmlns="" id="{40F6F0E5-B085-AAB1-788C-D0241A87F675}"/>
                  </a:ext>
                </a:extLst>
              </p:cNvPr>
              <p:cNvGrpSpPr/>
              <p:nvPr/>
            </p:nvGrpSpPr>
            <p:grpSpPr>
              <a:xfrm>
                <a:off x="9101425" y="4188277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68" name="Khối vuông 21">
                  <a:extLst>
                    <a:ext uri="{FF2B5EF4-FFF2-40B4-BE49-F238E27FC236}">
                      <a16:creationId xmlns:a16="http://schemas.microsoft.com/office/drawing/2014/main" xmlns="" id="{64CBA913-E01A-58F7-04E0-3454F96278EF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69" name="Đường nối Thẳng 22">
                  <a:extLst>
                    <a:ext uri="{FF2B5EF4-FFF2-40B4-BE49-F238E27FC236}">
                      <a16:creationId xmlns:a16="http://schemas.microsoft.com/office/drawing/2014/main" xmlns="" id="{B997332A-3F59-D30F-DB4B-F44DEAE7CF50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Đường nối Thẳng 23">
                  <a:extLst>
                    <a:ext uri="{FF2B5EF4-FFF2-40B4-BE49-F238E27FC236}">
                      <a16:creationId xmlns:a16="http://schemas.microsoft.com/office/drawing/2014/main" xmlns="" id="{003729F9-2B00-529C-FFA7-1A1E24BCC5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Đường nối Thẳng 24">
                  <a:extLst>
                    <a:ext uri="{FF2B5EF4-FFF2-40B4-BE49-F238E27FC236}">
                      <a16:creationId xmlns:a16="http://schemas.microsoft.com/office/drawing/2014/main" xmlns="" id="{C46C028F-0839-60FB-ED26-8367D63C1BFE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8" name="Nhóm 20">
                <a:extLst>
                  <a:ext uri="{FF2B5EF4-FFF2-40B4-BE49-F238E27FC236}">
                    <a16:creationId xmlns:a16="http://schemas.microsoft.com/office/drawing/2014/main" xmlns="" id="{74C7507A-A2B0-7CEE-92D7-293FFBB1A827}"/>
                  </a:ext>
                </a:extLst>
              </p:cNvPr>
              <p:cNvGrpSpPr/>
              <p:nvPr/>
            </p:nvGrpSpPr>
            <p:grpSpPr>
              <a:xfrm>
                <a:off x="7601444" y="4374756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64" name="Khối vuông 21">
                  <a:extLst>
                    <a:ext uri="{FF2B5EF4-FFF2-40B4-BE49-F238E27FC236}">
                      <a16:creationId xmlns:a16="http://schemas.microsoft.com/office/drawing/2014/main" xmlns="" id="{5E370C64-2BDD-72A3-F4D7-8734397BEF5C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65" name="Đường nối Thẳng 22">
                  <a:extLst>
                    <a:ext uri="{FF2B5EF4-FFF2-40B4-BE49-F238E27FC236}">
                      <a16:creationId xmlns:a16="http://schemas.microsoft.com/office/drawing/2014/main" xmlns="" id="{85C42A1E-E118-5AE7-E9ED-B0735637B02A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Đường nối Thẳng 23">
                  <a:extLst>
                    <a:ext uri="{FF2B5EF4-FFF2-40B4-BE49-F238E27FC236}">
                      <a16:creationId xmlns:a16="http://schemas.microsoft.com/office/drawing/2014/main" xmlns="" id="{3ECA1F03-8FFB-9109-6533-402A46F2B2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Đường nối Thẳng 24">
                  <a:extLst>
                    <a:ext uri="{FF2B5EF4-FFF2-40B4-BE49-F238E27FC236}">
                      <a16:creationId xmlns:a16="http://schemas.microsoft.com/office/drawing/2014/main" xmlns="" id="{685AAAC3-592D-576D-B0D9-5686B103C693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9" name="Nhóm 20">
                <a:extLst>
                  <a:ext uri="{FF2B5EF4-FFF2-40B4-BE49-F238E27FC236}">
                    <a16:creationId xmlns:a16="http://schemas.microsoft.com/office/drawing/2014/main" xmlns="" id="{085CFF81-975D-7F33-7D24-BBBE1F0BCDDB}"/>
                  </a:ext>
                </a:extLst>
              </p:cNvPr>
              <p:cNvGrpSpPr/>
              <p:nvPr/>
            </p:nvGrpSpPr>
            <p:grpSpPr>
              <a:xfrm>
                <a:off x="8298811" y="437413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60" name="Khối vuông 21">
                  <a:extLst>
                    <a:ext uri="{FF2B5EF4-FFF2-40B4-BE49-F238E27FC236}">
                      <a16:creationId xmlns:a16="http://schemas.microsoft.com/office/drawing/2014/main" xmlns="" id="{664B1C4E-D9CF-4ECE-488B-AAA2178439AE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61" name="Đường nối Thẳng 22">
                  <a:extLst>
                    <a:ext uri="{FF2B5EF4-FFF2-40B4-BE49-F238E27FC236}">
                      <a16:creationId xmlns:a16="http://schemas.microsoft.com/office/drawing/2014/main" xmlns="" id="{9A08B20B-D5C0-34AF-4DDD-94DB98504494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Đường nối Thẳng 23">
                  <a:extLst>
                    <a:ext uri="{FF2B5EF4-FFF2-40B4-BE49-F238E27FC236}">
                      <a16:creationId xmlns:a16="http://schemas.microsoft.com/office/drawing/2014/main" xmlns="" id="{367FF0C8-906F-9488-F8A2-6DFB5526D5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Đường nối Thẳng 24">
                  <a:extLst>
                    <a:ext uri="{FF2B5EF4-FFF2-40B4-BE49-F238E27FC236}">
                      <a16:creationId xmlns:a16="http://schemas.microsoft.com/office/drawing/2014/main" xmlns="" id="{EEAE27F6-8CA8-C65D-F463-8134C555ACB5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03" name="Group 402">
            <a:extLst>
              <a:ext uri="{FF2B5EF4-FFF2-40B4-BE49-F238E27FC236}">
                <a16:creationId xmlns:a16="http://schemas.microsoft.com/office/drawing/2014/main" xmlns="" id="{7C0C794F-AE4C-8C5B-8F36-C8274FA15055}"/>
              </a:ext>
            </a:extLst>
          </p:cNvPr>
          <p:cNvGrpSpPr/>
          <p:nvPr/>
        </p:nvGrpSpPr>
        <p:grpSpPr>
          <a:xfrm>
            <a:off x="4002725" y="4303988"/>
            <a:ext cx="2613193" cy="2042840"/>
            <a:chOff x="3957861" y="4476508"/>
            <a:chExt cx="2613193" cy="2042840"/>
          </a:xfrm>
        </p:grpSpPr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xmlns="" id="{DD61C129-C2C5-2602-7DCE-C45408B26679}"/>
                </a:ext>
              </a:extLst>
            </p:cNvPr>
            <p:cNvSpPr txBox="1"/>
            <p:nvPr/>
          </p:nvSpPr>
          <p:spPr>
            <a:xfrm>
              <a:off x="4668550" y="5934573"/>
              <a:ext cx="5820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320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defRPr>
              </a:lvl1pPr>
            </a:lstStyle>
            <a:p>
              <a:r>
                <a:rPr lang="en-US"/>
                <a:t>B</a:t>
              </a:r>
            </a:p>
          </p:txBody>
        </p:sp>
        <p:grpSp>
          <p:nvGrpSpPr>
            <p:cNvPr id="342" name="Group 341">
              <a:extLst>
                <a:ext uri="{FF2B5EF4-FFF2-40B4-BE49-F238E27FC236}">
                  <a16:creationId xmlns:a16="http://schemas.microsoft.com/office/drawing/2014/main" xmlns="" id="{A6EDB117-AD4A-6B8B-1AD9-A89078AD206D}"/>
                </a:ext>
              </a:extLst>
            </p:cNvPr>
            <p:cNvGrpSpPr/>
            <p:nvPr/>
          </p:nvGrpSpPr>
          <p:grpSpPr>
            <a:xfrm>
              <a:off x="3957861" y="4476508"/>
              <a:ext cx="2613193" cy="1389814"/>
              <a:chOff x="7523436" y="2379310"/>
              <a:chExt cx="2910968" cy="1549602"/>
            </a:xfrm>
          </p:grpSpPr>
          <p:grpSp>
            <p:nvGrpSpPr>
              <p:cNvPr id="343" name="Nhóm 20">
                <a:extLst>
                  <a:ext uri="{FF2B5EF4-FFF2-40B4-BE49-F238E27FC236}">
                    <a16:creationId xmlns:a16="http://schemas.microsoft.com/office/drawing/2014/main" xmlns="" id="{88D50B93-1429-2CC7-DD51-7D3C6EEB9003}"/>
                  </a:ext>
                </a:extLst>
              </p:cNvPr>
              <p:cNvGrpSpPr/>
              <p:nvPr/>
            </p:nvGrpSpPr>
            <p:grpSpPr>
              <a:xfrm>
                <a:off x="8153049" y="2379310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99" name="Khối vuông 21">
                  <a:extLst>
                    <a:ext uri="{FF2B5EF4-FFF2-40B4-BE49-F238E27FC236}">
                      <a16:creationId xmlns:a16="http://schemas.microsoft.com/office/drawing/2014/main" xmlns="" id="{88F06F40-150F-1200-1BD8-DCCD15038B17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00" name="Đường nối Thẳng 22">
                  <a:extLst>
                    <a:ext uri="{FF2B5EF4-FFF2-40B4-BE49-F238E27FC236}">
                      <a16:creationId xmlns:a16="http://schemas.microsoft.com/office/drawing/2014/main" xmlns="" id="{66B24BC8-0805-3489-6F1B-DD05C74AD9FE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Đường nối Thẳng 23">
                  <a:extLst>
                    <a:ext uri="{FF2B5EF4-FFF2-40B4-BE49-F238E27FC236}">
                      <a16:creationId xmlns:a16="http://schemas.microsoft.com/office/drawing/2014/main" xmlns="" id="{00CC11ED-94B9-C151-07CE-DE075CB406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Đường nối Thẳng 24">
                  <a:extLst>
                    <a:ext uri="{FF2B5EF4-FFF2-40B4-BE49-F238E27FC236}">
                      <a16:creationId xmlns:a16="http://schemas.microsoft.com/office/drawing/2014/main" xmlns="" id="{A378BF38-E1D0-FF6B-0E32-5F5D956F4CCB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4" name="Nhóm 20">
                <a:extLst>
                  <a:ext uri="{FF2B5EF4-FFF2-40B4-BE49-F238E27FC236}">
                    <a16:creationId xmlns:a16="http://schemas.microsoft.com/office/drawing/2014/main" xmlns="" id="{4E953693-9213-C551-336E-7F3D82BEABDD}"/>
                  </a:ext>
                </a:extLst>
              </p:cNvPr>
              <p:cNvGrpSpPr/>
              <p:nvPr/>
            </p:nvGrpSpPr>
            <p:grpSpPr>
              <a:xfrm>
                <a:off x="8842955" y="2379310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95" name="Khối vuông 21">
                  <a:extLst>
                    <a:ext uri="{FF2B5EF4-FFF2-40B4-BE49-F238E27FC236}">
                      <a16:creationId xmlns:a16="http://schemas.microsoft.com/office/drawing/2014/main" xmlns="" id="{C42F2CEA-F127-8934-8F6F-3E78D2A78C09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96" name="Đường nối Thẳng 22">
                  <a:extLst>
                    <a:ext uri="{FF2B5EF4-FFF2-40B4-BE49-F238E27FC236}">
                      <a16:creationId xmlns:a16="http://schemas.microsoft.com/office/drawing/2014/main" xmlns="" id="{CAEC2B67-055D-F2ED-C236-EFF8E264AA1E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Đường nối Thẳng 23">
                  <a:extLst>
                    <a:ext uri="{FF2B5EF4-FFF2-40B4-BE49-F238E27FC236}">
                      <a16:creationId xmlns:a16="http://schemas.microsoft.com/office/drawing/2014/main" xmlns="" id="{889F7392-153D-1FFA-6345-CBA0CF89A6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Đường nối Thẳng 24">
                  <a:extLst>
                    <a:ext uri="{FF2B5EF4-FFF2-40B4-BE49-F238E27FC236}">
                      <a16:creationId xmlns:a16="http://schemas.microsoft.com/office/drawing/2014/main" xmlns="" id="{79EC7DE1-D327-21DA-84C2-8780FA3D13E8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5" name="Nhóm 20">
                <a:extLst>
                  <a:ext uri="{FF2B5EF4-FFF2-40B4-BE49-F238E27FC236}">
                    <a16:creationId xmlns:a16="http://schemas.microsoft.com/office/drawing/2014/main" xmlns="" id="{0B2D465C-9EF7-9474-196B-F95EB47C8040}"/>
                  </a:ext>
                </a:extLst>
              </p:cNvPr>
              <p:cNvGrpSpPr/>
              <p:nvPr/>
            </p:nvGrpSpPr>
            <p:grpSpPr>
              <a:xfrm>
                <a:off x="9532861" y="2379310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91" name="Khối vuông 21">
                  <a:extLst>
                    <a:ext uri="{FF2B5EF4-FFF2-40B4-BE49-F238E27FC236}">
                      <a16:creationId xmlns:a16="http://schemas.microsoft.com/office/drawing/2014/main" xmlns="" id="{BC751B64-BFE3-A4FC-CBD2-E92A3736DA44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92" name="Đường nối Thẳng 22">
                  <a:extLst>
                    <a:ext uri="{FF2B5EF4-FFF2-40B4-BE49-F238E27FC236}">
                      <a16:creationId xmlns:a16="http://schemas.microsoft.com/office/drawing/2014/main" xmlns="" id="{1517758E-2CCB-6670-299F-4E86569B3CB0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Đường nối Thẳng 23">
                  <a:extLst>
                    <a:ext uri="{FF2B5EF4-FFF2-40B4-BE49-F238E27FC236}">
                      <a16:creationId xmlns:a16="http://schemas.microsoft.com/office/drawing/2014/main" xmlns="" id="{6934624D-9FA5-5F86-D829-D5629CE478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Đường nối Thẳng 24">
                  <a:extLst>
                    <a:ext uri="{FF2B5EF4-FFF2-40B4-BE49-F238E27FC236}">
                      <a16:creationId xmlns:a16="http://schemas.microsoft.com/office/drawing/2014/main" xmlns="" id="{5A030F5A-96B0-B5CD-D409-BCE21CA9E407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6" name="Nhóm 20">
                <a:extLst>
                  <a:ext uri="{FF2B5EF4-FFF2-40B4-BE49-F238E27FC236}">
                    <a16:creationId xmlns:a16="http://schemas.microsoft.com/office/drawing/2014/main" xmlns="" id="{D9860D38-4A5A-BF80-0D6E-6DAE984DDDEC}"/>
                  </a:ext>
                </a:extLst>
              </p:cNvPr>
              <p:cNvGrpSpPr/>
              <p:nvPr/>
            </p:nvGrpSpPr>
            <p:grpSpPr>
              <a:xfrm>
                <a:off x="7946982" y="257788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87" name="Khối vuông 21">
                  <a:extLst>
                    <a:ext uri="{FF2B5EF4-FFF2-40B4-BE49-F238E27FC236}">
                      <a16:creationId xmlns:a16="http://schemas.microsoft.com/office/drawing/2014/main" xmlns="" id="{989AF8F0-9B28-45FC-FAE5-734BABC10B5C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88" name="Đường nối Thẳng 22">
                  <a:extLst>
                    <a:ext uri="{FF2B5EF4-FFF2-40B4-BE49-F238E27FC236}">
                      <a16:creationId xmlns:a16="http://schemas.microsoft.com/office/drawing/2014/main" xmlns="" id="{A980D256-34C8-022C-EA02-F908DDD011CA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Đường nối Thẳng 23">
                  <a:extLst>
                    <a:ext uri="{FF2B5EF4-FFF2-40B4-BE49-F238E27FC236}">
                      <a16:creationId xmlns:a16="http://schemas.microsoft.com/office/drawing/2014/main" xmlns="" id="{74579CC6-CB7A-A31E-A2F2-1AC78771E4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Đường nối Thẳng 24">
                  <a:extLst>
                    <a:ext uri="{FF2B5EF4-FFF2-40B4-BE49-F238E27FC236}">
                      <a16:creationId xmlns:a16="http://schemas.microsoft.com/office/drawing/2014/main" xmlns="" id="{9769AB67-849E-E38D-C3A4-7577C8FD8045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7" name="Nhóm 20">
                <a:extLst>
                  <a:ext uri="{FF2B5EF4-FFF2-40B4-BE49-F238E27FC236}">
                    <a16:creationId xmlns:a16="http://schemas.microsoft.com/office/drawing/2014/main" xmlns="" id="{3381AD46-C4B6-DAAC-AA4A-244AC88FB162}"/>
                  </a:ext>
                </a:extLst>
              </p:cNvPr>
              <p:cNvGrpSpPr/>
              <p:nvPr/>
            </p:nvGrpSpPr>
            <p:grpSpPr>
              <a:xfrm>
                <a:off x="8629886" y="257788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83" name="Khối vuông 21">
                  <a:extLst>
                    <a:ext uri="{FF2B5EF4-FFF2-40B4-BE49-F238E27FC236}">
                      <a16:creationId xmlns:a16="http://schemas.microsoft.com/office/drawing/2014/main" xmlns="" id="{4B24877B-D17D-81E5-1974-00FF1EDC6D3C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84" name="Đường nối Thẳng 22">
                  <a:extLst>
                    <a:ext uri="{FF2B5EF4-FFF2-40B4-BE49-F238E27FC236}">
                      <a16:creationId xmlns:a16="http://schemas.microsoft.com/office/drawing/2014/main" xmlns="" id="{855AA532-E71F-80DE-86FA-EEF8FAE910EE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Đường nối Thẳng 23">
                  <a:extLst>
                    <a:ext uri="{FF2B5EF4-FFF2-40B4-BE49-F238E27FC236}">
                      <a16:creationId xmlns:a16="http://schemas.microsoft.com/office/drawing/2014/main" xmlns="" id="{C651E13B-5597-9951-1C09-CF4E7EF578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Đường nối Thẳng 24">
                  <a:extLst>
                    <a:ext uri="{FF2B5EF4-FFF2-40B4-BE49-F238E27FC236}">
                      <a16:creationId xmlns:a16="http://schemas.microsoft.com/office/drawing/2014/main" xmlns="" id="{E86E8F26-5854-8428-21B0-46DAFF9BFBE1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8" name="Nhóm 20">
                <a:extLst>
                  <a:ext uri="{FF2B5EF4-FFF2-40B4-BE49-F238E27FC236}">
                    <a16:creationId xmlns:a16="http://schemas.microsoft.com/office/drawing/2014/main" xmlns="" id="{CC1F3FC3-DEA8-0767-4CA2-E50945C55C7E}"/>
                  </a:ext>
                </a:extLst>
              </p:cNvPr>
              <p:cNvGrpSpPr/>
              <p:nvPr/>
            </p:nvGrpSpPr>
            <p:grpSpPr>
              <a:xfrm>
                <a:off x="9312790" y="257788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79" name="Khối vuông 21">
                  <a:extLst>
                    <a:ext uri="{FF2B5EF4-FFF2-40B4-BE49-F238E27FC236}">
                      <a16:creationId xmlns:a16="http://schemas.microsoft.com/office/drawing/2014/main" xmlns="" id="{7B584491-A241-FA01-E8B2-DA38C50958CF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80" name="Đường nối Thẳng 22">
                  <a:extLst>
                    <a:ext uri="{FF2B5EF4-FFF2-40B4-BE49-F238E27FC236}">
                      <a16:creationId xmlns:a16="http://schemas.microsoft.com/office/drawing/2014/main" xmlns="" id="{6F4015C5-11F0-14C4-1093-6552598D7E54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Đường nối Thẳng 23">
                  <a:extLst>
                    <a:ext uri="{FF2B5EF4-FFF2-40B4-BE49-F238E27FC236}">
                      <a16:creationId xmlns:a16="http://schemas.microsoft.com/office/drawing/2014/main" xmlns="" id="{637EEF22-3C6B-8D40-2B92-276CBD61F6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Đường nối Thẳng 24">
                  <a:extLst>
                    <a:ext uri="{FF2B5EF4-FFF2-40B4-BE49-F238E27FC236}">
                      <a16:creationId xmlns:a16="http://schemas.microsoft.com/office/drawing/2014/main" xmlns="" id="{0C2109D0-993F-389B-60A8-E73FD12BADA0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9" name="Nhóm 20">
                <a:extLst>
                  <a:ext uri="{FF2B5EF4-FFF2-40B4-BE49-F238E27FC236}">
                    <a16:creationId xmlns:a16="http://schemas.microsoft.com/office/drawing/2014/main" xmlns="" id="{4CE30D6C-B51F-226B-10E9-9376A8221A95}"/>
                  </a:ext>
                </a:extLst>
              </p:cNvPr>
              <p:cNvGrpSpPr/>
              <p:nvPr/>
            </p:nvGrpSpPr>
            <p:grpSpPr>
              <a:xfrm>
                <a:off x="7734139" y="278804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75" name="Khối vuông 21">
                  <a:extLst>
                    <a:ext uri="{FF2B5EF4-FFF2-40B4-BE49-F238E27FC236}">
                      <a16:creationId xmlns:a16="http://schemas.microsoft.com/office/drawing/2014/main" xmlns="" id="{200497F3-214E-657A-A99D-18333AADB4A2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76" name="Đường nối Thẳng 22">
                  <a:extLst>
                    <a:ext uri="{FF2B5EF4-FFF2-40B4-BE49-F238E27FC236}">
                      <a16:creationId xmlns:a16="http://schemas.microsoft.com/office/drawing/2014/main" xmlns="" id="{38AAA959-1EBA-A5CE-23A9-BCA1F8D4E2AB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Đường nối Thẳng 23">
                  <a:extLst>
                    <a:ext uri="{FF2B5EF4-FFF2-40B4-BE49-F238E27FC236}">
                      <a16:creationId xmlns:a16="http://schemas.microsoft.com/office/drawing/2014/main" xmlns="" id="{D3976ADD-3B2C-ADEC-66FA-61A3A8E10C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Đường nối Thẳng 24">
                  <a:extLst>
                    <a:ext uri="{FF2B5EF4-FFF2-40B4-BE49-F238E27FC236}">
                      <a16:creationId xmlns:a16="http://schemas.microsoft.com/office/drawing/2014/main" xmlns="" id="{C22675F1-B9CA-2995-7042-41DA4C66317A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0" name="Nhóm 20">
                <a:extLst>
                  <a:ext uri="{FF2B5EF4-FFF2-40B4-BE49-F238E27FC236}">
                    <a16:creationId xmlns:a16="http://schemas.microsoft.com/office/drawing/2014/main" xmlns="" id="{2109E2F6-AA3D-7BB1-5363-97BC74037A44}"/>
                  </a:ext>
                </a:extLst>
              </p:cNvPr>
              <p:cNvGrpSpPr/>
              <p:nvPr/>
            </p:nvGrpSpPr>
            <p:grpSpPr>
              <a:xfrm>
                <a:off x="8414499" y="279658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71" name="Khối vuông 21">
                  <a:extLst>
                    <a:ext uri="{FF2B5EF4-FFF2-40B4-BE49-F238E27FC236}">
                      <a16:creationId xmlns:a16="http://schemas.microsoft.com/office/drawing/2014/main" xmlns="" id="{6676ADD8-6E72-16EE-9D4A-74A86ADDDE42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72" name="Đường nối Thẳng 22">
                  <a:extLst>
                    <a:ext uri="{FF2B5EF4-FFF2-40B4-BE49-F238E27FC236}">
                      <a16:creationId xmlns:a16="http://schemas.microsoft.com/office/drawing/2014/main" xmlns="" id="{3DD4B4B0-DEFC-24C1-E36D-7A1E53E32789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Đường nối Thẳng 23">
                  <a:extLst>
                    <a:ext uri="{FF2B5EF4-FFF2-40B4-BE49-F238E27FC236}">
                      <a16:creationId xmlns:a16="http://schemas.microsoft.com/office/drawing/2014/main" xmlns="" id="{CD23DCB2-FBCC-4AA9-F53F-53E41B0E10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Đường nối Thẳng 24">
                  <a:extLst>
                    <a:ext uri="{FF2B5EF4-FFF2-40B4-BE49-F238E27FC236}">
                      <a16:creationId xmlns:a16="http://schemas.microsoft.com/office/drawing/2014/main" xmlns="" id="{2A579026-7501-2E49-56F5-81E4C75E8B2C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1" name="Nhóm 20">
                <a:extLst>
                  <a:ext uri="{FF2B5EF4-FFF2-40B4-BE49-F238E27FC236}">
                    <a16:creationId xmlns:a16="http://schemas.microsoft.com/office/drawing/2014/main" xmlns="" id="{F8144C69-F08F-7C7A-0397-1CB47F99EA22}"/>
                  </a:ext>
                </a:extLst>
              </p:cNvPr>
              <p:cNvGrpSpPr/>
              <p:nvPr/>
            </p:nvGrpSpPr>
            <p:grpSpPr>
              <a:xfrm>
                <a:off x="9094859" y="2794612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67" name="Khối vuông 21">
                  <a:extLst>
                    <a:ext uri="{FF2B5EF4-FFF2-40B4-BE49-F238E27FC236}">
                      <a16:creationId xmlns:a16="http://schemas.microsoft.com/office/drawing/2014/main" xmlns="" id="{F58058B0-805E-4A19-DFB3-4A5EC52AB728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68" name="Đường nối Thẳng 22">
                  <a:extLst>
                    <a:ext uri="{FF2B5EF4-FFF2-40B4-BE49-F238E27FC236}">
                      <a16:creationId xmlns:a16="http://schemas.microsoft.com/office/drawing/2014/main" xmlns="" id="{3104A8F1-C5C9-1273-4D27-50BB23057EF0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Đường nối Thẳng 23">
                  <a:extLst>
                    <a:ext uri="{FF2B5EF4-FFF2-40B4-BE49-F238E27FC236}">
                      <a16:creationId xmlns:a16="http://schemas.microsoft.com/office/drawing/2014/main" xmlns="" id="{E0659882-26EB-2B1C-7112-E20470BE8D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Đường nối Thẳng 24">
                  <a:extLst>
                    <a:ext uri="{FF2B5EF4-FFF2-40B4-BE49-F238E27FC236}">
                      <a16:creationId xmlns:a16="http://schemas.microsoft.com/office/drawing/2014/main" xmlns="" id="{5EE4D776-9DE6-DDF1-88A1-DFF31D0E4DEF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2" name="Nhóm 20">
                <a:extLst>
                  <a:ext uri="{FF2B5EF4-FFF2-40B4-BE49-F238E27FC236}">
                    <a16:creationId xmlns:a16="http://schemas.microsoft.com/office/drawing/2014/main" xmlns="" id="{132C9E62-6E21-4377-687C-8DCFC360F862}"/>
                  </a:ext>
                </a:extLst>
              </p:cNvPr>
              <p:cNvGrpSpPr/>
              <p:nvPr/>
            </p:nvGrpSpPr>
            <p:grpSpPr>
              <a:xfrm>
                <a:off x="7523436" y="3005664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63" name="Khối vuông 21">
                  <a:extLst>
                    <a:ext uri="{FF2B5EF4-FFF2-40B4-BE49-F238E27FC236}">
                      <a16:creationId xmlns:a16="http://schemas.microsoft.com/office/drawing/2014/main" xmlns="" id="{B500CA5B-4BEA-66AB-88AC-D87230B9CF9C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64" name="Đường nối Thẳng 22">
                  <a:extLst>
                    <a:ext uri="{FF2B5EF4-FFF2-40B4-BE49-F238E27FC236}">
                      <a16:creationId xmlns:a16="http://schemas.microsoft.com/office/drawing/2014/main" xmlns="" id="{6D06FF85-D1AC-B4CC-142A-FED3E9E5476D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5" name="Đường nối Thẳng 23">
                  <a:extLst>
                    <a:ext uri="{FF2B5EF4-FFF2-40B4-BE49-F238E27FC236}">
                      <a16:creationId xmlns:a16="http://schemas.microsoft.com/office/drawing/2014/main" xmlns="" id="{A28A05BA-1033-9324-D8B5-8B0A47B7CA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Đường nối Thẳng 24">
                  <a:extLst>
                    <a:ext uri="{FF2B5EF4-FFF2-40B4-BE49-F238E27FC236}">
                      <a16:creationId xmlns:a16="http://schemas.microsoft.com/office/drawing/2014/main" xmlns="" id="{217CDDDC-4948-02EF-D858-945D7CC2E425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3" name="Nhóm 20">
                <a:extLst>
                  <a:ext uri="{FF2B5EF4-FFF2-40B4-BE49-F238E27FC236}">
                    <a16:creationId xmlns:a16="http://schemas.microsoft.com/office/drawing/2014/main" xmlns="" id="{2173002D-7B62-3911-A565-181645057485}"/>
                  </a:ext>
                </a:extLst>
              </p:cNvPr>
              <p:cNvGrpSpPr/>
              <p:nvPr/>
            </p:nvGrpSpPr>
            <p:grpSpPr>
              <a:xfrm>
                <a:off x="8201479" y="3010931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59" name="Khối vuông 21">
                  <a:extLst>
                    <a:ext uri="{FF2B5EF4-FFF2-40B4-BE49-F238E27FC236}">
                      <a16:creationId xmlns:a16="http://schemas.microsoft.com/office/drawing/2014/main" xmlns="" id="{95F56DA7-A337-B8D2-87BE-8C7C180D4EC1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60" name="Đường nối Thẳng 22">
                  <a:extLst>
                    <a:ext uri="{FF2B5EF4-FFF2-40B4-BE49-F238E27FC236}">
                      <a16:creationId xmlns:a16="http://schemas.microsoft.com/office/drawing/2014/main" xmlns="" id="{72991AC4-A2FB-9EFE-5011-11903BB6D073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Đường nối Thẳng 23">
                  <a:extLst>
                    <a:ext uri="{FF2B5EF4-FFF2-40B4-BE49-F238E27FC236}">
                      <a16:creationId xmlns:a16="http://schemas.microsoft.com/office/drawing/2014/main" xmlns="" id="{0E34C1CB-78AE-7E86-CA57-C94EFC5977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Đường nối Thẳng 24">
                  <a:extLst>
                    <a:ext uri="{FF2B5EF4-FFF2-40B4-BE49-F238E27FC236}">
                      <a16:creationId xmlns:a16="http://schemas.microsoft.com/office/drawing/2014/main" xmlns="" id="{6BD1FFEF-2157-CE78-0ED2-E7BAC74849FF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4" name="Nhóm 20">
                <a:extLst>
                  <a:ext uri="{FF2B5EF4-FFF2-40B4-BE49-F238E27FC236}">
                    <a16:creationId xmlns:a16="http://schemas.microsoft.com/office/drawing/2014/main" xmlns="" id="{36D03231-676A-8A24-E165-B58CDB266BD5}"/>
                  </a:ext>
                </a:extLst>
              </p:cNvPr>
              <p:cNvGrpSpPr/>
              <p:nvPr/>
            </p:nvGrpSpPr>
            <p:grpSpPr>
              <a:xfrm>
                <a:off x="8879522" y="3016198"/>
                <a:ext cx="901543" cy="912714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355" name="Khối vuông 21">
                  <a:extLst>
                    <a:ext uri="{FF2B5EF4-FFF2-40B4-BE49-F238E27FC236}">
                      <a16:creationId xmlns:a16="http://schemas.microsoft.com/office/drawing/2014/main" xmlns="" id="{674850E3-D785-743F-EC5B-3F727C866659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56" name="Đường nối Thẳng 22">
                  <a:extLst>
                    <a:ext uri="{FF2B5EF4-FFF2-40B4-BE49-F238E27FC236}">
                      <a16:creationId xmlns:a16="http://schemas.microsoft.com/office/drawing/2014/main" xmlns="" id="{C460FF9E-A16A-4CB3-C057-EFD7BB0BF84D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Đường nối Thẳng 23">
                  <a:extLst>
                    <a:ext uri="{FF2B5EF4-FFF2-40B4-BE49-F238E27FC236}">
                      <a16:creationId xmlns:a16="http://schemas.microsoft.com/office/drawing/2014/main" xmlns="" id="{B120A361-759B-6DC6-9B34-5AC49290D4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Đường nối Thẳng 24">
                  <a:extLst>
                    <a:ext uri="{FF2B5EF4-FFF2-40B4-BE49-F238E27FC236}">
                      <a16:creationId xmlns:a16="http://schemas.microsoft.com/office/drawing/2014/main" xmlns="" id="{FDABE824-C7B6-216B-148A-987E60A0772A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33" name="Group 432">
            <a:extLst>
              <a:ext uri="{FF2B5EF4-FFF2-40B4-BE49-F238E27FC236}">
                <a16:creationId xmlns:a16="http://schemas.microsoft.com/office/drawing/2014/main" xmlns="" id="{C6F6D80B-7FA8-D295-1DCA-BB646A4A5550}"/>
              </a:ext>
            </a:extLst>
          </p:cNvPr>
          <p:cNvGrpSpPr/>
          <p:nvPr/>
        </p:nvGrpSpPr>
        <p:grpSpPr>
          <a:xfrm>
            <a:off x="638058" y="2553995"/>
            <a:ext cx="2613193" cy="3985156"/>
            <a:chOff x="638058" y="2690625"/>
            <a:chExt cx="2613193" cy="39851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E1DFF422-295C-1162-8AB4-25D9BE438049}"/>
                </a:ext>
              </a:extLst>
            </p:cNvPr>
            <p:cNvSpPr txBox="1"/>
            <p:nvPr/>
          </p:nvSpPr>
          <p:spPr>
            <a:xfrm>
              <a:off x="1620140" y="5906340"/>
              <a:ext cx="58209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320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defRPr>
              </a:lvl1pPr>
            </a:lstStyle>
            <a:p>
              <a:r>
                <a:rPr lang="en-US"/>
                <a:t>A</a:t>
              </a:r>
            </a:p>
          </p:txBody>
        </p:sp>
        <p:grpSp>
          <p:nvGrpSpPr>
            <p:cNvPr id="429" name="Group 428">
              <a:extLst>
                <a:ext uri="{FF2B5EF4-FFF2-40B4-BE49-F238E27FC236}">
                  <a16:creationId xmlns:a16="http://schemas.microsoft.com/office/drawing/2014/main" xmlns="" id="{B5E56F8A-664B-FCA3-4AE5-BBE8090A176C}"/>
                </a:ext>
              </a:extLst>
            </p:cNvPr>
            <p:cNvGrpSpPr/>
            <p:nvPr/>
          </p:nvGrpSpPr>
          <p:grpSpPr>
            <a:xfrm>
              <a:off x="638058" y="2690625"/>
              <a:ext cx="2613193" cy="3165940"/>
              <a:chOff x="638058" y="2669605"/>
              <a:chExt cx="2613193" cy="3165940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xmlns="" id="{DCF55971-1981-0BE3-4C1E-ED8560B8FB7A}"/>
                  </a:ext>
                </a:extLst>
              </p:cNvPr>
              <p:cNvGrpSpPr/>
              <p:nvPr/>
            </p:nvGrpSpPr>
            <p:grpSpPr>
              <a:xfrm>
                <a:off x="638058" y="4445731"/>
                <a:ext cx="2613193" cy="1389814"/>
                <a:chOff x="7523436" y="2379310"/>
                <a:chExt cx="2910968" cy="1549602"/>
              </a:xfrm>
            </p:grpSpPr>
            <p:grpSp>
              <p:nvGrpSpPr>
                <p:cNvPr id="8" name="Nhóm 20">
                  <a:extLst>
                    <a:ext uri="{FF2B5EF4-FFF2-40B4-BE49-F238E27FC236}">
                      <a16:creationId xmlns:a16="http://schemas.microsoft.com/office/drawing/2014/main" xmlns="" id="{CD83B7DB-7945-6D91-AEA9-A8B7BB4D5357}"/>
                    </a:ext>
                  </a:extLst>
                </p:cNvPr>
                <p:cNvGrpSpPr/>
                <p:nvPr/>
              </p:nvGrpSpPr>
              <p:grpSpPr>
                <a:xfrm>
                  <a:off x="8153049" y="2379310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29" name="Khối vuông 21">
                    <a:extLst>
                      <a:ext uri="{FF2B5EF4-FFF2-40B4-BE49-F238E27FC236}">
                        <a16:creationId xmlns:a16="http://schemas.microsoft.com/office/drawing/2014/main" xmlns="" id="{93B87622-470F-F95D-342C-C9D27EBAFD55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30" name="Đường nối Thẳng 22">
                    <a:extLst>
                      <a:ext uri="{FF2B5EF4-FFF2-40B4-BE49-F238E27FC236}">
                        <a16:creationId xmlns:a16="http://schemas.microsoft.com/office/drawing/2014/main" xmlns="" id="{E851E1E3-2E65-5327-6B1B-14513446331E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Đường nối Thẳng 23">
                    <a:extLst>
                      <a:ext uri="{FF2B5EF4-FFF2-40B4-BE49-F238E27FC236}">
                        <a16:creationId xmlns:a16="http://schemas.microsoft.com/office/drawing/2014/main" xmlns="" id="{89D4C6A9-825A-97EC-8140-A6B6F3C508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Đường nối Thẳng 24">
                    <a:extLst>
                      <a:ext uri="{FF2B5EF4-FFF2-40B4-BE49-F238E27FC236}">
                        <a16:creationId xmlns:a16="http://schemas.microsoft.com/office/drawing/2014/main" xmlns="" id="{9896310C-F878-3507-C9EE-56BC4DACE923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" name="Nhóm 20">
                  <a:extLst>
                    <a:ext uri="{FF2B5EF4-FFF2-40B4-BE49-F238E27FC236}">
                      <a16:creationId xmlns:a16="http://schemas.microsoft.com/office/drawing/2014/main" xmlns="" id="{749933AE-2F03-396F-0B7E-F153DED238A4}"/>
                    </a:ext>
                  </a:extLst>
                </p:cNvPr>
                <p:cNvGrpSpPr/>
                <p:nvPr/>
              </p:nvGrpSpPr>
              <p:grpSpPr>
                <a:xfrm>
                  <a:off x="8842955" y="2379310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23" name="Khối vuông 21">
                    <a:extLst>
                      <a:ext uri="{FF2B5EF4-FFF2-40B4-BE49-F238E27FC236}">
                        <a16:creationId xmlns:a16="http://schemas.microsoft.com/office/drawing/2014/main" xmlns="" id="{53D7EB45-E9EF-2CD7-3DA5-C7AE9B009A94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4" name="Đường nối Thẳng 22">
                    <a:extLst>
                      <a:ext uri="{FF2B5EF4-FFF2-40B4-BE49-F238E27FC236}">
                        <a16:creationId xmlns:a16="http://schemas.microsoft.com/office/drawing/2014/main" xmlns="" id="{2DD180D1-886A-6977-0702-A6CBE5E13D8B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Đường nối Thẳng 23">
                    <a:extLst>
                      <a:ext uri="{FF2B5EF4-FFF2-40B4-BE49-F238E27FC236}">
                        <a16:creationId xmlns:a16="http://schemas.microsoft.com/office/drawing/2014/main" xmlns="" id="{A0DA36B3-F35A-337C-CE15-1728857D7A1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Đường nối Thẳng 24">
                    <a:extLst>
                      <a:ext uri="{FF2B5EF4-FFF2-40B4-BE49-F238E27FC236}">
                        <a16:creationId xmlns:a16="http://schemas.microsoft.com/office/drawing/2014/main" xmlns="" id="{1667FA3E-EF70-37FF-87FA-2EEABBA30099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" name="Nhóm 20">
                  <a:extLst>
                    <a:ext uri="{FF2B5EF4-FFF2-40B4-BE49-F238E27FC236}">
                      <a16:creationId xmlns:a16="http://schemas.microsoft.com/office/drawing/2014/main" xmlns="" id="{7DEC1375-B6A7-B47A-0225-9D4E2C862A88}"/>
                    </a:ext>
                  </a:extLst>
                </p:cNvPr>
                <p:cNvGrpSpPr/>
                <p:nvPr/>
              </p:nvGrpSpPr>
              <p:grpSpPr>
                <a:xfrm>
                  <a:off x="9532861" y="2379310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18" name="Khối vuông 21">
                    <a:extLst>
                      <a:ext uri="{FF2B5EF4-FFF2-40B4-BE49-F238E27FC236}">
                        <a16:creationId xmlns:a16="http://schemas.microsoft.com/office/drawing/2014/main" xmlns="" id="{4718ED34-0825-F982-86DA-A0FCD09C0C19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0" name="Đường nối Thẳng 22">
                    <a:extLst>
                      <a:ext uri="{FF2B5EF4-FFF2-40B4-BE49-F238E27FC236}">
                        <a16:creationId xmlns:a16="http://schemas.microsoft.com/office/drawing/2014/main" xmlns="" id="{F5EB2C15-2B93-62E0-337C-FB434A1F0361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Đường nối Thẳng 23">
                    <a:extLst>
                      <a:ext uri="{FF2B5EF4-FFF2-40B4-BE49-F238E27FC236}">
                        <a16:creationId xmlns:a16="http://schemas.microsoft.com/office/drawing/2014/main" xmlns="" id="{BCB75063-AAB6-E223-07ED-043A41E83A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Đường nối Thẳng 24">
                    <a:extLst>
                      <a:ext uri="{FF2B5EF4-FFF2-40B4-BE49-F238E27FC236}">
                        <a16:creationId xmlns:a16="http://schemas.microsoft.com/office/drawing/2014/main" xmlns="" id="{88CE379E-5A4F-B215-2945-47840F340F4A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" name="Nhóm 20">
                  <a:extLst>
                    <a:ext uri="{FF2B5EF4-FFF2-40B4-BE49-F238E27FC236}">
                      <a16:creationId xmlns:a16="http://schemas.microsoft.com/office/drawing/2014/main" xmlns="" id="{6140BFBB-0CB1-9E5D-967D-BC45F4ED827C}"/>
                    </a:ext>
                  </a:extLst>
                </p:cNvPr>
                <p:cNvGrpSpPr/>
                <p:nvPr/>
              </p:nvGrpSpPr>
              <p:grpSpPr>
                <a:xfrm>
                  <a:off x="7946982" y="257788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14" name="Khối vuông 21">
                    <a:extLst>
                      <a:ext uri="{FF2B5EF4-FFF2-40B4-BE49-F238E27FC236}">
                        <a16:creationId xmlns:a16="http://schemas.microsoft.com/office/drawing/2014/main" xmlns="" id="{2ABA6523-CEB5-6D9B-EECE-F3D57E504116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5" name="Đường nối Thẳng 22">
                    <a:extLst>
                      <a:ext uri="{FF2B5EF4-FFF2-40B4-BE49-F238E27FC236}">
                        <a16:creationId xmlns:a16="http://schemas.microsoft.com/office/drawing/2014/main" xmlns="" id="{F5D96A8F-8713-0409-9DBC-E7EA2BBE68AF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Đường nối Thẳng 23">
                    <a:extLst>
                      <a:ext uri="{FF2B5EF4-FFF2-40B4-BE49-F238E27FC236}">
                        <a16:creationId xmlns:a16="http://schemas.microsoft.com/office/drawing/2014/main" xmlns="" id="{45CD308C-053E-72E7-688F-688A019B34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Đường nối Thẳng 24">
                    <a:extLst>
                      <a:ext uri="{FF2B5EF4-FFF2-40B4-BE49-F238E27FC236}">
                        <a16:creationId xmlns:a16="http://schemas.microsoft.com/office/drawing/2014/main" xmlns="" id="{B0FED6E6-5C97-5441-0E41-EB5EA428EFB5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" name="Nhóm 20">
                  <a:extLst>
                    <a:ext uri="{FF2B5EF4-FFF2-40B4-BE49-F238E27FC236}">
                      <a16:creationId xmlns:a16="http://schemas.microsoft.com/office/drawing/2014/main" xmlns="" id="{A334FDCF-05ED-D662-E8C1-3024528DE24A}"/>
                    </a:ext>
                  </a:extLst>
                </p:cNvPr>
                <p:cNvGrpSpPr/>
                <p:nvPr/>
              </p:nvGrpSpPr>
              <p:grpSpPr>
                <a:xfrm>
                  <a:off x="8629886" y="257788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39" name="Khối vuông 21">
                    <a:extLst>
                      <a:ext uri="{FF2B5EF4-FFF2-40B4-BE49-F238E27FC236}">
                        <a16:creationId xmlns:a16="http://schemas.microsoft.com/office/drawing/2014/main" xmlns="" id="{088513C3-A8EC-3586-353C-9BDF687B5AEC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40" name="Đường nối Thẳng 22">
                    <a:extLst>
                      <a:ext uri="{FF2B5EF4-FFF2-40B4-BE49-F238E27FC236}">
                        <a16:creationId xmlns:a16="http://schemas.microsoft.com/office/drawing/2014/main" xmlns="" id="{7EF32DA6-3430-5C37-BC47-70B4597277FA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Đường nối Thẳng 23">
                    <a:extLst>
                      <a:ext uri="{FF2B5EF4-FFF2-40B4-BE49-F238E27FC236}">
                        <a16:creationId xmlns:a16="http://schemas.microsoft.com/office/drawing/2014/main" xmlns="" id="{0586199D-32E2-36F5-89F4-02772A2DCD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Đường nối Thẳng 24">
                    <a:extLst>
                      <a:ext uri="{FF2B5EF4-FFF2-40B4-BE49-F238E27FC236}">
                        <a16:creationId xmlns:a16="http://schemas.microsoft.com/office/drawing/2014/main" xmlns="" id="{883AE9A1-B0C8-BB31-33B0-67B252AAAE14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" name="Nhóm 20">
                  <a:extLst>
                    <a:ext uri="{FF2B5EF4-FFF2-40B4-BE49-F238E27FC236}">
                      <a16:creationId xmlns:a16="http://schemas.microsoft.com/office/drawing/2014/main" xmlns="" id="{16287C5E-9C23-920B-D126-6C9C93B3262E}"/>
                    </a:ext>
                  </a:extLst>
                </p:cNvPr>
                <p:cNvGrpSpPr/>
                <p:nvPr/>
              </p:nvGrpSpPr>
              <p:grpSpPr>
                <a:xfrm>
                  <a:off x="9312790" y="257788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44" name="Khối vuông 21">
                    <a:extLst>
                      <a:ext uri="{FF2B5EF4-FFF2-40B4-BE49-F238E27FC236}">
                        <a16:creationId xmlns:a16="http://schemas.microsoft.com/office/drawing/2014/main" xmlns="" id="{5DB9D03F-0C88-C175-7985-BD8B6B523290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45" name="Đường nối Thẳng 22">
                    <a:extLst>
                      <a:ext uri="{FF2B5EF4-FFF2-40B4-BE49-F238E27FC236}">
                        <a16:creationId xmlns:a16="http://schemas.microsoft.com/office/drawing/2014/main" xmlns="" id="{9F60DA89-1318-8610-BEF7-0B5BE9A023C8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Đường nối Thẳng 23">
                    <a:extLst>
                      <a:ext uri="{FF2B5EF4-FFF2-40B4-BE49-F238E27FC236}">
                        <a16:creationId xmlns:a16="http://schemas.microsoft.com/office/drawing/2014/main" xmlns="" id="{CD80E256-F38E-009D-F6C0-70E717ABFE8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Đường nối Thẳng 24">
                    <a:extLst>
                      <a:ext uri="{FF2B5EF4-FFF2-40B4-BE49-F238E27FC236}">
                        <a16:creationId xmlns:a16="http://schemas.microsoft.com/office/drawing/2014/main" xmlns="" id="{126E117B-0A92-2DA8-D398-FFFCB9880E30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" name="Nhóm 20">
                  <a:extLst>
                    <a:ext uri="{FF2B5EF4-FFF2-40B4-BE49-F238E27FC236}">
                      <a16:creationId xmlns:a16="http://schemas.microsoft.com/office/drawing/2014/main" xmlns="" id="{AB800C32-0E70-A237-5E71-80FCF5898B8E}"/>
                    </a:ext>
                  </a:extLst>
                </p:cNvPr>
                <p:cNvGrpSpPr/>
                <p:nvPr/>
              </p:nvGrpSpPr>
              <p:grpSpPr>
                <a:xfrm>
                  <a:off x="7734139" y="278804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49" name="Khối vuông 21">
                    <a:extLst>
                      <a:ext uri="{FF2B5EF4-FFF2-40B4-BE49-F238E27FC236}">
                        <a16:creationId xmlns:a16="http://schemas.microsoft.com/office/drawing/2014/main" xmlns="" id="{2499DC70-17DF-064B-CA7F-5409843346F3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50" name="Đường nối Thẳng 22">
                    <a:extLst>
                      <a:ext uri="{FF2B5EF4-FFF2-40B4-BE49-F238E27FC236}">
                        <a16:creationId xmlns:a16="http://schemas.microsoft.com/office/drawing/2014/main" xmlns="" id="{07927FF8-76B3-F1E2-E624-0A950EF93F25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Đường nối Thẳng 23">
                    <a:extLst>
                      <a:ext uri="{FF2B5EF4-FFF2-40B4-BE49-F238E27FC236}">
                        <a16:creationId xmlns:a16="http://schemas.microsoft.com/office/drawing/2014/main" xmlns="" id="{C5E66D21-8E54-AA5B-1CE0-5A90CF0ED0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Đường nối Thẳng 24">
                    <a:extLst>
                      <a:ext uri="{FF2B5EF4-FFF2-40B4-BE49-F238E27FC236}">
                        <a16:creationId xmlns:a16="http://schemas.microsoft.com/office/drawing/2014/main" xmlns="" id="{A9F48ED4-853C-C714-091E-07F9120D1E47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Nhóm 20">
                  <a:extLst>
                    <a:ext uri="{FF2B5EF4-FFF2-40B4-BE49-F238E27FC236}">
                      <a16:creationId xmlns:a16="http://schemas.microsoft.com/office/drawing/2014/main" xmlns="" id="{DBC826E8-7366-6CCB-0227-5824736B2E14}"/>
                    </a:ext>
                  </a:extLst>
                </p:cNvPr>
                <p:cNvGrpSpPr/>
                <p:nvPr/>
              </p:nvGrpSpPr>
              <p:grpSpPr>
                <a:xfrm>
                  <a:off x="8414499" y="279658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54" name="Khối vuông 21">
                    <a:extLst>
                      <a:ext uri="{FF2B5EF4-FFF2-40B4-BE49-F238E27FC236}">
                        <a16:creationId xmlns:a16="http://schemas.microsoft.com/office/drawing/2014/main" xmlns="" id="{B240503F-2EF8-57C5-E677-C93A3435590C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55" name="Đường nối Thẳng 22">
                    <a:extLst>
                      <a:ext uri="{FF2B5EF4-FFF2-40B4-BE49-F238E27FC236}">
                        <a16:creationId xmlns:a16="http://schemas.microsoft.com/office/drawing/2014/main" xmlns="" id="{7E94CCA3-3E15-0313-D397-424678FBA0EC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Đường nối Thẳng 23">
                    <a:extLst>
                      <a:ext uri="{FF2B5EF4-FFF2-40B4-BE49-F238E27FC236}">
                        <a16:creationId xmlns:a16="http://schemas.microsoft.com/office/drawing/2014/main" xmlns="" id="{ABF388E6-3F9A-7483-7572-DCC75301476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Đường nối Thẳng 24">
                    <a:extLst>
                      <a:ext uri="{FF2B5EF4-FFF2-40B4-BE49-F238E27FC236}">
                        <a16:creationId xmlns:a16="http://schemas.microsoft.com/office/drawing/2014/main" xmlns="" id="{188D4DB2-E5FC-341B-CC5D-8C7C6F985308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8" name="Nhóm 20">
                  <a:extLst>
                    <a:ext uri="{FF2B5EF4-FFF2-40B4-BE49-F238E27FC236}">
                      <a16:creationId xmlns:a16="http://schemas.microsoft.com/office/drawing/2014/main" xmlns="" id="{DE783754-55E4-4622-7D61-24C9C20BFF6C}"/>
                    </a:ext>
                  </a:extLst>
                </p:cNvPr>
                <p:cNvGrpSpPr/>
                <p:nvPr/>
              </p:nvGrpSpPr>
              <p:grpSpPr>
                <a:xfrm>
                  <a:off x="9094859" y="279461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59" name="Khối vuông 21">
                    <a:extLst>
                      <a:ext uri="{FF2B5EF4-FFF2-40B4-BE49-F238E27FC236}">
                        <a16:creationId xmlns:a16="http://schemas.microsoft.com/office/drawing/2014/main" xmlns="" id="{964022E0-1720-9304-179B-749C64F1080A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60" name="Đường nối Thẳng 22">
                    <a:extLst>
                      <a:ext uri="{FF2B5EF4-FFF2-40B4-BE49-F238E27FC236}">
                        <a16:creationId xmlns:a16="http://schemas.microsoft.com/office/drawing/2014/main" xmlns="" id="{4B5F14B6-2F7B-8162-788A-43A69EE0571C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Đường nối Thẳng 23">
                    <a:extLst>
                      <a:ext uri="{FF2B5EF4-FFF2-40B4-BE49-F238E27FC236}">
                        <a16:creationId xmlns:a16="http://schemas.microsoft.com/office/drawing/2014/main" xmlns="" id="{3DA17BFC-6E07-57DB-F1AA-F418B167CC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Đường nối Thẳng 24">
                    <a:extLst>
                      <a:ext uri="{FF2B5EF4-FFF2-40B4-BE49-F238E27FC236}">
                        <a16:creationId xmlns:a16="http://schemas.microsoft.com/office/drawing/2014/main" xmlns="" id="{C04CB966-BD6B-4109-1A6E-C29F7513845F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3" name="Nhóm 20">
                  <a:extLst>
                    <a:ext uri="{FF2B5EF4-FFF2-40B4-BE49-F238E27FC236}">
                      <a16:creationId xmlns:a16="http://schemas.microsoft.com/office/drawing/2014/main" xmlns="" id="{DD13B8A1-ABDD-44B5-A741-99887C34ED75}"/>
                    </a:ext>
                  </a:extLst>
                </p:cNvPr>
                <p:cNvGrpSpPr/>
                <p:nvPr/>
              </p:nvGrpSpPr>
              <p:grpSpPr>
                <a:xfrm>
                  <a:off x="7523436" y="3005664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64" name="Khối vuông 21">
                    <a:extLst>
                      <a:ext uri="{FF2B5EF4-FFF2-40B4-BE49-F238E27FC236}">
                        <a16:creationId xmlns:a16="http://schemas.microsoft.com/office/drawing/2014/main" xmlns="" id="{127ED725-5C8B-70B1-58CF-78B6DEE6AA8D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65" name="Đường nối Thẳng 22">
                    <a:extLst>
                      <a:ext uri="{FF2B5EF4-FFF2-40B4-BE49-F238E27FC236}">
                        <a16:creationId xmlns:a16="http://schemas.microsoft.com/office/drawing/2014/main" xmlns="" id="{FA48585A-64BA-9884-29DC-8F0A8F023747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Đường nối Thẳng 23">
                    <a:extLst>
                      <a:ext uri="{FF2B5EF4-FFF2-40B4-BE49-F238E27FC236}">
                        <a16:creationId xmlns:a16="http://schemas.microsoft.com/office/drawing/2014/main" xmlns="" id="{F3EBBCF5-557D-47BD-DC79-104AD445462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Đường nối Thẳng 24">
                    <a:extLst>
                      <a:ext uri="{FF2B5EF4-FFF2-40B4-BE49-F238E27FC236}">
                        <a16:creationId xmlns:a16="http://schemas.microsoft.com/office/drawing/2014/main" xmlns="" id="{F2A33427-69C8-1157-DCBD-B809C9991389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Nhóm 20">
                  <a:extLst>
                    <a:ext uri="{FF2B5EF4-FFF2-40B4-BE49-F238E27FC236}">
                      <a16:creationId xmlns:a16="http://schemas.microsoft.com/office/drawing/2014/main" xmlns="" id="{4BDB2649-A5E2-09F4-7A73-DD8F28AFC402}"/>
                    </a:ext>
                  </a:extLst>
                </p:cNvPr>
                <p:cNvGrpSpPr/>
                <p:nvPr/>
              </p:nvGrpSpPr>
              <p:grpSpPr>
                <a:xfrm>
                  <a:off x="8201479" y="3010931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69" name="Khối vuông 21">
                    <a:extLst>
                      <a:ext uri="{FF2B5EF4-FFF2-40B4-BE49-F238E27FC236}">
                        <a16:creationId xmlns:a16="http://schemas.microsoft.com/office/drawing/2014/main" xmlns="" id="{13EEED55-06A7-8CE1-4547-025A0DBAA946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70" name="Đường nối Thẳng 22">
                    <a:extLst>
                      <a:ext uri="{FF2B5EF4-FFF2-40B4-BE49-F238E27FC236}">
                        <a16:creationId xmlns:a16="http://schemas.microsoft.com/office/drawing/2014/main" xmlns="" id="{1366CC8B-0820-5349-0843-D3CA0D9D1353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Đường nối Thẳng 23">
                    <a:extLst>
                      <a:ext uri="{FF2B5EF4-FFF2-40B4-BE49-F238E27FC236}">
                        <a16:creationId xmlns:a16="http://schemas.microsoft.com/office/drawing/2014/main" xmlns="" id="{633A26B5-63B4-B43F-8AA4-24952B6E24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Đường nối Thẳng 24">
                    <a:extLst>
                      <a:ext uri="{FF2B5EF4-FFF2-40B4-BE49-F238E27FC236}">
                        <a16:creationId xmlns:a16="http://schemas.microsoft.com/office/drawing/2014/main" xmlns="" id="{A37D11AF-9A08-7045-DA1D-75897E10F631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3" name="Nhóm 20">
                  <a:extLst>
                    <a:ext uri="{FF2B5EF4-FFF2-40B4-BE49-F238E27FC236}">
                      <a16:creationId xmlns:a16="http://schemas.microsoft.com/office/drawing/2014/main" xmlns="" id="{9FE342AC-218B-F439-14E8-51D1A31AFBFA}"/>
                    </a:ext>
                  </a:extLst>
                </p:cNvPr>
                <p:cNvGrpSpPr/>
                <p:nvPr/>
              </p:nvGrpSpPr>
              <p:grpSpPr>
                <a:xfrm>
                  <a:off x="8879522" y="3016198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74" name="Khối vuông 21">
                    <a:extLst>
                      <a:ext uri="{FF2B5EF4-FFF2-40B4-BE49-F238E27FC236}">
                        <a16:creationId xmlns:a16="http://schemas.microsoft.com/office/drawing/2014/main" xmlns="" id="{15968BAA-9816-DB55-21AA-02D89B574D7D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75" name="Đường nối Thẳng 22">
                    <a:extLst>
                      <a:ext uri="{FF2B5EF4-FFF2-40B4-BE49-F238E27FC236}">
                        <a16:creationId xmlns:a16="http://schemas.microsoft.com/office/drawing/2014/main" xmlns="" id="{2783727D-782D-DF65-5EE0-B0B3A0381B17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Đường nối Thẳng 23">
                    <a:extLst>
                      <a:ext uri="{FF2B5EF4-FFF2-40B4-BE49-F238E27FC236}">
                        <a16:creationId xmlns:a16="http://schemas.microsoft.com/office/drawing/2014/main" xmlns="" id="{B6979A6D-971B-507C-7EBF-22B1BE08F8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Đường nối Thẳng 24">
                    <a:extLst>
                      <a:ext uri="{FF2B5EF4-FFF2-40B4-BE49-F238E27FC236}">
                        <a16:creationId xmlns:a16="http://schemas.microsoft.com/office/drawing/2014/main" xmlns="" id="{BF8300C8-C27E-FEB3-02E3-FE8B115E85A3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xmlns="" id="{33010ED5-30D9-FF17-A522-4C345B3C46AB}"/>
                  </a:ext>
                </a:extLst>
              </p:cNvPr>
              <p:cNvGrpSpPr/>
              <p:nvPr/>
            </p:nvGrpSpPr>
            <p:grpSpPr>
              <a:xfrm>
                <a:off x="1017398" y="3851064"/>
                <a:ext cx="2155862" cy="1010594"/>
                <a:chOff x="7601444" y="4160687"/>
                <a:chExt cx="2401524" cy="1126783"/>
              </a:xfrm>
            </p:grpSpPr>
            <p:grpSp>
              <p:nvGrpSpPr>
                <p:cNvPr id="78" name="Nhóm 20">
                  <a:extLst>
                    <a:ext uri="{FF2B5EF4-FFF2-40B4-BE49-F238E27FC236}">
                      <a16:creationId xmlns:a16="http://schemas.microsoft.com/office/drawing/2014/main" xmlns="" id="{F656326E-B79D-510F-B3B4-C1D5CC2B074A}"/>
                    </a:ext>
                  </a:extLst>
                </p:cNvPr>
                <p:cNvGrpSpPr/>
                <p:nvPr/>
              </p:nvGrpSpPr>
              <p:grpSpPr>
                <a:xfrm>
                  <a:off x="7765450" y="4160687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79" name="Khối vuông 21">
                    <a:extLst>
                      <a:ext uri="{FF2B5EF4-FFF2-40B4-BE49-F238E27FC236}">
                        <a16:creationId xmlns:a16="http://schemas.microsoft.com/office/drawing/2014/main" xmlns="" id="{9F00FF20-DD58-497B-5D4C-9ADBAC237CBC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80" name="Đường nối Thẳng 22">
                    <a:extLst>
                      <a:ext uri="{FF2B5EF4-FFF2-40B4-BE49-F238E27FC236}">
                        <a16:creationId xmlns:a16="http://schemas.microsoft.com/office/drawing/2014/main" xmlns="" id="{97AB2EDE-88F9-173C-23C6-1871D46B80F0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Đường nối Thẳng 23">
                    <a:extLst>
                      <a:ext uri="{FF2B5EF4-FFF2-40B4-BE49-F238E27FC236}">
                        <a16:creationId xmlns:a16="http://schemas.microsoft.com/office/drawing/2014/main" xmlns="" id="{49FC326E-8F61-998D-A37D-34A4B0015E9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Đường nối Thẳng 24">
                    <a:extLst>
                      <a:ext uri="{FF2B5EF4-FFF2-40B4-BE49-F238E27FC236}">
                        <a16:creationId xmlns:a16="http://schemas.microsoft.com/office/drawing/2014/main" xmlns="" id="{D5E74ED9-EAB4-6E0D-C67F-134C1820E629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4" name="Nhóm 20">
                  <a:extLst>
                    <a:ext uri="{FF2B5EF4-FFF2-40B4-BE49-F238E27FC236}">
                      <a16:creationId xmlns:a16="http://schemas.microsoft.com/office/drawing/2014/main" xmlns="" id="{BE92959A-B615-6C60-E5EF-C7010DC80F80}"/>
                    </a:ext>
                  </a:extLst>
                </p:cNvPr>
                <p:cNvGrpSpPr/>
                <p:nvPr/>
              </p:nvGrpSpPr>
              <p:grpSpPr>
                <a:xfrm>
                  <a:off x="8411746" y="4169227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85" name="Khối vuông 21">
                    <a:extLst>
                      <a:ext uri="{FF2B5EF4-FFF2-40B4-BE49-F238E27FC236}">
                        <a16:creationId xmlns:a16="http://schemas.microsoft.com/office/drawing/2014/main" xmlns="" id="{4CBED0C7-E356-9D0A-38C6-7B6D9A6B7E4A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86" name="Đường nối Thẳng 22">
                    <a:extLst>
                      <a:ext uri="{FF2B5EF4-FFF2-40B4-BE49-F238E27FC236}">
                        <a16:creationId xmlns:a16="http://schemas.microsoft.com/office/drawing/2014/main" xmlns="" id="{4F1A0959-FCD5-50BF-8D2E-2D393B333EDD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Đường nối Thẳng 23">
                    <a:extLst>
                      <a:ext uri="{FF2B5EF4-FFF2-40B4-BE49-F238E27FC236}">
                        <a16:creationId xmlns:a16="http://schemas.microsoft.com/office/drawing/2014/main" xmlns="" id="{30B1D76B-746B-E455-2C98-EC826C0A61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Đường nối Thẳng 24">
                    <a:extLst>
                      <a:ext uri="{FF2B5EF4-FFF2-40B4-BE49-F238E27FC236}">
                        <a16:creationId xmlns:a16="http://schemas.microsoft.com/office/drawing/2014/main" xmlns="" id="{BCADAD18-FD69-7EFF-C089-AFC76E789FB7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Nhóm 20">
                  <a:extLst>
                    <a:ext uri="{FF2B5EF4-FFF2-40B4-BE49-F238E27FC236}">
                      <a16:creationId xmlns:a16="http://schemas.microsoft.com/office/drawing/2014/main" xmlns="" id="{3F569515-29B6-B68E-1581-2CD34D5D1D0A}"/>
                    </a:ext>
                  </a:extLst>
                </p:cNvPr>
                <p:cNvGrpSpPr/>
                <p:nvPr/>
              </p:nvGrpSpPr>
              <p:grpSpPr>
                <a:xfrm>
                  <a:off x="9101425" y="4188277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90" name="Khối vuông 21">
                    <a:extLst>
                      <a:ext uri="{FF2B5EF4-FFF2-40B4-BE49-F238E27FC236}">
                        <a16:creationId xmlns:a16="http://schemas.microsoft.com/office/drawing/2014/main" xmlns="" id="{17B0E485-A596-9654-2F6A-171309DCF8D2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91" name="Đường nối Thẳng 22">
                    <a:extLst>
                      <a:ext uri="{FF2B5EF4-FFF2-40B4-BE49-F238E27FC236}">
                        <a16:creationId xmlns:a16="http://schemas.microsoft.com/office/drawing/2014/main" xmlns="" id="{540DAEDF-848D-BD01-51D2-31BB7E2B794F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Đường nối Thẳng 23">
                    <a:extLst>
                      <a:ext uri="{FF2B5EF4-FFF2-40B4-BE49-F238E27FC236}">
                        <a16:creationId xmlns:a16="http://schemas.microsoft.com/office/drawing/2014/main" xmlns="" id="{EB1A116E-5ACB-654E-904E-E99504A82ED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Đường nối Thẳng 24">
                    <a:extLst>
                      <a:ext uri="{FF2B5EF4-FFF2-40B4-BE49-F238E27FC236}">
                        <a16:creationId xmlns:a16="http://schemas.microsoft.com/office/drawing/2014/main" xmlns="" id="{E12B2440-483B-244E-C547-B446CC06844A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4" name="Nhóm 20">
                  <a:extLst>
                    <a:ext uri="{FF2B5EF4-FFF2-40B4-BE49-F238E27FC236}">
                      <a16:creationId xmlns:a16="http://schemas.microsoft.com/office/drawing/2014/main" xmlns="" id="{E59297DA-BA2A-CEEA-6A38-060A3B4C988B}"/>
                    </a:ext>
                  </a:extLst>
                </p:cNvPr>
                <p:cNvGrpSpPr/>
                <p:nvPr/>
              </p:nvGrpSpPr>
              <p:grpSpPr>
                <a:xfrm>
                  <a:off x="7601444" y="4374756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95" name="Khối vuông 21">
                    <a:extLst>
                      <a:ext uri="{FF2B5EF4-FFF2-40B4-BE49-F238E27FC236}">
                        <a16:creationId xmlns:a16="http://schemas.microsoft.com/office/drawing/2014/main" xmlns="" id="{C7B0380D-87E2-AA7E-7364-8D13AD3B05EF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96" name="Đường nối Thẳng 22">
                    <a:extLst>
                      <a:ext uri="{FF2B5EF4-FFF2-40B4-BE49-F238E27FC236}">
                        <a16:creationId xmlns:a16="http://schemas.microsoft.com/office/drawing/2014/main" xmlns="" id="{92FC08D0-A834-48BC-3693-8B08D4D352CD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Đường nối Thẳng 23">
                    <a:extLst>
                      <a:ext uri="{FF2B5EF4-FFF2-40B4-BE49-F238E27FC236}">
                        <a16:creationId xmlns:a16="http://schemas.microsoft.com/office/drawing/2014/main" xmlns="" id="{F7FC4276-087D-5DC2-7999-AFBAF0B2229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Đường nối Thẳng 24">
                    <a:extLst>
                      <a:ext uri="{FF2B5EF4-FFF2-40B4-BE49-F238E27FC236}">
                        <a16:creationId xmlns:a16="http://schemas.microsoft.com/office/drawing/2014/main" xmlns="" id="{92F7B8F6-A239-3128-0E5A-6A7FC8DDF3E0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9" name="Nhóm 20">
                  <a:extLst>
                    <a:ext uri="{FF2B5EF4-FFF2-40B4-BE49-F238E27FC236}">
                      <a16:creationId xmlns:a16="http://schemas.microsoft.com/office/drawing/2014/main" xmlns="" id="{23ADCC54-BFF5-85D4-79D2-DBC75E7E0490}"/>
                    </a:ext>
                  </a:extLst>
                </p:cNvPr>
                <p:cNvGrpSpPr/>
                <p:nvPr/>
              </p:nvGrpSpPr>
              <p:grpSpPr>
                <a:xfrm>
                  <a:off x="8298811" y="4374132"/>
                  <a:ext cx="901543" cy="912714"/>
                  <a:chOff x="1850694" y="1091952"/>
                  <a:chExt cx="4115100" cy="3946636"/>
                </a:xfr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</p:grpSpPr>
              <p:sp>
                <p:nvSpPr>
                  <p:cNvPr id="100" name="Khối vuông 21">
                    <a:extLst>
                      <a:ext uri="{FF2B5EF4-FFF2-40B4-BE49-F238E27FC236}">
                        <a16:creationId xmlns:a16="http://schemas.microsoft.com/office/drawing/2014/main" xmlns="" id="{BE687958-41CB-2B31-F77B-FCFCE47C947F}"/>
                      </a:ext>
                    </a:extLst>
                  </p:cNvPr>
                  <p:cNvSpPr/>
                  <p:nvPr/>
                </p:nvSpPr>
                <p:spPr>
                  <a:xfrm>
                    <a:off x="1850694" y="1256699"/>
                    <a:ext cx="4051178" cy="3781889"/>
                  </a:xfrm>
                  <a:prstGeom prst="cube">
                    <a:avLst/>
                  </a:prstGeom>
                  <a:grpFill/>
                  <a:ln w="38100">
                    <a:solidFill>
                      <a:schemeClr val="accent1"/>
                    </a:solidFill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101" name="Đường nối Thẳng 22">
                    <a:extLst>
                      <a:ext uri="{FF2B5EF4-FFF2-40B4-BE49-F238E27FC236}">
                        <a16:creationId xmlns:a16="http://schemas.microsoft.com/office/drawing/2014/main" xmlns="" id="{A6C49745-BC38-D404-A3D3-482C17173E22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1091952"/>
                    <a:ext cx="0" cy="2840877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Đường nối Thẳng 23">
                    <a:extLst>
                      <a:ext uri="{FF2B5EF4-FFF2-40B4-BE49-F238E27FC236}">
                        <a16:creationId xmlns:a16="http://schemas.microsoft.com/office/drawing/2014/main" xmlns="" id="{DE12B9B1-623C-9008-F28C-47DAF1B5FC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61348" y="3923909"/>
                    <a:ext cx="956397" cy="949932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Đường nối Thẳng 24">
                    <a:extLst>
                      <a:ext uri="{FF2B5EF4-FFF2-40B4-BE49-F238E27FC236}">
                        <a16:creationId xmlns:a16="http://schemas.microsoft.com/office/drawing/2014/main" xmlns="" id="{C93E2D25-9303-5190-61CF-297D8E48B44D}"/>
                      </a:ext>
                    </a:extLst>
                  </p:cNvPr>
                  <p:cNvCxnSpPr/>
                  <p:nvPr/>
                </p:nvCxnSpPr>
                <p:spPr>
                  <a:xfrm>
                    <a:off x="2817746" y="3923909"/>
                    <a:ext cx="3148048" cy="0"/>
                  </a:xfrm>
                  <a:prstGeom prst="line">
                    <a:avLst/>
                  </a:prstGeom>
                  <a:grpFill/>
                  <a:ln w="38100" cap="flat" cmpd="sng" algn="ctr">
                    <a:solidFill>
                      <a:schemeClr val="accent1"/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6" name="Nhóm 20">
                <a:extLst>
                  <a:ext uri="{FF2B5EF4-FFF2-40B4-BE49-F238E27FC236}">
                    <a16:creationId xmlns:a16="http://schemas.microsoft.com/office/drawing/2014/main" xmlns="" id="{5D3ED65A-71FA-9382-BBE2-87652AAC9B9F}"/>
                  </a:ext>
                </a:extLst>
              </p:cNvPr>
              <p:cNvGrpSpPr/>
              <p:nvPr/>
            </p:nvGrpSpPr>
            <p:grpSpPr>
              <a:xfrm>
                <a:off x="1194816" y="3244406"/>
                <a:ext cx="809321" cy="818599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127" name="Khối vuông 21">
                  <a:extLst>
                    <a:ext uri="{FF2B5EF4-FFF2-40B4-BE49-F238E27FC236}">
                      <a16:creationId xmlns:a16="http://schemas.microsoft.com/office/drawing/2014/main" xmlns="" id="{C9249FE1-E6B1-29E9-BBA5-DD8020849748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28" name="Đường nối Thẳng 22">
                  <a:extLst>
                    <a:ext uri="{FF2B5EF4-FFF2-40B4-BE49-F238E27FC236}">
                      <a16:creationId xmlns:a16="http://schemas.microsoft.com/office/drawing/2014/main" xmlns="" id="{6CF8ADED-E78D-08C7-903D-2983AA75FADC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Đường nối Thẳng 23">
                  <a:extLst>
                    <a:ext uri="{FF2B5EF4-FFF2-40B4-BE49-F238E27FC236}">
                      <a16:creationId xmlns:a16="http://schemas.microsoft.com/office/drawing/2014/main" xmlns="" id="{4F571160-4BE5-4687-DCB1-317D350DD0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Đường nối Thẳng 24">
                  <a:extLst>
                    <a:ext uri="{FF2B5EF4-FFF2-40B4-BE49-F238E27FC236}">
                      <a16:creationId xmlns:a16="http://schemas.microsoft.com/office/drawing/2014/main" xmlns="" id="{73479709-CF84-318F-3ADA-2C4B36F76947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9" name="Nhóm 20">
                <a:extLst>
                  <a:ext uri="{FF2B5EF4-FFF2-40B4-BE49-F238E27FC236}">
                    <a16:creationId xmlns:a16="http://schemas.microsoft.com/office/drawing/2014/main" xmlns="" id="{D73D2D2A-45B5-C8F3-CC4F-F9C6B630C698}"/>
                  </a:ext>
                </a:extLst>
              </p:cNvPr>
              <p:cNvGrpSpPr/>
              <p:nvPr/>
            </p:nvGrpSpPr>
            <p:grpSpPr>
              <a:xfrm>
                <a:off x="1182245" y="2669605"/>
                <a:ext cx="809321" cy="818599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115" name="Khối vuông 21">
                  <a:extLst>
                    <a:ext uri="{FF2B5EF4-FFF2-40B4-BE49-F238E27FC236}">
                      <a16:creationId xmlns:a16="http://schemas.microsoft.com/office/drawing/2014/main" xmlns="" id="{A0F722E5-8DB0-ED82-6114-B136BC155673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16" name="Đường nối Thẳng 22">
                  <a:extLst>
                    <a:ext uri="{FF2B5EF4-FFF2-40B4-BE49-F238E27FC236}">
                      <a16:creationId xmlns:a16="http://schemas.microsoft.com/office/drawing/2014/main" xmlns="" id="{002502C9-5654-8782-F962-118728AA5211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Đường nối Thẳng 23">
                  <a:extLst>
                    <a:ext uri="{FF2B5EF4-FFF2-40B4-BE49-F238E27FC236}">
                      <a16:creationId xmlns:a16="http://schemas.microsoft.com/office/drawing/2014/main" xmlns="" id="{C073ACC4-8CF0-E839-2A2B-C8827DD626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Đường nối Thẳng 24">
                  <a:extLst>
                    <a:ext uri="{FF2B5EF4-FFF2-40B4-BE49-F238E27FC236}">
                      <a16:creationId xmlns:a16="http://schemas.microsoft.com/office/drawing/2014/main" xmlns="" id="{D6BC805D-24C8-E9AB-5A2E-CC63D095FEE4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4" name="Nhóm 20">
                <a:extLst>
                  <a:ext uri="{FF2B5EF4-FFF2-40B4-BE49-F238E27FC236}">
                    <a16:creationId xmlns:a16="http://schemas.microsoft.com/office/drawing/2014/main" xmlns="" id="{A39BDBED-6158-D169-D0F4-DF10BFB92A72}"/>
                  </a:ext>
                </a:extLst>
              </p:cNvPr>
              <p:cNvGrpSpPr/>
              <p:nvPr/>
            </p:nvGrpSpPr>
            <p:grpSpPr>
              <a:xfrm>
                <a:off x="1002438" y="3455799"/>
                <a:ext cx="809321" cy="818600"/>
                <a:chOff x="1850695" y="1091952"/>
                <a:chExt cx="4115099" cy="3946643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425" name="Khối vuông 21">
                  <a:extLst>
                    <a:ext uri="{FF2B5EF4-FFF2-40B4-BE49-F238E27FC236}">
                      <a16:creationId xmlns:a16="http://schemas.microsoft.com/office/drawing/2014/main" xmlns="" id="{60769BB6-F088-E3AA-614B-740F4CAB0DDD}"/>
                    </a:ext>
                  </a:extLst>
                </p:cNvPr>
                <p:cNvSpPr/>
                <p:nvPr/>
              </p:nvSpPr>
              <p:spPr>
                <a:xfrm>
                  <a:off x="1850695" y="1256702"/>
                  <a:ext cx="4051175" cy="3781893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26" name="Đường nối Thẳng 22">
                  <a:extLst>
                    <a:ext uri="{FF2B5EF4-FFF2-40B4-BE49-F238E27FC236}">
                      <a16:creationId xmlns:a16="http://schemas.microsoft.com/office/drawing/2014/main" xmlns="" id="{9725CDFF-3BFD-723B-F2A1-074AB4C30CA6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27" name="Đường nối Thẳng 23">
                  <a:extLst>
                    <a:ext uri="{FF2B5EF4-FFF2-40B4-BE49-F238E27FC236}">
                      <a16:creationId xmlns:a16="http://schemas.microsoft.com/office/drawing/2014/main" xmlns="" id="{AAE440EF-6785-D7B5-5F59-C9073243FF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28" name="Đường nối Thẳng 24">
                  <a:extLst>
                    <a:ext uri="{FF2B5EF4-FFF2-40B4-BE49-F238E27FC236}">
                      <a16:creationId xmlns:a16="http://schemas.microsoft.com/office/drawing/2014/main" xmlns="" id="{95D585E7-3A3C-F818-C430-36A94B4BA2E9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1" name="Nhóm 20">
                <a:extLst>
                  <a:ext uri="{FF2B5EF4-FFF2-40B4-BE49-F238E27FC236}">
                    <a16:creationId xmlns:a16="http://schemas.microsoft.com/office/drawing/2014/main" xmlns="" id="{B280407E-6F19-9930-F9DE-187CC81B8C46}"/>
                  </a:ext>
                </a:extLst>
              </p:cNvPr>
              <p:cNvGrpSpPr/>
              <p:nvPr/>
            </p:nvGrpSpPr>
            <p:grpSpPr>
              <a:xfrm>
                <a:off x="1635751" y="3462428"/>
                <a:ext cx="809321" cy="818599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412" name="Khối vuông 21">
                  <a:extLst>
                    <a:ext uri="{FF2B5EF4-FFF2-40B4-BE49-F238E27FC236}">
                      <a16:creationId xmlns:a16="http://schemas.microsoft.com/office/drawing/2014/main" xmlns="" id="{D6C26931-A24C-DD6A-FFA5-E9C7AEDA5454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13" name="Đường nối Thẳng 22">
                  <a:extLst>
                    <a:ext uri="{FF2B5EF4-FFF2-40B4-BE49-F238E27FC236}">
                      <a16:creationId xmlns:a16="http://schemas.microsoft.com/office/drawing/2014/main" xmlns="" id="{DB05E0BB-1E30-8F44-0284-B921B668BA1A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Đường nối Thẳng 23">
                  <a:extLst>
                    <a:ext uri="{FF2B5EF4-FFF2-40B4-BE49-F238E27FC236}">
                      <a16:creationId xmlns:a16="http://schemas.microsoft.com/office/drawing/2014/main" xmlns="" id="{51022852-2995-542D-EA4A-FC32D9C569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Đường nối Thẳng 24">
                  <a:extLst>
                    <a:ext uri="{FF2B5EF4-FFF2-40B4-BE49-F238E27FC236}">
                      <a16:creationId xmlns:a16="http://schemas.microsoft.com/office/drawing/2014/main" xmlns="" id="{FCB2BEDD-83E3-F344-39E9-8E47035C9885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32" name="Group 431">
            <a:extLst>
              <a:ext uri="{FF2B5EF4-FFF2-40B4-BE49-F238E27FC236}">
                <a16:creationId xmlns:a16="http://schemas.microsoft.com/office/drawing/2014/main" xmlns="" id="{4BA05543-1609-407F-5451-0A8D4C54E663}"/>
              </a:ext>
            </a:extLst>
          </p:cNvPr>
          <p:cNvGrpSpPr/>
          <p:nvPr/>
        </p:nvGrpSpPr>
        <p:grpSpPr>
          <a:xfrm>
            <a:off x="10136681" y="3973172"/>
            <a:ext cx="1401002" cy="2324846"/>
            <a:chOff x="10136681" y="4183372"/>
            <a:chExt cx="1401002" cy="232484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CA4BDF16-8487-0112-FFDD-38393BE32E4C}"/>
                </a:ext>
              </a:extLst>
            </p:cNvPr>
            <p:cNvSpPr txBox="1"/>
            <p:nvPr/>
          </p:nvSpPr>
          <p:spPr>
            <a:xfrm>
              <a:off x="10559939" y="5923443"/>
              <a:ext cx="5820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just">
                <a:defRPr sz="320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defRPr>
              </a:lvl1pPr>
            </a:lstStyle>
            <a:p>
              <a:r>
                <a:rPr lang="en-US"/>
                <a:t>D</a:t>
              </a:r>
            </a:p>
          </p:txBody>
        </p:sp>
        <p:grpSp>
          <p:nvGrpSpPr>
            <p:cNvPr id="431" name="Group 430">
              <a:extLst>
                <a:ext uri="{FF2B5EF4-FFF2-40B4-BE49-F238E27FC236}">
                  <a16:creationId xmlns:a16="http://schemas.microsoft.com/office/drawing/2014/main" xmlns="" id="{51870E15-88F4-23FA-70E6-6B259A3CB4B0}"/>
                </a:ext>
              </a:extLst>
            </p:cNvPr>
            <p:cNvGrpSpPr/>
            <p:nvPr/>
          </p:nvGrpSpPr>
          <p:grpSpPr>
            <a:xfrm>
              <a:off x="10136681" y="4183372"/>
              <a:ext cx="1401002" cy="1642725"/>
              <a:chOff x="10128040" y="3689178"/>
              <a:chExt cx="1401002" cy="1642725"/>
            </a:xfrm>
          </p:grpSpPr>
          <p:grpSp>
            <p:nvGrpSpPr>
              <p:cNvPr id="240" name="Nhóm 20">
                <a:extLst>
                  <a:ext uri="{FF2B5EF4-FFF2-40B4-BE49-F238E27FC236}">
                    <a16:creationId xmlns:a16="http://schemas.microsoft.com/office/drawing/2014/main" xmlns="" id="{CE12D944-0A7C-7D88-AE4B-6899471E9CA8}"/>
                  </a:ext>
                </a:extLst>
              </p:cNvPr>
              <p:cNvGrpSpPr/>
              <p:nvPr/>
            </p:nvGrpSpPr>
            <p:grpSpPr>
              <a:xfrm>
                <a:off x="10290581" y="4295509"/>
                <a:ext cx="809321" cy="818599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51" name="Khối vuông 21">
                  <a:extLst>
                    <a:ext uri="{FF2B5EF4-FFF2-40B4-BE49-F238E27FC236}">
                      <a16:creationId xmlns:a16="http://schemas.microsoft.com/office/drawing/2014/main" xmlns="" id="{1C2EF0BD-4645-E8FF-3B77-313AA6509553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52" name="Đường nối Thẳng 22">
                  <a:extLst>
                    <a:ext uri="{FF2B5EF4-FFF2-40B4-BE49-F238E27FC236}">
                      <a16:creationId xmlns:a16="http://schemas.microsoft.com/office/drawing/2014/main" xmlns="" id="{8B4AAC24-CFCE-A555-8B85-560B2F6B8B34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Đường nối Thẳng 23">
                  <a:extLst>
                    <a:ext uri="{FF2B5EF4-FFF2-40B4-BE49-F238E27FC236}">
                      <a16:creationId xmlns:a16="http://schemas.microsoft.com/office/drawing/2014/main" xmlns="" id="{ECD054C5-C765-2A94-CBB5-58CB04C1F9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Đường nối Thẳng 24">
                  <a:extLst>
                    <a:ext uri="{FF2B5EF4-FFF2-40B4-BE49-F238E27FC236}">
                      <a16:creationId xmlns:a16="http://schemas.microsoft.com/office/drawing/2014/main" xmlns="" id="{C09C8CCB-45F0-7A7F-B710-8E97F587AF65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2" name="Nhóm 20">
                <a:extLst>
                  <a:ext uri="{FF2B5EF4-FFF2-40B4-BE49-F238E27FC236}">
                    <a16:creationId xmlns:a16="http://schemas.microsoft.com/office/drawing/2014/main" xmlns="" id="{1D68B7E2-B68D-8675-EFA4-C6E635BF90C7}"/>
                  </a:ext>
                </a:extLst>
              </p:cNvPr>
              <p:cNvGrpSpPr/>
              <p:nvPr/>
            </p:nvGrpSpPr>
            <p:grpSpPr>
              <a:xfrm>
                <a:off x="10278010" y="3689178"/>
                <a:ext cx="809321" cy="818599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43" name="Khối vuông 21">
                  <a:extLst>
                    <a:ext uri="{FF2B5EF4-FFF2-40B4-BE49-F238E27FC236}">
                      <a16:creationId xmlns:a16="http://schemas.microsoft.com/office/drawing/2014/main" xmlns="" id="{5A0EA2B1-637E-9AFF-5354-F3C187908A4D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4" name="Đường nối Thẳng 22">
                  <a:extLst>
                    <a:ext uri="{FF2B5EF4-FFF2-40B4-BE49-F238E27FC236}">
                      <a16:creationId xmlns:a16="http://schemas.microsoft.com/office/drawing/2014/main" xmlns="" id="{7E0D1613-C196-1DBA-1D4B-2872B5BEBF15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Đường nối Thẳng 23">
                  <a:extLst>
                    <a:ext uri="{FF2B5EF4-FFF2-40B4-BE49-F238E27FC236}">
                      <a16:creationId xmlns:a16="http://schemas.microsoft.com/office/drawing/2014/main" xmlns="" id="{7A5EAE8D-67BE-2D47-884A-B774D25C1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Đường nối Thẳng 24">
                  <a:extLst>
                    <a:ext uri="{FF2B5EF4-FFF2-40B4-BE49-F238E27FC236}">
                      <a16:creationId xmlns:a16="http://schemas.microsoft.com/office/drawing/2014/main" xmlns="" id="{7AFDCF6F-1AE5-586D-08BE-E44FADCE6FE0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7" name="Nhóm 20">
                <a:extLst>
                  <a:ext uri="{FF2B5EF4-FFF2-40B4-BE49-F238E27FC236}">
                    <a16:creationId xmlns:a16="http://schemas.microsoft.com/office/drawing/2014/main" xmlns="" id="{08C6B227-7ECE-8033-96D8-9A3C1D41B335}"/>
                  </a:ext>
                </a:extLst>
              </p:cNvPr>
              <p:cNvGrpSpPr/>
              <p:nvPr/>
            </p:nvGrpSpPr>
            <p:grpSpPr>
              <a:xfrm>
                <a:off x="10128040" y="4500118"/>
                <a:ext cx="809321" cy="818600"/>
                <a:chOff x="1850695" y="1091952"/>
                <a:chExt cx="4115099" cy="3946643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123" name="Khối vuông 21">
                  <a:extLst>
                    <a:ext uri="{FF2B5EF4-FFF2-40B4-BE49-F238E27FC236}">
                      <a16:creationId xmlns:a16="http://schemas.microsoft.com/office/drawing/2014/main" xmlns="" id="{B482650D-DA60-3A57-CA6F-8AF3B23FEAC8}"/>
                    </a:ext>
                  </a:extLst>
                </p:cNvPr>
                <p:cNvSpPr/>
                <p:nvPr/>
              </p:nvSpPr>
              <p:spPr>
                <a:xfrm>
                  <a:off x="1850695" y="1256702"/>
                  <a:ext cx="4051175" cy="3781893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24" name="Đường nối Thẳng 22">
                  <a:extLst>
                    <a:ext uri="{FF2B5EF4-FFF2-40B4-BE49-F238E27FC236}">
                      <a16:creationId xmlns:a16="http://schemas.microsoft.com/office/drawing/2014/main" xmlns="" id="{89104712-F104-CBCF-F5A5-C23111A3639C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Đường nối Thẳng 23">
                  <a:extLst>
                    <a:ext uri="{FF2B5EF4-FFF2-40B4-BE49-F238E27FC236}">
                      <a16:creationId xmlns:a16="http://schemas.microsoft.com/office/drawing/2014/main" xmlns="" id="{12115F71-D2EE-F122-842C-1D60CC9DB2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Đường nối Thẳng 24">
                  <a:extLst>
                    <a:ext uri="{FF2B5EF4-FFF2-40B4-BE49-F238E27FC236}">
                      <a16:creationId xmlns:a16="http://schemas.microsoft.com/office/drawing/2014/main" xmlns="" id="{E1C616E1-9B24-8815-2B94-22FE54DDDAD5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1" name="Nhóm 20">
                <a:extLst>
                  <a:ext uri="{FF2B5EF4-FFF2-40B4-BE49-F238E27FC236}">
                    <a16:creationId xmlns:a16="http://schemas.microsoft.com/office/drawing/2014/main" xmlns="" id="{35E78DA2-0036-5C7F-045B-22AF0D8CCF35}"/>
                  </a:ext>
                </a:extLst>
              </p:cNvPr>
              <p:cNvGrpSpPr/>
              <p:nvPr/>
            </p:nvGrpSpPr>
            <p:grpSpPr>
              <a:xfrm>
                <a:off x="10719721" y="4513304"/>
                <a:ext cx="809321" cy="818599"/>
                <a:chOff x="1850694" y="1091952"/>
                <a:chExt cx="4115100" cy="3946636"/>
              </a:xfrm>
              <a:solidFill>
                <a:schemeClr val="accent1">
                  <a:lumMod val="20000"/>
                  <a:lumOff val="80000"/>
                </a:schemeClr>
              </a:solidFill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247" name="Khối vuông 21">
                  <a:extLst>
                    <a:ext uri="{FF2B5EF4-FFF2-40B4-BE49-F238E27FC236}">
                      <a16:creationId xmlns:a16="http://schemas.microsoft.com/office/drawing/2014/main" xmlns="" id="{3306A9B6-8ADB-5F7A-DEFD-FEE019166C16}"/>
                    </a:ext>
                  </a:extLst>
                </p:cNvPr>
                <p:cNvSpPr/>
                <p:nvPr/>
              </p:nvSpPr>
              <p:spPr>
                <a:xfrm>
                  <a:off x="1850694" y="1256699"/>
                  <a:ext cx="4051178" cy="3781889"/>
                </a:xfrm>
                <a:prstGeom prst="cube">
                  <a:avLst/>
                </a:prstGeom>
                <a:grpFill/>
                <a:ln w="38100">
                  <a:solidFill>
                    <a:schemeClr val="accent1"/>
                  </a:solidFill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8" name="Đường nối Thẳng 22">
                  <a:extLst>
                    <a:ext uri="{FF2B5EF4-FFF2-40B4-BE49-F238E27FC236}">
                      <a16:creationId xmlns:a16="http://schemas.microsoft.com/office/drawing/2014/main" xmlns="" id="{A17E492F-9F16-3CA0-2B19-410CC9F69070}"/>
                    </a:ext>
                  </a:extLst>
                </p:cNvPr>
                <p:cNvCxnSpPr/>
                <p:nvPr/>
              </p:nvCxnSpPr>
              <p:spPr>
                <a:xfrm>
                  <a:off x="2817746" y="1091952"/>
                  <a:ext cx="0" cy="2840877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Đường nối Thẳng 23">
                  <a:extLst>
                    <a:ext uri="{FF2B5EF4-FFF2-40B4-BE49-F238E27FC236}">
                      <a16:creationId xmlns:a16="http://schemas.microsoft.com/office/drawing/2014/main" xmlns="" id="{5EF50FC4-91C6-04BA-53E0-09220478D7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1348" y="3923909"/>
                  <a:ext cx="956397" cy="949932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Đường nối Thẳng 24">
                  <a:extLst>
                    <a:ext uri="{FF2B5EF4-FFF2-40B4-BE49-F238E27FC236}">
                      <a16:creationId xmlns:a16="http://schemas.microsoft.com/office/drawing/2014/main" xmlns="" id="{2D9155CB-319E-8912-F0BA-2ECFF9D41C50}"/>
                    </a:ext>
                  </a:extLst>
                </p:cNvPr>
                <p:cNvCxnSpPr/>
                <p:nvPr/>
              </p:nvCxnSpPr>
              <p:spPr>
                <a:xfrm>
                  <a:off x="2817746" y="3923909"/>
                  <a:ext cx="3148048" cy="0"/>
                </a:xfrm>
                <a:prstGeom prst="line">
                  <a:avLst/>
                </a:prstGeom>
                <a:grpFill/>
                <a:ln w="38100" cap="flat" cmpd="sng" algn="ctr">
                  <a:solidFill>
                    <a:schemeClr val="accent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" name="TextBox 4"/>
          <p:cNvSpPr txBox="1"/>
          <p:nvPr/>
        </p:nvSpPr>
        <p:spPr>
          <a:xfrm>
            <a:off x="1991565" y="70340"/>
            <a:ext cx="83353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</a:p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2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1EE">
                <a:lumMod val="56000"/>
                <a:lumOff val="44000"/>
                <a:alpha val="14000"/>
              </a:srgbClr>
            </a:gs>
            <a:gs pos="62000">
              <a:srgbClr val="DCE8D7"/>
            </a:gs>
            <a:gs pos="28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88DAD1-1436-2741-3434-133A0036BECA}"/>
              </a:ext>
            </a:extLst>
          </p:cNvPr>
          <p:cNvSpPr txBox="1"/>
          <p:nvPr/>
        </p:nvSpPr>
        <p:spPr>
          <a:xfrm>
            <a:off x="446772" y="1613132"/>
            <a:ext cx="11557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3</a:t>
            </a:r>
            <a:r>
              <a:rPr lang="en-US" sz="3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000"/>
              <a:t>So sánh thể tích hình A với tổng thể tích các hình B, C và D</a:t>
            </a:r>
            <a:r>
              <a:rPr lang="vi-VN" sz="3000"/>
              <a:t>.</a:t>
            </a:r>
            <a:endParaRPr lang="en-US" sz="30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96F3A25-A39C-DB09-2719-90BB8347A442}"/>
              </a:ext>
            </a:extLst>
          </p:cNvPr>
          <p:cNvSpPr txBox="1"/>
          <p:nvPr/>
        </p:nvSpPr>
        <p:spPr>
          <a:xfrm>
            <a:off x="436809" y="819661"/>
            <a:ext cx="3796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Thực hành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42CBB8-B18B-EB23-C114-1232A19378FA}"/>
              </a:ext>
            </a:extLst>
          </p:cNvPr>
          <p:cNvSpPr txBox="1"/>
          <p:nvPr/>
        </p:nvSpPr>
        <p:spPr>
          <a:xfrm>
            <a:off x="446772" y="3037069"/>
            <a:ext cx="11557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4</a:t>
            </a:r>
            <a:r>
              <a:rPr lang="vi-VN" sz="3000"/>
              <a:t>.</a:t>
            </a:r>
            <a:r>
              <a:rPr lang="en-US" sz="3000"/>
              <a:t> Quan sát và cho biết quả lê hay quả xoài có thể tích lớn hơn.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980AA0-6BB4-B7D7-0D49-8AE7F8000117}"/>
              </a:ext>
            </a:extLst>
          </p:cNvPr>
          <p:cNvSpPr txBox="1"/>
          <p:nvPr/>
        </p:nvSpPr>
        <p:spPr>
          <a:xfrm>
            <a:off x="1642829" y="2325101"/>
            <a:ext cx="8933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b="0">
                <a:solidFill>
                  <a:srgbClr val="D4343E"/>
                </a:solidFill>
              </a:rPr>
              <a:t>T</a:t>
            </a:r>
            <a:r>
              <a:rPr lang="vi-VN" b="0">
                <a:solidFill>
                  <a:srgbClr val="D4343E"/>
                </a:solidFill>
              </a:rPr>
              <a:t>hể tích hình A bằng</a:t>
            </a:r>
            <a:r>
              <a:rPr lang="en-US" b="0">
                <a:solidFill>
                  <a:srgbClr val="D4343E"/>
                </a:solidFill>
              </a:rPr>
              <a:t> tổng thể tích hình B, C và D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3938F924-52C8-E94A-A408-A74DE90A4A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9" t="27549" r="24278" b="40843"/>
          <a:stretch/>
        </p:blipFill>
        <p:spPr>
          <a:xfrm>
            <a:off x="2039114" y="3742694"/>
            <a:ext cx="8141223" cy="280363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1AF9050-A064-0132-5BEA-F7AFD2BFD9B8}"/>
              </a:ext>
            </a:extLst>
          </p:cNvPr>
          <p:cNvSpPr txBox="1"/>
          <p:nvPr/>
        </p:nvSpPr>
        <p:spPr>
          <a:xfrm>
            <a:off x="2870121" y="280143"/>
            <a:ext cx="643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algn="ctr"/>
            <a:r>
              <a:rPr lang="en-US" b="1">
                <a:solidFill>
                  <a:srgbClr val="0070C0"/>
                </a:solidFill>
              </a:rPr>
              <a:t>62.THỂ TÍCH CỦA MỘT HÌNH (Tiết 2)</a:t>
            </a:r>
          </a:p>
        </p:txBody>
      </p:sp>
    </p:spTree>
    <p:extLst>
      <p:ext uri="{BB962C8B-B14F-4D97-AF65-F5344CB8AC3E}">
        <p14:creationId xmlns:p14="http://schemas.microsoft.com/office/powerpoint/2010/main" val="271131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1EE">
                <a:lumMod val="56000"/>
                <a:lumOff val="44000"/>
                <a:alpha val="14000"/>
              </a:srgbClr>
            </a:gs>
            <a:gs pos="62000">
              <a:srgbClr val="DCE8D7"/>
            </a:gs>
            <a:gs pos="28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88DAD1-1436-2741-3434-133A0036BECA}"/>
              </a:ext>
            </a:extLst>
          </p:cNvPr>
          <p:cNvSpPr txBox="1"/>
          <p:nvPr/>
        </p:nvSpPr>
        <p:spPr>
          <a:xfrm>
            <a:off x="446772" y="1613132"/>
            <a:ext cx="11557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3</a:t>
            </a:r>
            <a:r>
              <a:rPr lang="en-US" sz="3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000"/>
              <a:t>So sánh thể tích hình A với tổng thể tích các hình B, C và D</a:t>
            </a:r>
            <a:r>
              <a:rPr lang="vi-VN" sz="3000"/>
              <a:t>.</a:t>
            </a:r>
            <a:endParaRPr lang="en-US" sz="30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96F3A25-A39C-DB09-2719-90BB8347A442}"/>
              </a:ext>
            </a:extLst>
          </p:cNvPr>
          <p:cNvSpPr txBox="1"/>
          <p:nvPr/>
        </p:nvSpPr>
        <p:spPr>
          <a:xfrm>
            <a:off x="436809" y="819661"/>
            <a:ext cx="3796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Thực hành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42CBB8-B18B-EB23-C114-1232A19378FA}"/>
              </a:ext>
            </a:extLst>
          </p:cNvPr>
          <p:cNvSpPr txBox="1"/>
          <p:nvPr/>
        </p:nvSpPr>
        <p:spPr>
          <a:xfrm>
            <a:off x="446772" y="3037069"/>
            <a:ext cx="11557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4</a:t>
            </a:r>
            <a:r>
              <a:rPr lang="vi-VN" sz="3000"/>
              <a:t>.</a:t>
            </a:r>
            <a:r>
              <a:rPr lang="en-US" sz="3000"/>
              <a:t> Quan sát và cho biết quả lê hay quả xoài có thể tích lớn hơn.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980AA0-6BB4-B7D7-0D49-8AE7F8000117}"/>
              </a:ext>
            </a:extLst>
          </p:cNvPr>
          <p:cNvSpPr txBox="1"/>
          <p:nvPr/>
        </p:nvSpPr>
        <p:spPr>
          <a:xfrm>
            <a:off x="1642829" y="2325101"/>
            <a:ext cx="8933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b="0">
                <a:solidFill>
                  <a:srgbClr val="D4343E"/>
                </a:solidFill>
              </a:rPr>
              <a:t>T</a:t>
            </a:r>
            <a:r>
              <a:rPr lang="vi-VN" b="0">
                <a:solidFill>
                  <a:srgbClr val="D4343E"/>
                </a:solidFill>
              </a:rPr>
              <a:t>hể tích hình A bằng</a:t>
            </a:r>
            <a:r>
              <a:rPr lang="en-US" b="0">
                <a:solidFill>
                  <a:srgbClr val="D4343E"/>
                </a:solidFill>
              </a:rPr>
              <a:t> tổng thể tích hình B, C và 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6E9087E-B26B-B360-F66F-1297099E6CD7}"/>
              </a:ext>
            </a:extLst>
          </p:cNvPr>
          <p:cNvSpPr txBox="1"/>
          <p:nvPr/>
        </p:nvSpPr>
        <p:spPr>
          <a:xfrm>
            <a:off x="1642829" y="3749037"/>
            <a:ext cx="644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000" b="0">
                <a:solidFill>
                  <a:srgbClr val="D4343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Q</a:t>
            </a:r>
            <a:r>
              <a:rPr lang="vi-VN"/>
              <a:t>uả xoài có thể tích lớn hơn</a:t>
            </a:r>
            <a:r>
              <a:rPr lang="en-US"/>
              <a:t> quả lê</a:t>
            </a:r>
            <a:r>
              <a:rPr lang="vi-VN"/>
              <a:t>.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1EB9376-5E22-0B18-C8CE-5CE32EB86C8F}"/>
              </a:ext>
            </a:extLst>
          </p:cNvPr>
          <p:cNvSpPr txBox="1"/>
          <p:nvPr/>
        </p:nvSpPr>
        <p:spPr>
          <a:xfrm>
            <a:off x="2870121" y="280143"/>
            <a:ext cx="643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algn="ctr"/>
            <a:r>
              <a:rPr lang="en-US" b="1">
                <a:solidFill>
                  <a:srgbClr val="0070C0"/>
                </a:solidFill>
              </a:rPr>
              <a:t>62.THỂ TÍCH CỦA MỘT HÌNH (Tiết 2)</a:t>
            </a:r>
          </a:p>
        </p:txBody>
      </p:sp>
    </p:spTree>
    <p:extLst>
      <p:ext uri="{BB962C8B-B14F-4D97-AF65-F5344CB8AC3E}">
        <p14:creationId xmlns:p14="http://schemas.microsoft.com/office/powerpoint/2010/main" val="134560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1EE">
                <a:lumMod val="56000"/>
                <a:lumOff val="44000"/>
                <a:alpha val="14000"/>
              </a:srgbClr>
            </a:gs>
            <a:gs pos="62000">
              <a:srgbClr val="DCE8D7"/>
            </a:gs>
            <a:gs pos="28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96F3A25-A39C-DB09-2719-90BB8347A442}"/>
              </a:ext>
            </a:extLst>
          </p:cNvPr>
          <p:cNvSpPr txBox="1"/>
          <p:nvPr/>
        </p:nvSpPr>
        <p:spPr>
          <a:xfrm>
            <a:off x="473959" y="819661"/>
            <a:ext cx="6027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Vận dụng, trải nghiệm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5AB3FDF-0F93-3BE3-612A-BED449B4DF80}"/>
              </a:ext>
            </a:extLst>
          </p:cNvPr>
          <p:cNvSpPr txBox="1"/>
          <p:nvPr/>
        </p:nvSpPr>
        <p:spPr>
          <a:xfrm>
            <a:off x="534103" y="2102708"/>
            <a:ext cx="109938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b="0"/>
              <a:t>- </a:t>
            </a:r>
            <a:r>
              <a:rPr lang="vi-VN" b="0"/>
              <a:t>Lấy ra một chiếc hộp có dạng hình hộp chữ nhật v</a:t>
            </a:r>
            <a:r>
              <a:rPr lang="en-US" b="0"/>
              <a:t>à</a:t>
            </a:r>
            <a:r>
              <a:rPr lang="vi-VN" b="0"/>
              <a:t> một số hình lập phương như nhau, xếp các hình lập phương này lấp đầy chiếc hộp.</a:t>
            </a:r>
            <a:endParaRPr lang="en-US" b="0"/>
          </a:p>
          <a:p>
            <a:r>
              <a:rPr lang="en-US" b="0"/>
              <a:t>- </a:t>
            </a:r>
            <a:r>
              <a:rPr lang="vi-VN" b="0"/>
              <a:t>Đ</a:t>
            </a:r>
            <a:r>
              <a:rPr lang="en-US" b="0"/>
              <a:t>ế</a:t>
            </a:r>
            <a:r>
              <a:rPr lang="vi-VN" b="0"/>
              <a:t>m số hình lập phương nhỏ đ</a:t>
            </a:r>
            <a:r>
              <a:rPr lang="en-US" b="0"/>
              <a:t>ã</a:t>
            </a:r>
            <a:r>
              <a:rPr lang="vi-VN" b="0"/>
              <a:t> sử dụng.</a:t>
            </a:r>
            <a:endParaRPr lang="en-US" b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D0365DD6-54B3-B41A-F2C8-752C304DF950}"/>
              </a:ext>
            </a:extLst>
          </p:cNvPr>
          <p:cNvGrpSpPr/>
          <p:nvPr/>
        </p:nvGrpSpPr>
        <p:grpSpPr>
          <a:xfrm>
            <a:off x="1108715" y="4306543"/>
            <a:ext cx="2966429" cy="1731796"/>
            <a:chOff x="4640650" y="2890769"/>
            <a:chExt cx="4741886" cy="2693285"/>
          </a:xfrm>
        </p:grpSpPr>
        <p:grpSp>
          <p:nvGrpSpPr>
            <p:cNvPr id="15" name="Nhóm 5">
              <a:extLst>
                <a:ext uri="{FF2B5EF4-FFF2-40B4-BE49-F238E27FC236}">
                  <a16:creationId xmlns:a16="http://schemas.microsoft.com/office/drawing/2014/main" xmlns="" id="{6600D2A7-8522-3754-3B30-7253B4384DD6}"/>
                </a:ext>
              </a:extLst>
            </p:cNvPr>
            <p:cNvGrpSpPr/>
            <p:nvPr/>
          </p:nvGrpSpPr>
          <p:grpSpPr>
            <a:xfrm>
              <a:off x="4640651" y="2890769"/>
              <a:ext cx="4689672" cy="2693283"/>
              <a:chOff x="3400714" y="1514941"/>
              <a:chExt cx="3889347" cy="4492098"/>
            </a:xfrm>
          </p:grpSpPr>
          <p:cxnSp>
            <p:nvCxnSpPr>
              <p:cNvPr id="17" name="Đường nối Thẳng 7">
                <a:extLst>
                  <a:ext uri="{FF2B5EF4-FFF2-40B4-BE49-F238E27FC236}">
                    <a16:creationId xmlns:a16="http://schemas.microsoft.com/office/drawing/2014/main" xmlns="" id="{6496CE8B-9BCC-966A-9340-C320DEF5F2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4951" y="1514941"/>
                <a:ext cx="0" cy="3287879"/>
              </a:xfrm>
              <a:prstGeom prst="line">
                <a:avLst/>
              </a:prstGeom>
              <a:ln w="28575">
                <a:solidFill>
                  <a:srgbClr val="00B0F0"/>
                </a:solidFill>
                <a:prstDash val="dash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Đường nối Thẳng 8">
                <a:extLst>
                  <a:ext uri="{FF2B5EF4-FFF2-40B4-BE49-F238E27FC236}">
                    <a16:creationId xmlns:a16="http://schemas.microsoft.com/office/drawing/2014/main" xmlns="" id="{A699D8AA-8BDE-4956-5480-8CA4AF747AE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400714" y="4802820"/>
                <a:ext cx="594238" cy="1204219"/>
              </a:xfrm>
              <a:prstGeom prst="line">
                <a:avLst/>
              </a:prstGeom>
              <a:ln w="28575">
                <a:solidFill>
                  <a:srgbClr val="00B0F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Đường nối Thẳng 9">
                <a:extLst>
                  <a:ext uri="{FF2B5EF4-FFF2-40B4-BE49-F238E27FC236}">
                    <a16:creationId xmlns:a16="http://schemas.microsoft.com/office/drawing/2014/main" xmlns="" id="{0915EBA0-AC32-88FA-DD36-CEE38D1F2E14}"/>
                  </a:ext>
                </a:extLst>
              </p:cNvPr>
              <p:cNvCxnSpPr/>
              <p:nvPr/>
            </p:nvCxnSpPr>
            <p:spPr>
              <a:xfrm>
                <a:off x="3994951" y="4802819"/>
                <a:ext cx="3295110" cy="0"/>
              </a:xfrm>
              <a:prstGeom prst="line">
                <a:avLst/>
              </a:prstGeom>
              <a:ln w="28575">
                <a:solidFill>
                  <a:srgbClr val="00B0F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Khối vuông 5121">
              <a:extLst>
                <a:ext uri="{FF2B5EF4-FFF2-40B4-BE49-F238E27FC236}">
                  <a16:creationId xmlns:a16="http://schemas.microsoft.com/office/drawing/2014/main" xmlns="" id="{28018CD9-1E8E-100B-2CA4-A5445F61EF29}"/>
                </a:ext>
              </a:extLst>
            </p:cNvPr>
            <p:cNvSpPr/>
            <p:nvPr/>
          </p:nvSpPr>
          <p:spPr>
            <a:xfrm>
              <a:off x="4640650" y="2890769"/>
              <a:ext cx="4741886" cy="2693285"/>
            </a:xfrm>
            <a:prstGeom prst="cub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xmlns="" id="{D94E3CD4-15E2-E91A-0593-44D5DED5379D}"/>
              </a:ext>
            </a:extLst>
          </p:cNvPr>
          <p:cNvGrpSpPr/>
          <p:nvPr/>
        </p:nvGrpSpPr>
        <p:grpSpPr>
          <a:xfrm>
            <a:off x="4792717" y="4151590"/>
            <a:ext cx="6516412" cy="1938992"/>
            <a:chOff x="4792717" y="4151590"/>
            <a:chExt cx="6495379" cy="1938992"/>
          </a:xfrm>
        </p:grpSpPr>
        <p:sp>
          <p:nvSpPr>
            <p:cNvPr id="119" name="Rectangle: Rounded Corners 118">
              <a:extLst>
                <a:ext uri="{FF2B5EF4-FFF2-40B4-BE49-F238E27FC236}">
                  <a16:creationId xmlns:a16="http://schemas.microsoft.com/office/drawing/2014/main" xmlns="" id="{65FA3686-7368-7936-1911-A87B42ECAD14}"/>
                </a:ext>
              </a:extLst>
            </p:cNvPr>
            <p:cNvSpPr/>
            <p:nvPr/>
          </p:nvSpPr>
          <p:spPr>
            <a:xfrm>
              <a:off x="4792717" y="4151590"/>
              <a:ext cx="6495379" cy="193899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endParaRPr lang="en-US">
                <a:solidFill>
                  <a:schemeClr val="tx1"/>
                </a:solidFill>
              </a:endParaRPr>
            </a:p>
            <a:p>
              <a:pPr algn="ctr"/>
              <a:r>
                <a:rPr lang="en-US">
                  <a:solidFill>
                    <a:schemeClr val="tx1"/>
                  </a:solidFill>
                </a:rPr>
                <a:t>…………………………</a:t>
              </a:r>
            </a:p>
          </p:txBody>
        </p:sp>
        <p:grpSp>
          <p:nvGrpSpPr>
            <p:cNvPr id="8" name="Nhóm 20">
              <a:extLst>
                <a:ext uri="{FF2B5EF4-FFF2-40B4-BE49-F238E27FC236}">
                  <a16:creationId xmlns:a16="http://schemas.microsoft.com/office/drawing/2014/main" xmlns="" id="{85049EB9-1B9C-E969-CDF7-029C9A2046B7}"/>
                </a:ext>
              </a:extLst>
            </p:cNvPr>
            <p:cNvGrpSpPr/>
            <p:nvPr/>
          </p:nvGrpSpPr>
          <p:grpSpPr>
            <a:xfrm>
              <a:off x="5230049" y="4596508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10" name="Khối vuông 21">
                <a:extLst>
                  <a:ext uri="{FF2B5EF4-FFF2-40B4-BE49-F238E27FC236}">
                    <a16:creationId xmlns:a16="http://schemas.microsoft.com/office/drawing/2014/main" xmlns="" id="{9618D426-454B-8C7A-4514-C67F079DA2F8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Đường nối Thẳng 22">
                <a:extLst>
                  <a:ext uri="{FF2B5EF4-FFF2-40B4-BE49-F238E27FC236}">
                    <a16:creationId xmlns:a16="http://schemas.microsoft.com/office/drawing/2014/main" xmlns="" id="{D022E44A-1931-E38A-2195-ABE3DA5851F8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2" name="Đường nối Thẳng 23">
                <a:extLst>
                  <a:ext uri="{FF2B5EF4-FFF2-40B4-BE49-F238E27FC236}">
                    <a16:creationId xmlns:a16="http://schemas.microsoft.com/office/drawing/2014/main" xmlns="" id="{11E6979B-14BD-1319-80E2-808DCB8217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3" name="Đường nối Thẳng 24">
                <a:extLst>
                  <a:ext uri="{FF2B5EF4-FFF2-40B4-BE49-F238E27FC236}">
                    <a16:creationId xmlns:a16="http://schemas.microsoft.com/office/drawing/2014/main" xmlns="" id="{66C3D5AA-EF8B-BC70-7527-038A1FC16601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22" name="Nhóm 20">
              <a:extLst>
                <a:ext uri="{FF2B5EF4-FFF2-40B4-BE49-F238E27FC236}">
                  <a16:creationId xmlns:a16="http://schemas.microsoft.com/office/drawing/2014/main" xmlns="" id="{59B61DF1-0983-73B5-AE1C-1DBBDC504243}"/>
                </a:ext>
              </a:extLst>
            </p:cNvPr>
            <p:cNvGrpSpPr/>
            <p:nvPr/>
          </p:nvGrpSpPr>
          <p:grpSpPr>
            <a:xfrm>
              <a:off x="5786544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23" name="Khối vuông 21">
                <a:extLst>
                  <a:ext uri="{FF2B5EF4-FFF2-40B4-BE49-F238E27FC236}">
                    <a16:creationId xmlns:a16="http://schemas.microsoft.com/office/drawing/2014/main" xmlns="" id="{5DF4EA39-889D-7FB4-91D0-CA8A2AA54D63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Đường nối Thẳng 22">
                <a:extLst>
                  <a:ext uri="{FF2B5EF4-FFF2-40B4-BE49-F238E27FC236}">
                    <a16:creationId xmlns:a16="http://schemas.microsoft.com/office/drawing/2014/main" xmlns="" id="{24058C36-26A2-AB7C-8BAF-91D3BCBA9456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5" name="Đường nối Thẳng 23">
                <a:extLst>
                  <a:ext uri="{FF2B5EF4-FFF2-40B4-BE49-F238E27FC236}">
                    <a16:creationId xmlns:a16="http://schemas.microsoft.com/office/drawing/2014/main" xmlns="" id="{C312CCC6-0361-C4C3-3EBE-87A6BBD518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6" name="Đường nối Thẳng 24">
                <a:extLst>
                  <a:ext uri="{FF2B5EF4-FFF2-40B4-BE49-F238E27FC236}">
                    <a16:creationId xmlns:a16="http://schemas.microsoft.com/office/drawing/2014/main" xmlns="" id="{EBF591CE-BA38-B85A-D942-2DEA7C13C140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27" name="Nhóm 20">
              <a:extLst>
                <a:ext uri="{FF2B5EF4-FFF2-40B4-BE49-F238E27FC236}">
                  <a16:creationId xmlns:a16="http://schemas.microsoft.com/office/drawing/2014/main" xmlns="" id="{8F216B1C-A2F6-0ACC-835B-9E26DEF7D927}"/>
                </a:ext>
              </a:extLst>
            </p:cNvPr>
            <p:cNvGrpSpPr/>
            <p:nvPr/>
          </p:nvGrpSpPr>
          <p:grpSpPr>
            <a:xfrm>
              <a:off x="6343039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28" name="Khối vuông 21">
                <a:extLst>
                  <a:ext uri="{FF2B5EF4-FFF2-40B4-BE49-F238E27FC236}">
                    <a16:creationId xmlns:a16="http://schemas.microsoft.com/office/drawing/2014/main" xmlns="" id="{3934902C-9F40-E47A-BAA6-4DBB491317A3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9" name="Đường nối Thẳng 22">
                <a:extLst>
                  <a:ext uri="{FF2B5EF4-FFF2-40B4-BE49-F238E27FC236}">
                    <a16:creationId xmlns:a16="http://schemas.microsoft.com/office/drawing/2014/main" xmlns="" id="{65AD6BF9-D6F7-E3E2-7F98-12C4A65503C1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0" name="Đường nối Thẳng 23">
                <a:extLst>
                  <a:ext uri="{FF2B5EF4-FFF2-40B4-BE49-F238E27FC236}">
                    <a16:creationId xmlns:a16="http://schemas.microsoft.com/office/drawing/2014/main" xmlns="" id="{90024549-4695-F9C0-A8E8-AEAFA4C51D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1" name="Đường nối Thẳng 24">
                <a:extLst>
                  <a:ext uri="{FF2B5EF4-FFF2-40B4-BE49-F238E27FC236}">
                    <a16:creationId xmlns:a16="http://schemas.microsoft.com/office/drawing/2014/main" xmlns="" id="{E84ED313-9880-48F5-5EC0-CC8656CDC904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32" name="Nhóm 20">
              <a:extLst>
                <a:ext uri="{FF2B5EF4-FFF2-40B4-BE49-F238E27FC236}">
                  <a16:creationId xmlns:a16="http://schemas.microsoft.com/office/drawing/2014/main" xmlns="" id="{F7FCCE0D-9745-E95C-A150-840383F5B532}"/>
                </a:ext>
              </a:extLst>
            </p:cNvPr>
            <p:cNvGrpSpPr/>
            <p:nvPr/>
          </p:nvGrpSpPr>
          <p:grpSpPr>
            <a:xfrm>
              <a:off x="6899534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33" name="Khối vuông 21">
                <a:extLst>
                  <a:ext uri="{FF2B5EF4-FFF2-40B4-BE49-F238E27FC236}">
                    <a16:creationId xmlns:a16="http://schemas.microsoft.com/office/drawing/2014/main" xmlns="" id="{26524006-CA20-473E-2654-9F8AC15B9499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Đường nối Thẳng 22">
                <a:extLst>
                  <a:ext uri="{FF2B5EF4-FFF2-40B4-BE49-F238E27FC236}">
                    <a16:creationId xmlns:a16="http://schemas.microsoft.com/office/drawing/2014/main" xmlns="" id="{091883CE-58C2-4031-21D4-BCB25EF0372B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5" name="Đường nối Thẳng 23">
                <a:extLst>
                  <a:ext uri="{FF2B5EF4-FFF2-40B4-BE49-F238E27FC236}">
                    <a16:creationId xmlns:a16="http://schemas.microsoft.com/office/drawing/2014/main" xmlns="" id="{7162E624-77E7-7A5E-80B2-BC9BE1A16B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6" name="Đường nối Thẳng 24">
                <a:extLst>
                  <a:ext uri="{FF2B5EF4-FFF2-40B4-BE49-F238E27FC236}">
                    <a16:creationId xmlns:a16="http://schemas.microsoft.com/office/drawing/2014/main" xmlns="" id="{67CF53BE-68FD-12C7-F070-D586C0610686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38" name="Nhóm 20">
              <a:extLst>
                <a:ext uri="{FF2B5EF4-FFF2-40B4-BE49-F238E27FC236}">
                  <a16:creationId xmlns:a16="http://schemas.microsoft.com/office/drawing/2014/main" xmlns="" id="{F0843E4D-0A9B-B7E2-5B9A-68A3110BDBE6}"/>
                </a:ext>
              </a:extLst>
            </p:cNvPr>
            <p:cNvGrpSpPr/>
            <p:nvPr/>
          </p:nvGrpSpPr>
          <p:grpSpPr>
            <a:xfrm>
              <a:off x="7456029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39" name="Khối vuông 21">
                <a:extLst>
                  <a:ext uri="{FF2B5EF4-FFF2-40B4-BE49-F238E27FC236}">
                    <a16:creationId xmlns:a16="http://schemas.microsoft.com/office/drawing/2014/main" xmlns="" id="{9026D8FC-088B-53B4-9F6A-206D9D065A5A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Đường nối Thẳng 22">
                <a:extLst>
                  <a:ext uri="{FF2B5EF4-FFF2-40B4-BE49-F238E27FC236}">
                    <a16:creationId xmlns:a16="http://schemas.microsoft.com/office/drawing/2014/main" xmlns="" id="{D73FFB45-BB0A-0D31-A988-D047B6A220D8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41" name="Đường nối Thẳng 23">
                <a:extLst>
                  <a:ext uri="{FF2B5EF4-FFF2-40B4-BE49-F238E27FC236}">
                    <a16:creationId xmlns:a16="http://schemas.microsoft.com/office/drawing/2014/main" xmlns="" id="{8707BCEE-1EB6-3910-60CF-9760224006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42" name="Đường nối Thẳng 24">
                <a:extLst>
                  <a:ext uri="{FF2B5EF4-FFF2-40B4-BE49-F238E27FC236}">
                    <a16:creationId xmlns:a16="http://schemas.microsoft.com/office/drawing/2014/main" xmlns="" id="{94F6B0D9-1BC7-AAFF-5F96-01C672D8687E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43" name="Nhóm 20">
              <a:extLst>
                <a:ext uri="{FF2B5EF4-FFF2-40B4-BE49-F238E27FC236}">
                  <a16:creationId xmlns:a16="http://schemas.microsoft.com/office/drawing/2014/main" xmlns="" id="{C4881E26-7BA3-4942-6B96-8CEC01133E52}"/>
                </a:ext>
              </a:extLst>
            </p:cNvPr>
            <p:cNvGrpSpPr/>
            <p:nvPr/>
          </p:nvGrpSpPr>
          <p:grpSpPr>
            <a:xfrm>
              <a:off x="8012524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44" name="Khối vuông 21">
                <a:extLst>
                  <a:ext uri="{FF2B5EF4-FFF2-40B4-BE49-F238E27FC236}">
                    <a16:creationId xmlns:a16="http://schemas.microsoft.com/office/drawing/2014/main" xmlns="" id="{BDB837C0-4275-CB9E-1C4A-EEB68F8F0CA2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5" name="Đường nối Thẳng 22">
                <a:extLst>
                  <a:ext uri="{FF2B5EF4-FFF2-40B4-BE49-F238E27FC236}">
                    <a16:creationId xmlns:a16="http://schemas.microsoft.com/office/drawing/2014/main" xmlns="" id="{C06DAB6E-75E3-4B66-ECE1-E2E075195105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46" name="Đường nối Thẳng 23">
                <a:extLst>
                  <a:ext uri="{FF2B5EF4-FFF2-40B4-BE49-F238E27FC236}">
                    <a16:creationId xmlns:a16="http://schemas.microsoft.com/office/drawing/2014/main" xmlns="" id="{DAA63294-ED70-62DC-9B0B-990B9D2354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47" name="Đường nối Thẳng 24">
                <a:extLst>
                  <a:ext uri="{FF2B5EF4-FFF2-40B4-BE49-F238E27FC236}">
                    <a16:creationId xmlns:a16="http://schemas.microsoft.com/office/drawing/2014/main" xmlns="" id="{CD710F38-F6A7-9D51-BF04-2E5D657753B5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48" name="Nhóm 20">
              <a:extLst>
                <a:ext uri="{FF2B5EF4-FFF2-40B4-BE49-F238E27FC236}">
                  <a16:creationId xmlns:a16="http://schemas.microsoft.com/office/drawing/2014/main" xmlns="" id="{794B1C9A-D1AA-959E-0DCE-5DAA79AFC4E5}"/>
                </a:ext>
              </a:extLst>
            </p:cNvPr>
            <p:cNvGrpSpPr/>
            <p:nvPr/>
          </p:nvGrpSpPr>
          <p:grpSpPr>
            <a:xfrm>
              <a:off x="8569019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49" name="Khối vuông 21">
                <a:extLst>
                  <a:ext uri="{FF2B5EF4-FFF2-40B4-BE49-F238E27FC236}">
                    <a16:creationId xmlns:a16="http://schemas.microsoft.com/office/drawing/2014/main" xmlns="" id="{88E1BAAD-F45F-150D-54BC-F64D12674E4F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0" name="Đường nối Thẳng 22">
                <a:extLst>
                  <a:ext uri="{FF2B5EF4-FFF2-40B4-BE49-F238E27FC236}">
                    <a16:creationId xmlns:a16="http://schemas.microsoft.com/office/drawing/2014/main" xmlns="" id="{71B700D7-18D5-F679-4B78-9F49172EB60F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1" name="Đường nối Thẳng 23">
                <a:extLst>
                  <a:ext uri="{FF2B5EF4-FFF2-40B4-BE49-F238E27FC236}">
                    <a16:creationId xmlns:a16="http://schemas.microsoft.com/office/drawing/2014/main" xmlns="" id="{CB6DCAF7-007D-3B09-024A-7AA05719C25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2" name="Đường nối Thẳng 24">
                <a:extLst>
                  <a:ext uri="{FF2B5EF4-FFF2-40B4-BE49-F238E27FC236}">
                    <a16:creationId xmlns:a16="http://schemas.microsoft.com/office/drawing/2014/main" xmlns="" id="{FFCE3E12-5D00-957E-EACD-66A7303B771F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53" name="Nhóm 20">
              <a:extLst>
                <a:ext uri="{FF2B5EF4-FFF2-40B4-BE49-F238E27FC236}">
                  <a16:creationId xmlns:a16="http://schemas.microsoft.com/office/drawing/2014/main" xmlns="" id="{390D3DCC-2459-AC15-5E15-9FC55D88F0BE}"/>
                </a:ext>
              </a:extLst>
            </p:cNvPr>
            <p:cNvGrpSpPr/>
            <p:nvPr/>
          </p:nvGrpSpPr>
          <p:grpSpPr>
            <a:xfrm>
              <a:off x="9125514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54" name="Khối vuông 21">
                <a:extLst>
                  <a:ext uri="{FF2B5EF4-FFF2-40B4-BE49-F238E27FC236}">
                    <a16:creationId xmlns:a16="http://schemas.microsoft.com/office/drawing/2014/main" xmlns="" id="{9617ECAC-F157-E119-E513-CDA51D5D6A3B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5" name="Đường nối Thẳng 22">
                <a:extLst>
                  <a:ext uri="{FF2B5EF4-FFF2-40B4-BE49-F238E27FC236}">
                    <a16:creationId xmlns:a16="http://schemas.microsoft.com/office/drawing/2014/main" xmlns="" id="{5C5F3953-1462-F4A8-B90C-9E5F28836E96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6" name="Đường nối Thẳng 23">
                <a:extLst>
                  <a:ext uri="{FF2B5EF4-FFF2-40B4-BE49-F238E27FC236}">
                    <a16:creationId xmlns:a16="http://schemas.microsoft.com/office/drawing/2014/main" xmlns="" id="{540DEB17-0DAF-828D-33B0-5E98D0089D8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7" name="Đường nối Thẳng 24">
                <a:extLst>
                  <a:ext uri="{FF2B5EF4-FFF2-40B4-BE49-F238E27FC236}">
                    <a16:creationId xmlns:a16="http://schemas.microsoft.com/office/drawing/2014/main" xmlns="" id="{1BE670DF-3331-6276-7175-02C1D377C8F8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58" name="Nhóm 20">
              <a:extLst>
                <a:ext uri="{FF2B5EF4-FFF2-40B4-BE49-F238E27FC236}">
                  <a16:creationId xmlns:a16="http://schemas.microsoft.com/office/drawing/2014/main" xmlns="" id="{8941B595-DA23-A4F1-0610-7A4610C197B5}"/>
                </a:ext>
              </a:extLst>
            </p:cNvPr>
            <p:cNvGrpSpPr/>
            <p:nvPr/>
          </p:nvGrpSpPr>
          <p:grpSpPr>
            <a:xfrm>
              <a:off x="9682009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59" name="Khối vuông 21">
                <a:extLst>
                  <a:ext uri="{FF2B5EF4-FFF2-40B4-BE49-F238E27FC236}">
                    <a16:creationId xmlns:a16="http://schemas.microsoft.com/office/drawing/2014/main" xmlns="" id="{2B64B22F-6974-9AAB-1A00-38E86789F743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0" name="Đường nối Thẳng 22">
                <a:extLst>
                  <a:ext uri="{FF2B5EF4-FFF2-40B4-BE49-F238E27FC236}">
                    <a16:creationId xmlns:a16="http://schemas.microsoft.com/office/drawing/2014/main" xmlns="" id="{1D9D5B69-A147-734F-9037-D820573F433B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1" name="Đường nối Thẳng 23">
                <a:extLst>
                  <a:ext uri="{FF2B5EF4-FFF2-40B4-BE49-F238E27FC236}">
                    <a16:creationId xmlns:a16="http://schemas.microsoft.com/office/drawing/2014/main" xmlns="" id="{641B84EF-2AFE-93B1-A578-CDCC7F3C349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2" name="Đường nối Thẳng 24">
                <a:extLst>
                  <a:ext uri="{FF2B5EF4-FFF2-40B4-BE49-F238E27FC236}">
                    <a16:creationId xmlns:a16="http://schemas.microsoft.com/office/drawing/2014/main" xmlns="" id="{DCDAD146-A3E8-9FF2-E150-D6EC393F00AA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63" name="Nhóm 20">
              <a:extLst>
                <a:ext uri="{FF2B5EF4-FFF2-40B4-BE49-F238E27FC236}">
                  <a16:creationId xmlns:a16="http://schemas.microsoft.com/office/drawing/2014/main" xmlns="" id="{895B001A-2786-E80B-E7B7-1BC26B6B288A}"/>
                </a:ext>
              </a:extLst>
            </p:cNvPr>
            <p:cNvGrpSpPr/>
            <p:nvPr/>
          </p:nvGrpSpPr>
          <p:grpSpPr>
            <a:xfrm>
              <a:off x="10238505" y="4576664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64" name="Khối vuông 21">
                <a:extLst>
                  <a:ext uri="{FF2B5EF4-FFF2-40B4-BE49-F238E27FC236}">
                    <a16:creationId xmlns:a16="http://schemas.microsoft.com/office/drawing/2014/main" xmlns="" id="{72A7D1CA-36E9-4428-2652-A5DC31649DF1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5" name="Đường nối Thẳng 22">
                <a:extLst>
                  <a:ext uri="{FF2B5EF4-FFF2-40B4-BE49-F238E27FC236}">
                    <a16:creationId xmlns:a16="http://schemas.microsoft.com/office/drawing/2014/main" xmlns="" id="{047C7B00-BF9C-2753-57DF-A86227721D7C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Đường nối Thẳng 23">
                <a:extLst>
                  <a:ext uri="{FF2B5EF4-FFF2-40B4-BE49-F238E27FC236}">
                    <a16:creationId xmlns:a16="http://schemas.microsoft.com/office/drawing/2014/main" xmlns="" id="{2B14BBC5-227E-5D54-0DA5-E3221CBC39F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7" name="Đường nối Thẳng 24">
                <a:extLst>
                  <a:ext uri="{FF2B5EF4-FFF2-40B4-BE49-F238E27FC236}">
                    <a16:creationId xmlns:a16="http://schemas.microsoft.com/office/drawing/2014/main" xmlns="" id="{D45F5AEB-0D73-D004-974C-6B1043FF1D89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69" name="Nhóm 20">
              <a:extLst>
                <a:ext uri="{FF2B5EF4-FFF2-40B4-BE49-F238E27FC236}">
                  <a16:creationId xmlns:a16="http://schemas.microsoft.com/office/drawing/2014/main" xmlns="" id="{8F4B97A0-2D89-F4C6-51BE-4D515725EBF4}"/>
                </a:ext>
              </a:extLst>
            </p:cNvPr>
            <p:cNvGrpSpPr/>
            <p:nvPr/>
          </p:nvGrpSpPr>
          <p:grpSpPr>
            <a:xfrm>
              <a:off x="5192325" y="5190539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70" name="Khối vuông 21">
                <a:extLst>
                  <a:ext uri="{FF2B5EF4-FFF2-40B4-BE49-F238E27FC236}">
                    <a16:creationId xmlns:a16="http://schemas.microsoft.com/office/drawing/2014/main" xmlns="" id="{0D5C83E4-1960-D7A8-AB4D-6F01FA4823A0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1" name="Đường nối Thẳng 22">
                <a:extLst>
                  <a:ext uri="{FF2B5EF4-FFF2-40B4-BE49-F238E27FC236}">
                    <a16:creationId xmlns:a16="http://schemas.microsoft.com/office/drawing/2014/main" xmlns="" id="{39B7B114-4788-D342-38A1-8FB6F24F7C3A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2" name="Đường nối Thẳng 23">
                <a:extLst>
                  <a:ext uri="{FF2B5EF4-FFF2-40B4-BE49-F238E27FC236}">
                    <a16:creationId xmlns:a16="http://schemas.microsoft.com/office/drawing/2014/main" xmlns="" id="{190B4495-6CA3-3AE8-5476-13560497D0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Đường nối Thẳng 24">
                <a:extLst>
                  <a:ext uri="{FF2B5EF4-FFF2-40B4-BE49-F238E27FC236}">
                    <a16:creationId xmlns:a16="http://schemas.microsoft.com/office/drawing/2014/main" xmlns="" id="{F9CBA5EC-C3C9-1F13-7D3D-F0F186E923E2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4" name="Nhóm 20">
              <a:extLst>
                <a:ext uri="{FF2B5EF4-FFF2-40B4-BE49-F238E27FC236}">
                  <a16:creationId xmlns:a16="http://schemas.microsoft.com/office/drawing/2014/main" xmlns="" id="{E0EF5567-0C34-655C-F857-3C01B9EDA40C}"/>
                </a:ext>
              </a:extLst>
            </p:cNvPr>
            <p:cNvGrpSpPr/>
            <p:nvPr/>
          </p:nvGrpSpPr>
          <p:grpSpPr>
            <a:xfrm>
              <a:off x="5748820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75" name="Khối vuông 21">
                <a:extLst>
                  <a:ext uri="{FF2B5EF4-FFF2-40B4-BE49-F238E27FC236}">
                    <a16:creationId xmlns:a16="http://schemas.microsoft.com/office/drawing/2014/main" xmlns="" id="{EDCEB40F-0E4D-BAFD-98E4-DCD55959355E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6" name="Đường nối Thẳng 22">
                <a:extLst>
                  <a:ext uri="{FF2B5EF4-FFF2-40B4-BE49-F238E27FC236}">
                    <a16:creationId xmlns:a16="http://schemas.microsoft.com/office/drawing/2014/main" xmlns="" id="{676CBFDD-0D68-2C4C-6CF0-01BD1DD7B264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7" name="Đường nối Thẳng 23">
                <a:extLst>
                  <a:ext uri="{FF2B5EF4-FFF2-40B4-BE49-F238E27FC236}">
                    <a16:creationId xmlns:a16="http://schemas.microsoft.com/office/drawing/2014/main" xmlns="" id="{843CF81B-A58C-9277-29CB-02E7C28B61D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8" name="Đường nối Thẳng 24">
                <a:extLst>
                  <a:ext uri="{FF2B5EF4-FFF2-40B4-BE49-F238E27FC236}">
                    <a16:creationId xmlns:a16="http://schemas.microsoft.com/office/drawing/2014/main" xmlns="" id="{2472F074-14B3-6E22-C747-39FBD3C203A5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9" name="Nhóm 20">
              <a:extLst>
                <a:ext uri="{FF2B5EF4-FFF2-40B4-BE49-F238E27FC236}">
                  <a16:creationId xmlns:a16="http://schemas.microsoft.com/office/drawing/2014/main" xmlns="" id="{3E4983DA-580C-BA74-3B52-B5E50253083E}"/>
                </a:ext>
              </a:extLst>
            </p:cNvPr>
            <p:cNvGrpSpPr/>
            <p:nvPr/>
          </p:nvGrpSpPr>
          <p:grpSpPr>
            <a:xfrm>
              <a:off x="6305315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80" name="Khối vuông 21">
                <a:extLst>
                  <a:ext uri="{FF2B5EF4-FFF2-40B4-BE49-F238E27FC236}">
                    <a16:creationId xmlns:a16="http://schemas.microsoft.com/office/drawing/2014/main" xmlns="" id="{2EE1B519-5AA6-92A8-2541-BFB4F54C11E5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1" name="Đường nối Thẳng 22">
                <a:extLst>
                  <a:ext uri="{FF2B5EF4-FFF2-40B4-BE49-F238E27FC236}">
                    <a16:creationId xmlns:a16="http://schemas.microsoft.com/office/drawing/2014/main" xmlns="" id="{64690219-CF22-6FD5-B2B5-89F2B145727D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82" name="Đường nối Thẳng 23">
                <a:extLst>
                  <a:ext uri="{FF2B5EF4-FFF2-40B4-BE49-F238E27FC236}">
                    <a16:creationId xmlns:a16="http://schemas.microsoft.com/office/drawing/2014/main" xmlns="" id="{FC4F0299-528D-B593-F755-1381ACB08D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83" name="Đường nối Thẳng 24">
                <a:extLst>
                  <a:ext uri="{FF2B5EF4-FFF2-40B4-BE49-F238E27FC236}">
                    <a16:creationId xmlns:a16="http://schemas.microsoft.com/office/drawing/2014/main" xmlns="" id="{CB4BC683-8BEA-14BD-54DC-066011719A7C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84" name="Nhóm 20">
              <a:extLst>
                <a:ext uri="{FF2B5EF4-FFF2-40B4-BE49-F238E27FC236}">
                  <a16:creationId xmlns:a16="http://schemas.microsoft.com/office/drawing/2014/main" xmlns="" id="{78C26D5B-EBF3-F1D3-6039-A9462E0F857B}"/>
                </a:ext>
              </a:extLst>
            </p:cNvPr>
            <p:cNvGrpSpPr/>
            <p:nvPr/>
          </p:nvGrpSpPr>
          <p:grpSpPr>
            <a:xfrm>
              <a:off x="6861810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85" name="Khối vuông 21">
                <a:extLst>
                  <a:ext uri="{FF2B5EF4-FFF2-40B4-BE49-F238E27FC236}">
                    <a16:creationId xmlns:a16="http://schemas.microsoft.com/office/drawing/2014/main" xmlns="" id="{2ECE62A2-1FB8-8513-27D1-6C628E81E9FF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6" name="Đường nối Thẳng 22">
                <a:extLst>
                  <a:ext uri="{FF2B5EF4-FFF2-40B4-BE49-F238E27FC236}">
                    <a16:creationId xmlns:a16="http://schemas.microsoft.com/office/drawing/2014/main" xmlns="" id="{36D7CCB1-AC74-DA9D-D8A6-B6C777333CC0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87" name="Đường nối Thẳng 23">
                <a:extLst>
                  <a:ext uri="{FF2B5EF4-FFF2-40B4-BE49-F238E27FC236}">
                    <a16:creationId xmlns:a16="http://schemas.microsoft.com/office/drawing/2014/main" xmlns="" id="{79E60EC6-82C2-D107-9200-FCB2F17008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88" name="Đường nối Thẳng 24">
                <a:extLst>
                  <a:ext uri="{FF2B5EF4-FFF2-40B4-BE49-F238E27FC236}">
                    <a16:creationId xmlns:a16="http://schemas.microsoft.com/office/drawing/2014/main" xmlns="" id="{E8310F31-C081-C757-58BB-EE847E502FA8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89" name="Nhóm 20">
              <a:extLst>
                <a:ext uri="{FF2B5EF4-FFF2-40B4-BE49-F238E27FC236}">
                  <a16:creationId xmlns:a16="http://schemas.microsoft.com/office/drawing/2014/main" xmlns="" id="{DB4222D8-A9D7-985D-31AC-D688C7395AF8}"/>
                </a:ext>
              </a:extLst>
            </p:cNvPr>
            <p:cNvGrpSpPr/>
            <p:nvPr/>
          </p:nvGrpSpPr>
          <p:grpSpPr>
            <a:xfrm>
              <a:off x="7418305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90" name="Khối vuông 21">
                <a:extLst>
                  <a:ext uri="{FF2B5EF4-FFF2-40B4-BE49-F238E27FC236}">
                    <a16:creationId xmlns:a16="http://schemas.microsoft.com/office/drawing/2014/main" xmlns="" id="{7FA4894A-D3D6-D557-2AF0-D64E90E04E84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Đường nối Thẳng 22">
                <a:extLst>
                  <a:ext uri="{FF2B5EF4-FFF2-40B4-BE49-F238E27FC236}">
                    <a16:creationId xmlns:a16="http://schemas.microsoft.com/office/drawing/2014/main" xmlns="" id="{A353F901-2CF5-0564-792A-433F75AC3127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92" name="Đường nối Thẳng 23">
                <a:extLst>
                  <a:ext uri="{FF2B5EF4-FFF2-40B4-BE49-F238E27FC236}">
                    <a16:creationId xmlns:a16="http://schemas.microsoft.com/office/drawing/2014/main" xmlns="" id="{B3150720-327F-559B-547B-BB36EAD8607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93" name="Đường nối Thẳng 24">
                <a:extLst>
                  <a:ext uri="{FF2B5EF4-FFF2-40B4-BE49-F238E27FC236}">
                    <a16:creationId xmlns:a16="http://schemas.microsoft.com/office/drawing/2014/main" xmlns="" id="{746981E5-A765-2AA9-1B04-D8F9211F3A5B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94" name="Nhóm 20">
              <a:extLst>
                <a:ext uri="{FF2B5EF4-FFF2-40B4-BE49-F238E27FC236}">
                  <a16:creationId xmlns:a16="http://schemas.microsoft.com/office/drawing/2014/main" xmlns="" id="{ADAD633E-4A7D-7093-7DAB-CF2518BF3B81}"/>
                </a:ext>
              </a:extLst>
            </p:cNvPr>
            <p:cNvGrpSpPr/>
            <p:nvPr/>
          </p:nvGrpSpPr>
          <p:grpSpPr>
            <a:xfrm>
              <a:off x="7974800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95" name="Khối vuông 21">
                <a:extLst>
                  <a:ext uri="{FF2B5EF4-FFF2-40B4-BE49-F238E27FC236}">
                    <a16:creationId xmlns:a16="http://schemas.microsoft.com/office/drawing/2014/main" xmlns="" id="{43CB0FD8-B628-DFA0-0A73-868628B6EED9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6" name="Đường nối Thẳng 22">
                <a:extLst>
                  <a:ext uri="{FF2B5EF4-FFF2-40B4-BE49-F238E27FC236}">
                    <a16:creationId xmlns:a16="http://schemas.microsoft.com/office/drawing/2014/main" xmlns="" id="{F3948BC6-BEE8-1EEC-BADB-9DFE58CDCEAB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97" name="Đường nối Thẳng 23">
                <a:extLst>
                  <a:ext uri="{FF2B5EF4-FFF2-40B4-BE49-F238E27FC236}">
                    <a16:creationId xmlns:a16="http://schemas.microsoft.com/office/drawing/2014/main" xmlns="" id="{560633FB-1C77-F1CB-6827-F2BE069AFF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98" name="Đường nối Thẳng 24">
                <a:extLst>
                  <a:ext uri="{FF2B5EF4-FFF2-40B4-BE49-F238E27FC236}">
                    <a16:creationId xmlns:a16="http://schemas.microsoft.com/office/drawing/2014/main" xmlns="" id="{3B73AACE-54D3-2872-DE3C-54237C1BFAD4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99" name="Nhóm 20">
              <a:extLst>
                <a:ext uri="{FF2B5EF4-FFF2-40B4-BE49-F238E27FC236}">
                  <a16:creationId xmlns:a16="http://schemas.microsoft.com/office/drawing/2014/main" xmlns="" id="{211983A2-F7F6-3334-63E9-B259BD1DF67C}"/>
                </a:ext>
              </a:extLst>
            </p:cNvPr>
            <p:cNvGrpSpPr/>
            <p:nvPr/>
          </p:nvGrpSpPr>
          <p:grpSpPr>
            <a:xfrm>
              <a:off x="8531295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100" name="Khối vuông 21">
                <a:extLst>
                  <a:ext uri="{FF2B5EF4-FFF2-40B4-BE49-F238E27FC236}">
                    <a16:creationId xmlns:a16="http://schemas.microsoft.com/office/drawing/2014/main" xmlns="" id="{9412D42B-6567-2FAA-E135-8CC05EE89B3E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1" name="Đường nối Thẳng 22">
                <a:extLst>
                  <a:ext uri="{FF2B5EF4-FFF2-40B4-BE49-F238E27FC236}">
                    <a16:creationId xmlns:a16="http://schemas.microsoft.com/office/drawing/2014/main" xmlns="" id="{2BC6F80E-226F-FC36-8BE6-663B4DB5B374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02" name="Đường nối Thẳng 23">
                <a:extLst>
                  <a:ext uri="{FF2B5EF4-FFF2-40B4-BE49-F238E27FC236}">
                    <a16:creationId xmlns:a16="http://schemas.microsoft.com/office/drawing/2014/main" xmlns="" id="{98B17161-7BC6-39CC-557E-138B10EDA1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03" name="Đường nối Thẳng 24">
                <a:extLst>
                  <a:ext uri="{FF2B5EF4-FFF2-40B4-BE49-F238E27FC236}">
                    <a16:creationId xmlns:a16="http://schemas.microsoft.com/office/drawing/2014/main" xmlns="" id="{6C7CF553-9668-A5A7-202F-E2999523BD05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Nhóm 20">
              <a:extLst>
                <a:ext uri="{FF2B5EF4-FFF2-40B4-BE49-F238E27FC236}">
                  <a16:creationId xmlns:a16="http://schemas.microsoft.com/office/drawing/2014/main" xmlns="" id="{91F61346-BAE7-77BF-99A6-50831CC66D43}"/>
                </a:ext>
              </a:extLst>
            </p:cNvPr>
            <p:cNvGrpSpPr/>
            <p:nvPr/>
          </p:nvGrpSpPr>
          <p:grpSpPr>
            <a:xfrm>
              <a:off x="9087790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105" name="Khối vuông 21">
                <a:extLst>
                  <a:ext uri="{FF2B5EF4-FFF2-40B4-BE49-F238E27FC236}">
                    <a16:creationId xmlns:a16="http://schemas.microsoft.com/office/drawing/2014/main" xmlns="" id="{24A9A077-82D6-4BB7-DB2C-E84172A62A09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6" name="Đường nối Thẳng 22">
                <a:extLst>
                  <a:ext uri="{FF2B5EF4-FFF2-40B4-BE49-F238E27FC236}">
                    <a16:creationId xmlns:a16="http://schemas.microsoft.com/office/drawing/2014/main" xmlns="" id="{8EB44519-FDD5-7D5F-6C6D-CCFFD4C81927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07" name="Đường nối Thẳng 23">
                <a:extLst>
                  <a:ext uri="{FF2B5EF4-FFF2-40B4-BE49-F238E27FC236}">
                    <a16:creationId xmlns:a16="http://schemas.microsoft.com/office/drawing/2014/main" xmlns="" id="{ACFDE540-3137-96BB-9812-8146D7ADB0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08" name="Đường nối Thẳng 24">
                <a:extLst>
                  <a:ext uri="{FF2B5EF4-FFF2-40B4-BE49-F238E27FC236}">
                    <a16:creationId xmlns:a16="http://schemas.microsoft.com/office/drawing/2014/main" xmlns="" id="{C2737382-A6CC-4007-FE73-F3CC2789049B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Nhóm 20">
              <a:extLst>
                <a:ext uri="{FF2B5EF4-FFF2-40B4-BE49-F238E27FC236}">
                  <a16:creationId xmlns:a16="http://schemas.microsoft.com/office/drawing/2014/main" xmlns="" id="{8683444D-3CF7-7748-E6F5-B25652095560}"/>
                </a:ext>
              </a:extLst>
            </p:cNvPr>
            <p:cNvGrpSpPr/>
            <p:nvPr/>
          </p:nvGrpSpPr>
          <p:grpSpPr>
            <a:xfrm>
              <a:off x="9644285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110" name="Khối vuông 21">
                <a:extLst>
                  <a:ext uri="{FF2B5EF4-FFF2-40B4-BE49-F238E27FC236}">
                    <a16:creationId xmlns:a16="http://schemas.microsoft.com/office/drawing/2014/main" xmlns="" id="{35AB126B-3642-59C6-DF65-12DA0722B8CC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1" name="Đường nối Thẳng 22">
                <a:extLst>
                  <a:ext uri="{FF2B5EF4-FFF2-40B4-BE49-F238E27FC236}">
                    <a16:creationId xmlns:a16="http://schemas.microsoft.com/office/drawing/2014/main" xmlns="" id="{712C8C6F-86BE-3367-46DD-FB53E0CCDD61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12" name="Đường nối Thẳng 23">
                <a:extLst>
                  <a:ext uri="{FF2B5EF4-FFF2-40B4-BE49-F238E27FC236}">
                    <a16:creationId xmlns:a16="http://schemas.microsoft.com/office/drawing/2014/main" xmlns="" id="{C2D6FFE1-A489-F1F4-4231-580BA7063F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13" name="Đường nối Thẳng 24">
                <a:extLst>
                  <a:ext uri="{FF2B5EF4-FFF2-40B4-BE49-F238E27FC236}">
                    <a16:creationId xmlns:a16="http://schemas.microsoft.com/office/drawing/2014/main" xmlns="" id="{40F22DA1-E61C-6ED4-60EC-9A0021282A8F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Nhóm 20">
              <a:extLst>
                <a:ext uri="{FF2B5EF4-FFF2-40B4-BE49-F238E27FC236}">
                  <a16:creationId xmlns:a16="http://schemas.microsoft.com/office/drawing/2014/main" xmlns="" id="{11BE99C1-5C8C-891B-EF10-7AD6B68CBBCF}"/>
                </a:ext>
              </a:extLst>
            </p:cNvPr>
            <p:cNvGrpSpPr/>
            <p:nvPr/>
          </p:nvGrpSpPr>
          <p:grpSpPr>
            <a:xfrm>
              <a:off x="10200781" y="5170695"/>
              <a:ext cx="396541" cy="409894"/>
              <a:chOff x="1861348" y="1091952"/>
              <a:chExt cx="4104446" cy="3781889"/>
            </a:xfrm>
            <a:solidFill>
              <a:srgbClr val="C00000"/>
            </a:solidFill>
          </p:grpSpPr>
          <p:sp>
            <p:nvSpPr>
              <p:cNvPr id="115" name="Khối vuông 21">
                <a:extLst>
                  <a:ext uri="{FF2B5EF4-FFF2-40B4-BE49-F238E27FC236}">
                    <a16:creationId xmlns:a16="http://schemas.microsoft.com/office/drawing/2014/main" xmlns="" id="{0BC63B45-056F-A213-410E-F9C71FADEFC9}"/>
                  </a:ext>
                </a:extLst>
              </p:cNvPr>
              <p:cNvSpPr/>
              <p:nvPr/>
            </p:nvSpPr>
            <p:spPr>
              <a:xfrm>
                <a:off x="1861349" y="1091952"/>
                <a:ext cx="4051177" cy="3781889"/>
              </a:xfrm>
              <a:prstGeom prst="cube">
                <a:avLst/>
              </a:prstGeom>
              <a:grp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6" name="Đường nối Thẳng 22">
                <a:extLst>
                  <a:ext uri="{FF2B5EF4-FFF2-40B4-BE49-F238E27FC236}">
                    <a16:creationId xmlns:a16="http://schemas.microsoft.com/office/drawing/2014/main" xmlns="" id="{307C2160-8B23-A940-F62E-2D9BFF70E9F3}"/>
                  </a:ext>
                </a:extLst>
              </p:cNvPr>
              <p:cNvCxnSpPr/>
              <p:nvPr/>
            </p:nvCxnSpPr>
            <p:spPr>
              <a:xfrm>
                <a:off x="2817746" y="1091952"/>
                <a:ext cx="0" cy="2840877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17" name="Đường nối Thẳng 23">
                <a:extLst>
                  <a:ext uri="{FF2B5EF4-FFF2-40B4-BE49-F238E27FC236}">
                    <a16:creationId xmlns:a16="http://schemas.microsoft.com/office/drawing/2014/main" xmlns="" id="{13F0A65E-272E-F137-3BF1-79E5327656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61348" y="3923909"/>
                <a:ext cx="956397" cy="949932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18" name="Đường nối Thẳng 24">
                <a:extLst>
                  <a:ext uri="{FF2B5EF4-FFF2-40B4-BE49-F238E27FC236}">
                    <a16:creationId xmlns:a16="http://schemas.microsoft.com/office/drawing/2014/main" xmlns="" id="{675E5092-E86E-F94D-E5B6-36162BF59B01}"/>
                  </a:ext>
                </a:extLst>
              </p:cNvPr>
              <p:cNvCxnSpPr/>
              <p:nvPr/>
            </p:nvCxnSpPr>
            <p:spPr>
              <a:xfrm>
                <a:off x="2817746" y="3923909"/>
                <a:ext cx="3148048" cy="0"/>
              </a:xfrm>
              <a:prstGeom prst="line">
                <a:avLst/>
              </a:prstGeom>
              <a:grpFill/>
              <a:ln w="38100" cap="flat" cmpd="sng" algn="ctr">
                <a:solidFill>
                  <a:srgbClr val="C0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2F3A91-3960-7DCC-43C8-13ADC29D00B6}"/>
              </a:ext>
            </a:extLst>
          </p:cNvPr>
          <p:cNvSpPr txBox="1"/>
          <p:nvPr/>
        </p:nvSpPr>
        <p:spPr>
          <a:xfrm>
            <a:off x="534103" y="1531820"/>
            <a:ext cx="57034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3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sz="3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5</a:t>
            </a:r>
            <a:r>
              <a:rPr lang="vi-VN" sz="3000"/>
              <a:t>.</a:t>
            </a:r>
            <a:r>
              <a:rPr lang="en-US" sz="3000"/>
              <a:t> Thực hành 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79E9035-5F15-8303-E2F1-A21D91A320A0}"/>
              </a:ext>
            </a:extLst>
          </p:cNvPr>
          <p:cNvSpPr txBox="1"/>
          <p:nvPr/>
        </p:nvSpPr>
        <p:spPr>
          <a:xfrm>
            <a:off x="2870121" y="280143"/>
            <a:ext cx="643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algn="ctr"/>
            <a:r>
              <a:rPr lang="en-US" b="1">
                <a:solidFill>
                  <a:srgbClr val="0070C0"/>
                </a:solidFill>
              </a:rPr>
              <a:t>62.THỂ TÍCH CỦA MỘT HÌNH (Tiết 2)</a:t>
            </a:r>
          </a:p>
        </p:txBody>
      </p:sp>
    </p:spTree>
    <p:extLst>
      <p:ext uri="{BB962C8B-B14F-4D97-AF65-F5344CB8AC3E}">
        <p14:creationId xmlns:p14="http://schemas.microsoft.com/office/powerpoint/2010/main" val="313120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363</Words>
  <Application>Microsoft Office PowerPoint</Application>
  <PresentationFormat>Widescreen</PresentationFormat>
  <Paragraphs>42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Roboto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hùng nguyễn huy</dc:creator>
  <cp:lastModifiedBy>HBK</cp:lastModifiedBy>
  <cp:revision>20</cp:revision>
  <dcterms:created xsi:type="dcterms:W3CDTF">2024-08-28T13:09:12Z</dcterms:created>
  <dcterms:modified xsi:type="dcterms:W3CDTF">2025-02-28T08:37:41Z</dcterms:modified>
</cp:coreProperties>
</file>