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36" r:id="rId6"/>
    <p:sldMasterId id="2147483760" r:id="rId7"/>
  </p:sldMasterIdLst>
  <p:notesMasterIdLst>
    <p:notesMasterId r:id="rId27"/>
  </p:notesMasterIdLst>
  <p:sldIdLst>
    <p:sldId id="270" r:id="rId8"/>
    <p:sldId id="271" r:id="rId9"/>
    <p:sldId id="258" r:id="rId10"/>
    <p:sldId id="257" r:id="rId11"/>
    <p:sldId id="266" r:id="rId12"/>
    <p:sldId id="268" r:id="rId13"/>
    <p:sldId id="267" r:id="rId14"/>
    <p:sldId id="272" r:id="rId15"/>
    <p:sldId id="273" r:id="rId16"/>
    <p:sldId id="506" r:id="rId17"/>
    <p:sldId id="507" r:id="rId18"/>
    <p:sldId id="508" r:id="rId19"/>
    <p:sldId id="509" r:id="rId20"/>
    <p:sldId id="304" r:id="rId21"/>
    <p:sldId id="340" r:id="rId22"/>
    <p:sldId id="495" r:id="rId23"/>
    <p:sldId id="325" r:id="rId24"/>
    <p:sldId id="276" r:id="rId25"/>
    <p:sldId id="5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3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78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484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5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308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60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84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0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jp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20.jp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21.jp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681085" y="5163562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28416D-496E-4004-BD46-8576C6509999}"/>
              </a:ext>
            </a:extLst>
          </p:cNvPr>
          <p:cNvCxnSpPr/>
          <p:nvPr/>
        </p:nvCxnSpPr>
        <p:spPr>
          <a:xfrm flipH="1">
            <a:off x="5574244" y="3896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786489" y="6666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B483982-CA90-4773-B89D-1AAA01143119}"/>
              </a:ext>
            </a:extLst>
          </p:cNvPr>
          <p:cNvCxnSpPr/>
          <p:nvPr/>
        </p:nvCxnSpPr>
        <p:spPr>
          <a:xfrm flipH="1">
            <a:off x="4701494" y="10686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E02973C-EA4F-4702-AA55-635ED8DA261E}"/>
              </a:ext>
            </a:extLst>
          </p:cNvPr>
          <p:cNvCxnSpPr/>
          <p:nvPr/>
        </p:nvCxnSpPr>
        <p:spPr>
          <a:xfrm flipH="1">
            <a:off x="7613071" y="10876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D8A91EB-381E-4A9C-93DD-375E3E93F511}"/>
              </a:ext>
            </a:extLst>
          </p:cNvPr>
          <p:cNvCxnSpPr/>
          <p:nvPr/>
        </p:nvCxnSpPr>
        <p:spPr>
          <a:xfrm flipH="1">
            <a:off x="2605136" y="13671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F804E7A-74CE-469F-8D03-119799DC52DF}"/>
              </a:ext>
            </a:extLst>
          </p:cNvPr>
          <p:cNvCxnSpPr/>
          <p:nvPr/>
        </p:nvCxnSpPr>
        <p:spPr>
          <a:xfrm flipH="1">
            <a:off x="4259574" y="1621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CF4404-9006-4CBB-B5CF-5B3345974728}"/>
              </a:ext>
            </a:extLst>
          </p:cNvPr>
          <p:cNvCxnSpPr/>
          <p:nvPr/>
        </p:nvCxnSpPr>
        <p:spPr>
          <a:xfrm flipH="1">
            <a:off x="3407008" y="2062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ABC0E44-0E3E-4C9F-9CBF-1018F09FA844}"/>
              </a:ext>
            </a:extLst>
          </p:cNvPr>
          <p:cNvCxnSpPr/>
          <p:nvPr/>
        </p:nvCxnSpPr>
        <p:spPr>
          <a:xfrm flipH="1">
            <a:off x="3481443" y="23931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2A307DE-4A52-43FE-83CC-AFC148E15647}"/>
              </a:ext>
            </a:extLst>
          </p:cNvPr>
          <p:cNvCxnSpPr/>
          <p:nvPr/>
        </p:nvCxnSpPr>
        <p:spPr>
          <a:xfrm flipH="1">
            <a:off x="3626042" y="26386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6D029B7-B31C-4F59-B9D0-497A6A6B975F}"/>
              </a:ext>
            </a:extLst>
          </p:cNvPr>
          <p:cNvCxnSpPr/>
          <p:nvPr/>
        </p:nvCxnSpPr>
        <p:spPr>
          <a:xfrm flipH="1">
            <a:off x="7574971" y="29768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CE1DDB4-E276-4296-9F84-5E92AC30AE70}"/>
              </a:ext>
            </a:extLst>
          </p:cNvPr>
          <p:cNvCxnSpPr/>
          <p:nvPr/>
        </p:nvCxnSpPr>
        <p:spPr>
          <a:xfrm flipH="1">
            <a:off x="2681336" y="34027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9F956DD-49CE-4605-81A0-BF8E803C3385}"/>
              </a:ext>
            </a:extLst>
          </p:cNvPr>
          <p:cNvCxnSpPr/>
          <p:nvPr/>
        </p:nvCxnSpPr>
        <p:spPr>
          <a:xfrm flipH="1">
            <a:off x="3626042" y="36962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94FBCFF-B0FE-489B-8228-D7C1382A1F14}"/>
              </a:ext>
            </a:extLst>
          </p:cNvPr>
          <p:cNvCxnSpPr/>
          <p:nvPr/>
        </p:nvCxnSpPr>
        <p:spPr>
          <a:xfrm flipH="1">
            <a:off x="2681336" y="40282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9F3E8F2-1E0E-43C6-BE51-FBE28360350D}"/>
              </a:ext>
            </a:extLst>
          </p:cNvPr>
          <p:cNvCxnSpPr/>
          <p:nvPr/>
        </p:nvCxnSpPr>
        <p:spPr>
          <a:xfrm flipH="1">
            <a:off x="5664780" y="42483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D9B3C58-E702-499B-93E0-BE2E505CC840}"/>
              </a:ext>
            </a:extLst>
          </p:cNvPr>
          <p:cNvCxnSpPr/>
          <p:nvPr/>
        </p:nvCxnSpPr>
        <p:spPr>
          <a:xfrm flipH="1">
            <a:off x="7270296" y="4653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1B08E88-DEEE-46F2-BC50-E6009BDD6A4C}"/>
              </a:ext>
            </a:extLst>
          </p:cNvPr>
          <p:cNvCxnSpPr/>
          <p:nvPr/>
        </p:nvCxnSpPr>
        <p:spPr>
          <a:xfrm flipH="1">
            <a:off x="3857245" y="51460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FC1EFFE-EFC8-4F3C-9843-B03B9073A441}"/>
              </a:ext>
            </a:extLst>
          </p:cNvPr>
          <p:cNvCxnSpPr/>
          <p:nvPr/>
        </p:nvCxnSpPr>
        <p:spPr>
          <a:xfrm flipH="1">
            <a:off x="7610697" y="52742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C7C9079-D113-4BF3-AE4E-BFA11E66F684}"/>
              </a:ext>
            </a:extLst>
          </p:cNvPr>
          <p:cNvCxnSpPr/>
          <p:nvPr/>
        </p:nvCxnSpPr>
        <p:spPr>
          <a:xfrm flipH="1">
            <a:off x="2060502" y="5935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CCC942-4904-42EC-8315-AC216255006C}"/>
              </a:ext>
            </a:extLst>
          </p:cNvPr>
          <p:cNvCxnSpPr/>
          <p:nvPr/>
        </p:nvCxnSpPr>
        <p:spPr>
          <a:xfrm flipH="1">
            <a:off x="2735351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A6458BA-260F-40A4-A4DC-1D68A1C2A3B1}"/>
              </a:ext>
            </a:extLst>
          </p:cNvPr>
          <p:cNvCxnSpPr/>
          <p:nvPr/>
        </p:nvCxnSpPr>
        <p:spPr>
          <a:xfrm flipH="1">
            <a:off x="6968375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158142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F55C1C-BD74-49AB-9F09-71646DA083C2}"/>
              </a:ext>
            </a:extLst>
          </p:cNvPr>
          <p:cNvCxnSpPr/>
          <p:nvPr/>
        </p:nvCxnSpPr>
        <p:spPr>
          <a:xfrm flipH="1">
            <a:off x="2659151" y="22657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2834BE3-E4A0-495D-9534-EDC724992594}"/>
              </a:ext>
            </a:extLst>
          </p:cNvPr>
          <p:cNvCxnSpPr/>
          <p:nvPr/>
        </p:nvCxnSpPr>
        <p:spPr>
          <a:xfrm flipH="1">
            <a:off x="64086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DEE752-6176-455C-AA6B-AA6C8F606079}"/>
              </a:ext>
            </a:extLst>
          </p:cNvPr>
          <p:cNvCxnSpPr/>
          <p:nvPr/>
        </p:nvCxnSpPr>
        <p:spPr>
          <a:xfrm flipH="1">
            <a:off x="64848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10" descr="logo">
            <a:extLst>
              <a:ext uri="{FF2B5EF4-FFF2-40B4-BE49-F238E27FC236}">
                <a16:creationId xmlns:a16="http://schemas.microsoft.com/office/drawing/2014/main" xmlns="" id="{74C54656-C9A9-4183-AEA0-C6DBEBD8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8681085" y="516356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3" y="-182880"/>
            <a:ext cx="527050" cy="322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3" y="2454935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3" y="4829424"/>
            <a:ext cx="527050" cy="169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67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3372296" y="5205355"/>
            <a:ext cx="7542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288D84-5A2D-4911-8DD1-ADF122CF9761}"/>
              </a:ext>
            </a:extLst>
          </p:cNvPr>
          <p:cNvSpPr txBox="1"/>
          <p:nvPr/>
        </p:nvSpPr>
        <p:spPr>
          <a:xfrm>
            <a:off x="1275907" y="542260"/>
            <a:ext cx="741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A6BBA8-A626-455A-BC28-59D3EBEFD97B}"/>
              </a:ext>
            </a:extLst>
          </p:cNvPr>
          <p:cNvSpPr txBox="1"/>
          <p:nvPr/>
        </p:nvSpPr>
        <p:spPr>
          <a:xfrm>
            <a:off x="2254102" y="1998921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8C9A7F9-6E0C-4596-9191-16A29A897600}"/>
              </a:ext>
            </a:extLst>
          </p:cNvPr>
          <p:cNvSpPr/>
          <p:nvPr/>
        </p:nvSpPr>
        <p:spPr>
          <a:xfrm>
            <a:off x="2147777" y="2594345"/>
            <a:ext cx="637953" cy="4997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10" descr="logo">
            <a:extLst>
              <a:ext uri="{FF2B5EF4-FFF2-40B4-BE49-F238E27FC236}">
                <a16:creationId xmlns:a16="http://schemas.microsoft.com/office/drawing/2014/main" xmlns="" id="{C259FF2B-8791-4C0A-94BD-921E2818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58" y="2041230"/>
            <a:ext cx="10515600" cy="4147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4453A0C-2287-4449-9ACA-064EAC1434E3}"/>
              </a:ext>
            </a:extLst>
          </p:cNvPr>
          <p:cNvSpPr/>
          <p:nvPr/>
        </p:nvSpPr>
        <p:spPr>
          <a:xfrm>
            <a:off x="691114" y="2456011"/>
            <a:ext cx="637953" cy="4997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82D5AE5-8FED-42FA-9DE3-9B54B51D82AE}"/>
              </a:ext>
            </a:extLst>
          </p:cNvPr>
          <p:cNvSpPr/>
          <p:nvPr/>
        </p:nvSpPr>
        <p:spPr>
          <a:xfrm>
            <a:off x="820508" y="3314620"/>
            <a:ext cx="637953" cy="4997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38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B4F19FB-4EF7-41F1-AD3C-00FDB727CD86}"/>
              </a:ext>
            </a:extLst>
          </p:cNvPr>
          <p:cNvSpPr/>
          <p:nvPr/>
        </p:nvSpPr>
        <p:spPr>
          <a:xfrm>
            <a:off x="5816007" y="3125972"/>
            <a:ext cx="5869173" cy="187133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algn="l"/>
            <a:r>
              <a:rPr lang="en-US" sz="32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Content Placeholder 10" descr="logo">
            <a:extLst>
              <a:ext uri="{FF2B5EF4-FFF2-40B4-BE49-F238E27FC236}">
                <a16:creationId xmlns:a16="http://schemas.microsoft.com/office/drawing/2014/main" xmlns="" id="{C2A0F1A0-27CF-449B-9CA5-774C4491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665" y="-108452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008000"/>
                </a:solidFill>
                <a:latin typeface="Calibri" panose="020F0502020204030204"/>
              </a:rPr>
              <a:t>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ẹ 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165867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28261" y="-81873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83" y="1360967"/>
            <a:ext cx="3841791" cy="255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6C919F-CCFC-4D8D-8B06-B6ED22DA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98" y="502902"/>
            <a:ext cx="6772275" cy="459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71D2B8-E3CD-4FAA-A5A0-0BB033D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" y="5163562"/>
            <a:ext cx="6657975" cy="154305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494</Words>
  <Application>Microsoft Office PowerPoint</Application>
  <PresentationFormat>Custom</PresentationFormat>
  <Paragraphs>80</Paragraphs>
  <Slides>19</Slides>
  <Notes>10</Notes>
  <HiddenSlides>0</HiddenSlides>
  <MMClips>19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1_Office Theme</vt:lpstr>
      <vt:lpstr>2_Office Theme</vt:lpstr>
      <vt:lpstr>3_Office Theme</vt:lpstr>
      <vt:lpstr>2_Office 主题​​</vt:lpstr>
      <vt:lpstr>4_Office Theme</vt:lpstr>
      <vt:lpstr>8_Office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câu nào dưới đây thể hiện thái độ lịch sự:  a. Cho tôi xin bát miến. b. Dạ, xin bác bán miến ạ. c. Đưa tôi bát miến!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2021-05-27T08:02:03Z</dcterms:created>
  <dcterms:modified xsi:type="dcterms:W3CDTF">2024-12-19T14:57:36Z</dcterms:modified>
</cp:coreProperties>
</file>