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6" r:id="rId3"/>
    <p:sldId id="259" r:id="rId4"/>
    <p:sldId id="260" r:id="rId5"/>
    <p:sldId id="261" r:id="rId6"/>
    <p:sldId id="275" r:id="rId7"/>
    <p:sldId id="276" r:id="rId8"/>
    <p:sldId id="262" r:id="rId9"/>
    <p:sldId id="263" r:id="rId10"/>
    <p:sldId id="269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D9E"/>
    <a:srgbClr val="FF487C"/>
    <a:srgbClr val="94EAAD"/>
    <a:srgbClr val="FFED53"/>
    <a:srgbClr val="F287B7"/>
    <a:srgbClr val="D96800"/>
    <a:srgbClr val="FFB12C"/>
    <a:srgbClr val="23B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2878F-C95D-4281-B260-00D788A62328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491DC-48CE-4C39-860B-F203AA890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9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2D75-DE8D-EE63-C06F-1EEDC64AF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CE6E0-6A0B-3865-AC26-797B1E6D1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55A0B-E448-B57D-92AA-15A2DAC0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31F6C7-C139-4C25-822C-2DAC93BA05B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DF1DB-1353-18D6-3D7F-051AFA7B4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35A18-7D9C-F56E-3B4A-6E3E6CF2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176659-E322-4546-AA83-1E3929A463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3C3ED2E-287D-E139-5B73-D84840FBE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93" r="1387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36D6B2-625F-2D09-7BF9-05F66EE69D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6522" y="-64036"/>
            <a:ext cx="1089591" cy="4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7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39FC0-6A0E-D04C-6122-05D1E644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6FBA5-26E1-2C90-7A00-DA0999155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0668C-8744-0D33-2512-0EB7828C70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31F6C7-C139-4C25-822C-2DAC93BA05B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22877-567B-09EE-4BD1-E5B0365C4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5C7D3-6E70-9C72-CE63-F6A10FFE7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176659-E322-4546-AA83-1E3929A4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8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6DC6E-0B1E-77F4-CA32-6922B04CA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97E6F-0FBA-C14F-44FF-DA2787C40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19B69-6026-E838-B9F8-5F1DD1CF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31F6C7-C139-4C25-822C-2DAC93BA05B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7D67-9CA1-C514-D0C2-F04BDE09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717B2-6612-0063-F256-D2FA546E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176659-E322-4546-AA83-1E3929A4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3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D693-BFFE-9C4C-1BFB-798415C3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E46B7-BA25-7685-27D2-EE132085E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4881F-6A1E-2180-7CE1-67831580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31F6C7-C139-4C25-822C-2DAC93BA05B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07FE7-1625-DDC3-35C9-4ABB5AD0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47B2F-B30D-2D71-05DF-6E40A3E0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176659-E322-4546-AA83-1E3929A463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B2C7B2-72BB-1C5F-BCAB-70BB610E8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93" r="1387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5D991C-BFB9-3138-2B2C-68138EDC28C5}"/>
              </a:ext>
            </a:extLst>
          </p:cNvPr>
          <p:cNvSpPr/>
          <p:nvPr userDrawn="1"/>
        </p:nvSpPr>
        <p:spPr>
          <a:xfrm>
            <a:off x="336884" y="365125"/>
            <a:ext cx="11518232" cy="6173787"/>
          </a:xfrm>
          <a:custGeom>
            <a:avLst/>
            <a:gdLst>
              <a:gd name="connsiteX0" fmla="*/ 0 w 11518232"/>
              <a:gd name="connsiteY0" fmla="*/ 0 h 6173787"/>
              <a:gd name="connsiteX1" fmla="*/ 0 w 11518232"/>
              <a:gd name="connsiteY1" fmla="*/ 0 h 6173787"/>
              <a:gd name="connsiteX2" fmla="*/ 11518232 w 11518232"/>
              <a:gd name="connsiteY2" fmla="*/ 0 h 6173787"/>
              <a:gd name="connsiteX3" fmla="*/ 11518232 w 11518232"/>
              <a:gd name="connsiteY3" fmla="*/ 0 h 6173787"/>
              <a:gd name="connsiteX4" fmla="*/ 11518232 w 11518232"/>
              <a:gd name="connsiteY4" fmla="*/ 6173787 h 6173787"/>
              <a:gd name="connsiteX5" fmla="*/ 11518232 w 11518232"/>
              <a:gd name="connsiteY5" fmla="*/ 6173787 h 6173787"/>
              <a:gd name="connsiteX6" fmla="*/ 0 w 11518232"/>
              <a:gd name="connsiteY6" fmla="*/ 6173787 h 6173787"/>
              <a:gd name="connsiteX7" fmla="*/ 0 w 11518232"/>
              <a:gd name="connsiteY7" fmla="*/ 6173787 h 6173787"/>
              <a:gd name="connsiteX8" fmla="*/ 0 w 11518232"/>
              <a:gd name="connsiteY8" fmla="*/ 0 h 617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8232" h="6173787" fill="none" extrusionOk="0">
                <a:moveTo>
                  <a:pt x="0" y="0"/>
                </a:moveTo>
                <a:lnTo>
                  <a:pt x="0" y="0"/>
                </a:lnTo>
                <a:cubicBezTo>
                  <a:pt x="1787296" y="5753"/>
                  <a:pt x="6010912" y="-51483"/>
                  <a:pt x="11518232" y="0"/>
                </a:cubicBezTo>
                <a:lnTo>
                  <a:pt x="11518232" y="0"/>
                </a:lnTo>
                <a:cubicBezTo>
                  <a:pt x="11357525" y="2664935"/>
                  <a:pt x="11557899" y="3256970"/>
                  <a:pt x="11518232" y="6173787"/>
                </a:cubicBezTo>
                <a:lnTo>
                  <a:pt x="11518232" y="6173787"/>
                </a:lnTo>
                <a:cubicBezTo>
                  <a:pt x="9448610" y="6154829"/>
                  <a:pt x="3215288" y="6113146"/>
                  <a:pt x="0" y="6173787"/>
                </a:cubicBezTo>
                <a:lnTo>
                  <a:pt x="0" y="6173787"/>
                </a:lnTo>
                <a:cubicBezTo>
                  <a:pt x="32216" y="3610747"/>
                  <a:pt x="57206" y="2093757"/>
                  <a:pt x="0" y="0"/>
                </a:cubicBezTo>
                <a:close/>
              </a:path>
              <a:path w="11518232" h="6173787" stroke="0" extrusionOk="0">
                <a:moveTo>
                  <a:pt x="0" y="0"/>
                </a:moveTo>
                <a:lnTo>
                  <a:pt x="0" y="0"/>
                </a:lnTo>
                <a:cubicBezTo>
                  <a:pt x="2840371" y="-133594"/>
                  <a:pt x="7030615" y="63808"/>
                  <a:pt x="11518232" y="0"/>
                </a:cubicBezTo>
                <a:lnTo>
                  <a:pt x="11518232" y="0"/>
                </a:lnTo>
                <a:cubicBezTo>
                  <a:pt x="11395232" y="1775873"/>
                  <a:pt x="11615092" y="3402369"/>
                  <a:pt x="11518232" y="6173787"/>
                </a:cubicBezTo>
                <a:lnTo>
                  <a:pt x="11518232" y="6173787"/>
                </a:lnTo>
                <a:cubicBezTo>
                  <a:pt x="7425536" y="6114893"/>
                  <a:pt x="3160205" y="6188020"/>
                  <a:pt x="0" y="6173787"/>
                </a:cubicBezTo>
                <a:lnTo>
                  <a:pt x="0" y="6173787"/>
                </a:lnTo>
                <a:cubicBezTo>
                  <a:pt x="-3173" y="3366715"/>
                  <a:pt x="-94267" y="255014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287B7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92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4A3A2-98B2-8A88-57D7-5D4EE812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06678-373F-B43A-3517-94AC5A2A1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5C9C3-2475-8187-ECAD-61FEA27F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31F6C7-C139-4C25-822C-2DAC93BA05B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B7336-9611-FED0-C361-34FC72691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22CCE-4961-CCB7-6911-AE1CD938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176659-E322-4546-AA83-1E3929A4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3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71B6F-2F46-7031-DBF9-6EBCB702A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E714B-26AE-42C6-9C90-64E61DC2A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7139B-6AE9-197C-842C-874BE71C3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83C19-6F14-289B-F085-6421401D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31F6C7-C139-4C25-822C-2DAC93BA05B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AAD29-47E0-8881-89FA-7F02B29B4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1C0A2-A6B1-F863-9F00-CEFD15EC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176659-E322-4546-AA83-1E3929A4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4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E735-7FC7-2C07-2A6E-F95D6790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E15BA-A558-DED6-5D5C-F555FDD95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C896E-A97F-7A49-77FD-A3F41863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6A101-4F62-6617-3634-CA1118DE9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BB48D-D794-6DE5-BF3A-05723AE0E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5BA4E-EED8-4469-73D1-2D34B7BB9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31F6C7-C139-4C25-822C-2DAC93BA05B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F0D304-F7BD-FC38-841F-3890AD43F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56A1F5-8A68-FF47-EDAF-106D8A86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176659-E322-4546-AA83-1E3929A4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3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2E1B-1647-23F3-1158-8F6F2A48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113A8-6068-3D92-F08C-185477B7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31F6C7-C139-4C25-822C-2DAC93BA05B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08E3B-544F-0637-966F-AC3B8611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A8CE4-F7FF-2265-151C-C64B51A1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176659-E322-4546-AA83-1E3929A4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7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190B27-826B-65EA-6991-B8F8C26B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31F6C7-C139-4C25-822C-2DAC93BA05B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1DC1D-8049-055E-7109-8293E3E4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8F59D-FA55-2B0B-D633-36402F73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176659-E322-4546-AA83-1E3929A4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2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D84F6-B3CA-8CEC-4DBF-B2F41002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F444D-6B8A-877C-76E2-A14595A18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948B9-F469-A9DC-BF38-2BDE30BA5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2312B-F4C6-BB2D-7C8A-A435377C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31F6C7-C139-4C25-822C-2DAC93BA05B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A0E71-9DBA-C4E4-3089-4C9136239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33CDF-CC11-619E-D286-115245C2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176659-E322-4546-AA83-1E3929A4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2BDA-062C-E0BE-C09A-492007F8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FD54E5-9345-3F2E-4D81-337A98520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1D5F9-5A07-F0C5-064F-37E0CB38F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1F9EC-EAC1-58AF-CED5-8607A4934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31F6C7-C139-4C25-822C-2DAC93BA05B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D5C64-10FC-6F39-0770-763AE54F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8B057-5E15-6AF7-9542-81B3AE00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176659-E322-4546-AA83-1E3929A4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2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59" y="7708350"/>
            <a:ext cx="4210638" cy="31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1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6EC7ADE-2707-B1C9-9FCB-A3BC9D595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667" y="3558840"/>
            <a:ext cx="10571746" cy="28904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AC95DD-8A98-8CBC-0500-B9B9328E1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441" y="1165375"/>
            <a:ext cx="9486198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D848B3F-4B7E-0BEC-C771-F08A3BF53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77A084D-4653-3DFD-A000-F9746291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667" y="3558840"/>
            <a:ext cx="10571746" cy="28904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D0AB26-8422-F598-D4B4-3A5CF0E71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901" y="1161525"/>
            <a:ext cx="9486198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2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DAECAA-4866-44E6-EB7E-359B2E5939E6}"/>
              </a:ext>
            </a:extLst>
          </p:cNvPr>
          <p:cNvSpPr/>
          <p:nvPr/>
        </p:nvSpPr>
        <p:spPr>
          <a:xfrm>
            <a:off x="640080" y="217170"/>
            <a:ext cx="10899037" cy="2068830"/>
          </a:xfrm>
          <a:prstGeom prst="roundRect">
            <a:avLst>
              <a:gd name="adj" fmla="val 27490"/>
            </a:avLst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ln w="15875">
                  <a:noFill/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 sử bạn có một chiếc bánh pizza có đường kính là 35</a:t>
            </a:r>
            <a:r>
              <a:rPr lang="en-US" sz="3200" b="1" dirty="0">
                <a:ln w="15875">
                  <a:noFill/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3200" b="1" dirty="0">
                <a:ln w="15875">
                  <a:noFill/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cm. Bạn cần làm tròn đường kính của chiếc pizza đến hàng chục gần nhất. Hãy tính đường kính sau khi làm tròn.</a:t>
            </a:r>
            <a:endParaRPr lang="en-US" sz="3200" b="1" dirty="0">
              <a:ln w="15875">
                <a:noFill/>
              </a:ln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Bật Mí Cách Làm Bánh Pizza Xúc Xích Siêu Ngon Chiêu Đãi Cả Nhà">
            <a:extLst>
              <a:ext uri="{FF2B5EF4-FFF2-40B4-BE49-F238E27FC236}">
                <a16:creationId xmlns:a16="http://schemas.microsoft.com/office/drawing/2014/main" id="{FC73AA29-0611-3E77-875B-A69000A1E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1" y="2689860"/>
            <a:ext cx="3463290" cy="223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BBE410-0366-44A8-881C-0C719F42B85A}"/>
              </a:ext>
            </a:extLst>
          </p:cNvPr>
          <p:cNvSpPr txBox="1"/>
          <p:nvPr/>
        </p:nvSpPr>
        <p:spPr>
          <a:xfrm>
            <a:off x="3954780" y="2606040"/>
            <a:ext cx="78066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pizza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35,6 cm.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(ở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6).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&gt; 5, ta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 cm.</a:t>
            </a:r>
          </a:p>
        </p:txBody>
      </p:sp>
    </p:spTree>
    <p:extLst>
      <p:ext uri="{BB962C8B-B14F-4D97-AF65-F5344CB8AC3E}">
        <p14:creationId xmlns:p14="http://schemas.microsoft.com/office/powerpoint/2010/main" val="310716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0103DE4-6987-64F3-76B6-E482B0104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40" y="305911"/>
            <a:ext cx="10721339" cy="444796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8F5E511-32E8-E491-33A8-DBAB1B265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667" y="3558840"/>
            <a:ext cx="10571746" cy="2890433"/>
          </a:xfrm>
          <a:prstGeom prst="rect">
            <a:avLst/>
          </a:prstGeom>
        </p:spPr>
      </p:pic>
      <p:pic>
        <p:nvPicPr>
          <p:cNvPr id="2" name="Hình ảnh 7">
            <a:extLst>
              <a:ext uri="{FF2B5EF4-FFF2-40B4-BE49-F238E27FC236}">
                <a16:creationId xmlns:a16="http://schemas.microsoft.com/office/drawing/2014/main" id="{B533106E-8E98-A178-F5E4-D07D48CA1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6155" y="672823"/>
            <a:ext cx="2091109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45938F-9E4D-2068-0430-8F49941932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459" y="1730429"/>
            <a:ext cx="9937341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5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4911226-D98A-F59D-4394-D8463CA91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72E43E-FCEE-6954-9F0C-3964B98E2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667" y="3558840"/>
            <a:ext cx="10571746" cy="28904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6A108A-735F-D864-A480-DFEF9C457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901" y="1293402"/>
            <a:ext cx="9486198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4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1D86675-3CCF-9A7B-02A7-45FD9504F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13">
            <a:extLst>
              <a:ext uri="{FF2B5EF4-FFF2-40B4-BE49-F238E27FC236}">
                <a16:creationId xmlns:a16="http://schemas.microsoft.com/office/drawing/2014/main" id="{9566A581-69AA-3CBE-85FC-D889E658D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128" y="459184"/>
            <a:ext cx="744697" cy="1272190"/>
          </a:xfrm>
          <a:prstGeom prst="rect">
            <a:avLst/>
          </a:prstGeom>
        </p:spPr>
      </p:pic>
      <p:sp>
        <p:nvSpPr>
          <p:cNvPr id="3" name="Hình chữ nhật: Góc Tròn 15">
            <a:extLst>
              <a:ext uri="{FF2B5EF4-FFF2-40B4-BE49-F238E27FC236}">
                <a16:creationId xmlns:a16="http://schemas.microsoft.com/office/drawing/2014/main" id="{E5054C37-9D98-4E70-BEE8-476C631BB4CF}"/>
              </a:ext>
            </a:extLst>
          </p:cNvPr>
          <p:cNvSpPr/>
          <p:nvPr/>
        </p:nvSpPr>
        <p:spPr>
          <a:xfrm>
            <a:off x="1266825" y="574397"/>
            <a:ext cx="10069673" cy="1483003"/>
          </a:xfrm>
          <a:custGeom>
            <a:avLst/>
            <a:gdLst>
              <a:gd name="connsiteX0" fmla="*/ 0 w 10069673"/>
              <a:gd name="connsiteY0" fmla="*/ 491349 h 1483003"/>
              <a:gd name="connsiteX1" fmla="*/ 491349 w 10069673"/>
              <a:gd name="connsiteY1" fmla="*/ 0 h 1483003"/>
              <a:gd name="connsiteX2" fmla="*/ 9578324 w 10069673"/>
              <a:gd name="connsiteY2" fmla="*/ 0 h 1483003"/>
              <a:gd name="connsiteX3" fmla="*/ 10069673 w 10069673"/>
              <a:gd name="connsiteY3" fmla="*/ 491349 h 1483003"/>
              <a:gd name="connsiteX4" fmla="*/ 10069673 w 10069673"/>
              <a:gd name="connsiteY4" fmla="*/ 991654 h 1483003"/>
              <a:gd name="connsiteX5" fmla="*/ 9578324 w 10069673"/>
              <a:gd name="connsiteY5" fmla="*/ 1483003 h 1483003"/>
              <a:gd name="connsiteX6" fmla="*/ 491349 w 10069673"/>
              <a:gd name="connsiteY6" fmla="*/ 1483003 h 1483003"/>
              <a:gd name="connsiteX7" fmla="*/ 0 w 10069673"/>
              <a:gd name="connsiteY7" fmla="*/ 991654 h 1483003"/>
              <a:gd name="connsiteX8" fmla="*/ 0 w 10069673"/>
              <a:gd name="connsiteY8" fmla="*/ 491349 h 148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9673" h="1483003" fill="none" extrusionOk="0">
                <a:moveTo>
                  <a:pt x="0" y="491349"/>
                </a:moveTo>
                <a:cubicBezTo>
                  <a:pt x="25860" y="200964"/>
                  <a:pt x="230637" y="21677"/>
                  <a:pt x="491349" y="0"/>
                </a:cubicBezTo>
                <a:cubicBezTo>
                  <a:pt x="2327799" y="-106144"/>
                  <a:pt x="6002467" y="-57456"/>
                  <a:pt x="9578324" y="0"/>
                </a:cubicBezTo>
                <a:cubicBezTo>
                  <a:pt x="9873012" y="12297"/>
                  <a:pt x="10118353" y="220211"/>
                  <a:pt x="10069673" y="491349"/>
                </a:cubicBezTo>
                <a:cubicBezTo>
                  <a:pt x="10084963" y="656970"/>
                  <a:pt x="10036352" y="760976"/>
                  <a:pt x="10069673" y="991654"/>
                </a:cubicBezTo>
                <a:cubicBezTo>
                  <a:pt x="10100136" y="1306232"/>
                  <a:pt x="9855360" y="1465233"/>
                  <a:pt x="9578324" y="1483003"/>
                </a:cubicBezTo>
                <a:cubicBezTo>
                  <a:pt x="6849869" y="1454006"/>
                  <a:pt x="1640686" y="1409639"/>
                  <a:pt x="491349" y="1483003"/>
                </a:cubicBezTo>
                <a:cubicBezTo>
                  <a:pt x="223313" y="1477475"/>
                  <a:pt x="5393" y="1240869"/>
                  <a:pt x="0" y="991654"/>
                </a:cubicBezTo>
                <a:cubicBezTo>
                  <a:pt x="-24" y="855009"/>
                  <a:pt x="-40744" y="735733"/>
                  <a:pt x="0" y="491349"/>
                </a:cubicBezTo>
                <a:close/>
              </a:path>
              <a:path w="10069673" h="1483003" stroke="0" extrusionOk="0">
                <a:moveTo>
                  <a:pt x="0" y="491349"/>
                </a:moveTo>
                <a:cubicBezTo>
                  <a:pt x="35390" y="207967"/>
                  <a:pt x="211881" y="20293"/>
                  <a:pt x="491349" y="0"/>
                </a:cubicBezTo>
                <a:cubicBezTo>
                  <a:pt x="2158620" y="-6525"/>
                  <a:pt x="8631315" y="152743"/>
                  <a:pt x="9578324" y="0"/>
                </a:cubicBezTo>
                <a:cubicBezTo>
                  <a:pt x="9859204" y="4980"/>
                  <a:pt x="10041593" y="260693"/>
                  <a:pt x="10069673" y="491349"/>
                </a:cubicBezTo>
                <a:cubicBezTo>
                  <a:pt x="10095400" y="725941"/>
                  <a:pt x="10090164" y="745581"/>
                  <a:pt x="10069673" y="991654"/>
                </a:cubicBezTo>
                <a:cubicBezTo>
                  <a:pt x="10122524" y="1258405"/>
                  <a:pt x="9841048" y="1492769"/>
                  <a:pt x="9578324" y="1483003"/>
                </a:cubicBezTo>
                <a:cubicBezTo>
                  <a:pt x="6779800" y="1596837"/>
                  <a:pt x="2728989" y="1482357"/>
                  <a:pt x="491349" y="1483003"/>
                </a:cubicBezTo>
                <a:cubicBezTo>
                  <a:pt x="232536" y="1510253"/>
                  <a:pt x="-8786" y="1213820"/>
                  <a:pt x="0" y="991654"/>
                </a:cubicBezTo>
                <a:cubicBezTo>
                  <a:pt x="14116" y="900448"/>
                  <a:pt x="-42584" y="544723"/>
                  <a:pt x="0" y="491349"/>
                </a:cubicBezTo>
                <a:close/>
              </a:path>
            </a:pathLst>
          </a:custGeom>
          <a:solidFill>
            <a:srgbClr val="F9EDED"/>
          </a:solidFill>
          <a:ln>
            <a:solidFill>
              <a:srgbClr val="DCA1A1"/>
            </a:solidFill>
            <a:extLst>
              <a:ext uri="{C807C97D-BFC1-408E-A445-0C87EB9F89A2}">
                <ask:lineSketchStyleProps xmlns:ask="http://schemas.microsoft.com/office/drawing/2018/sketchyshapes" sd="4134909596">
                  <a:prstGeom prst="roundRect">
                    <a:avLst>
                      <a:gd name="adj" fmla="val 331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bạn viết một số thập phân rồi đố bạn khác đọc, nêu phần nguyên, phần thập phân. Chọn 4 số thập phân nhóm em vừa viết rồi xếp theo thứ tự từ bé đến lớn.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B3E977-785B-A85E-CB65-0400D49A27EF}"/>
              </a:ext>
            </a:extLst>
          </p:cNvPr>
          <p:cNvSpPr txBox="1"/>
          <p:nvPr/>
        </p:nvSpPr>
        <p:spPr>
          <a:xfrm>
            <a:off x="925830" y="2686050"/>
            <a:ext cx="108470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0,2 đọc là: không phẩy hai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1,04 đọc là: một phẩy không bốn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0,125 đọc là: không phẩy một trăm hai mươi lăm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50,6 đọc là: năm mươi phẩy sáu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 xếp theo thứ tự từ bé đến lớn: 0,125; 0,2; 1,04; 50,6.</a:t>
            </a:r>
          </a:p>
        </p:txBody>
      </p:sp>
    </p:spTree>
    <p:extLst>
      <p:ext uri="{BB962C8B-B14F-4D97-AF65-F5344CB8AC3E}">
        <p14:creationId xmlns:p14="http://schemas.microsoft.com/office/powerpoint/2010/main" val="323694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E1E3DCA-F8FA-6515-CE38-0AA145848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">
            <a:hlinkClick r:id="rId2" action="ppaction://hlinksldjump"/>
            <a:extLst>
              <a:ext uri="{FF2B5EF4-FFF2-40B4-BE49-F238E27FC236}">
                <a16:creationId xmlns:a16="http://schemas.microsoft.com/office/drawing/2014/main" id="{2F2151A1-3A0D-213A-1FB3-121BEB9495F1}"/>
              </a:ext>
            </a:extLst>
          </p:cNvPr>
          <p:cNvSpPr/>
          <p:nvPr/>
        </p:nvSpPr>
        <p:spPr>
          <a:xfrm>
            <a:off x="632460" y="217170"/>
            <a:ext cx="1139190" cy="1565910"/>
          </a:xfrm>
          <a:custGeom>
            <a:avLst/>
            <a:gdLst/>
            <a:ahLst/>
            <a:cxnLst/>
            <a:rect l="l" t="t" r="r" b="b"/>
            <a:pathLst>
              <a:path w="2332110" h="3392160">
                <a:moveTo>
                  <a:pt x="0" y="0"/>
                </a:moveTo>
                <a:lnTo>
                  <a:pt x="2332111" y="0"/>
                </a:lnTo>
                <a:lnTo>
                  <a:pt x="2332111" y="3392160"/>
                </a:lnTo>
                <a:lnTo>
                  <a:pt x="0" y="339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Hình chữ nhật: Góc Tròn 15">
            <a:extLst>
              <a:ext uri="{FF2B5EF4-FFF2-40B4-BE49-F238E27FC236}">
                <a16:creationId xmlns:a16="http://schemas.microsoft.com/office/drawing/2014/main" id="{4470169C-BA27-8330-15FE-9D252D670A7C}"/>
              </a:ext>
            </a:extLst>
          </p:cNvPr>
          <p:cNvSpPr/>
          <p:nvPr/>
        </p:nvSpPr>
        <p:spPr>
          <a:xfrm>
            <a:off x="1977390" y="391517"/>
            <a:ext cx="9658350" cy="1277263"/>
          </a:xfrm>
          <a:custGeom>
            <a:avLst/>
            <a:gdLst>
              <a:gd name="connsiteX0" fmla="*/ 0 w 9658350"/>
              <a:gd name="connsiteY0" fmla="*/ 423183 h 1277263"/>
              <a:gd name="connsiteX1" fmla="*/ 423183 w 9658350"/>
              <a:gd name="connsiteY1" fmla="*/ 0 h 1277263"/>
              <a:gd name="connsiteX2" fmla="*/ 9235167 w 9658350"/>
              <a:gd name="connsiteY2" fmla="*/ 0 h 1277263"/>
              <a:gd name="connsiteX3" fmla="*/ 9658350 w 9658350"/>
              <a:gd name="connsiteY3" fmla="*/ 423183 h 1277263"/>
              <a:gd name="connsiteX4" fmla="*/ 9658350 w 9658350"/>
              <a:gd name="connsiteY4" fmla="*/ 854080 h 1277263"/>
              <a:gd name="connsiteX5" fmla="*/ 9235167 w 9658350"/>
              <a:gd name="connsiteY5" fmla="*/ 1277263 h 1277263"/>
              <a:gd name="connsiteX6" fmla="*/ 423183 w 9658350"/>
              <a:gd name="connsiteY6" fmla="*/ 1277263 h 1277263"/>
              <a:gd name="connsiteX7" fmla="*/ 0 w 9658350"/>
              <a:gd name="connsiteY7" fmla="*/ 854080 h 1277263"/>
              <a:gd name="connsiteX8" fmla="*/ 0 w 9658350"/>
              <a:gd name="connsiteY8" fmla="*/ 423183 h 127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8350" h="1277263" fill="none" extrusionOk="0">
                <a:moveTo>
                  <a:pt x="0" y="423183"/>
                </a:moveTo>
                <a:cubicBezTo>
                  <a:pt x="34317" y="164225"/>
                  <a:pt x="199276" y="19964"/>
                  <a:pt x="423183" y="0"/>
                </a:cubicBezTo>
                <a:cubicBezTo>
                  <a:pt x="2723198" y="-106144"/>
                  <a:pt x="8218707" y="-57456"/>
                  <a:pt x="9235167" y="0"/>
                </a:cubicBezTo>
                <a:cubicBezTo>
                  <a:pt x="9502452" y="17698"/>
                  <a:pt x="9680992" y="189571"/>
                  <a:pt x="9658350" y="423183"/>
                </a:cubicBezTo>
                <a:cubicBezTo>
                  <a:pt x="9663771" y="532048"/>
                  <a:pt x="9634586" y="738386"/>
                  <a:pt x="9658350" y="854080"/>
                </a:cubicBezTo>
                <a:cubicBezTo>
                  <a:pt x="9672219" y="1107472"/>
                  <a:pt x="9471750" y="1268285"/>
                  <a:pt x="9235167" y="1277263"/>
                </a:cubicBezTo>
                <a:cubicBezTo>
                  <a:pt x="6131523" y="1248266"/>
                  <a:pt x="3713509" y="1203899"/>
                  <a:pt x="423183" y="1277263"/>
                </a:cubicBezTo>
                <a:cubicBezTo>
                  <a:pt x="201130" y="1257892"/>
                  <a:pt x="6406" y="1061487"/>
                  <a:pt x="0" y="854080"/>
                </a:cubicBezTo>
                <a:cubicBezTo>
                  <a:pt x="869" y="738042"/>
                  <a:pt x="38247" y="580735"/>
                  <a:pt x="0" y="423183"/>
                </a:cubicBezTo>
                <a:close/>
              </a:path>
              <a:path w="9658350" h="1277263" stroke="0" extrusionOk="0">
                <a:moveTo>
                  <a:pt x="0" y="423183"/>
                </a:moveTo>
                <a:cubicBezTo>
                  <a:pt x="3702" y="188208"/>
                  <a:pt x="175938" y="33879"/>
                  <a:pt x="423183" y="0"/>
                </a:cubicBezTo>
                <a:cubicBezTo>
                  <a:pt x="4179416" y="-6525"/>
                  <a:pt x="6823857" y="152743"/>
                  <a:pt x="9235167" y="0"/>
                </a:cubicBezTo>
                <a:cubicBezTo>
                  <a:pt x="9482401" y="7074"/>
                  <a:pt x="9648180" y="204209"/>
                  <a:pt x="9658350" y="423183"/>
                </a:cubicBezTo>
                <a:cubicBezTo>
                  <a:pt x="9676781" y="479616"/>
                  <a:pt x="9639599" y="777794"/>
                  <a:pt x="9658350" y="854080"/>
                </a:cubicBezTo>
                <a:cubicBezTo>
                  <a:pt x="9674271" y="1086408"/>
                  <a:pt x="9455044" y="1292907"/>
                  <a:pt x="9235167" y="1277263"/>
                </a:cubicBezTo>
                <a:cubicBezTo>
                  <a:pt x="7696670" y="1391097"/>
                  <a:pt x="2413331" y="1276617"/>
                  <a:pt x="423183" y="1277263"/>
                </a:cubicBezTo>
                <a:cubicBezTo>
                  <a:pt x="192889" y="1284696"/>
                  <a:pt x="-4136" y="1064638"/>
                  <a:pt x="0" y="854080"/>
                </a:cubicBezTo>
                <a:cubicBezTo>
                  <a:pt x="30187" y="735112"/>
                  <a:pt x="25170" y="583983"/>
                  <a:pt x="0" y="423183"/>
                </a:cubicBezTo>
                <a:close/>
              </a:path>
            </a:pathLst>
          </a:custGeom>
          <a:solidFill>
            <a:srgbClr val="F9EDED"/>
          </a:solidFill>
          <a:ln>
            <a:solidFill>
              <a:srgbClr val="DCA1A1"/>
            </a:solidFill>
            <a:extLst>
              <a:ext uri="{C807C97D-BFC1-408E-A445-0C87EB9F89A2}">
                <ask:lineSketchStyleProps xmlns:ask="http://schemas.microsoft.com/office/drawing/2018/sketchyshapes" sd="4134909596">
                  <a:prstGeom prst="roundRect">
                    <a:avLst>
                      <a:gd name="adj" fmla="val 331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Viết lại các số sau thành số thập phân có hai chữ số ở phần thập phân mà không làm thay đổi giá trị: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B5733-1625-96AB-AE33-50DE7D91B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84" y="2408872"/>
            <a:ext cx="11165059" cy="8258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8AF8E0-8901-69F6-3BDF-8FAFECC0FABD}"/>
              </a:ext>
            </a:extLst>
          </p:cNvPr>
          <p:cNvSpPr txBox="1"/>
          <p:nvPr/>
        </p:nvSpPr>
        <p:spPr>
          <a:xfrm>
            <a:off x="960120" y="3303270"/>
            <a:ext cx="123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0CAEAB-8D09-1262-6996-5060EC6FCD6E}"/>
              </a:ext>
            </a:extLst>
          </p:cNvPr>
          <p:cNvSpPr txBox="1"/>
          <p:nvPr/>
        </p:nvSpPr>
        <p:spPr>
          <a:xfrm>
            <a:off x="2857500" y="3200400"/>
            <a:ext cx="123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18AB8-4DCB-7381-A517-17704607854F}"/>
              </a:ext>
            </a:extLst>
          </p:cNvPr>
          <p:cNvSpPr txBox="1"/>
          <p:nvPr/>
        </p:nvSpPr>
        <p:spPr>
          <a:xfrm>
            <a:off x="4789170" y="3211830"/>
            <a:ext cx="123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95894C-AB8D-475F-63C8-DE962546ECF9}"/>
              </a:ext>
            </a:extLst>
          </p:cNvPr>
          <p:cNvSpPr txBox="1"/>
          <p:nvPr/>
        </p:nvSpPr>
        <p:spPr>
          <a:xfrm>
            <a:off x="6652260" y="3177540"/>
            <a:ext cx="123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F29924-25B1-FE90-2DE7-D5064DB16CF3}"/>
              </a:ext>
            </a:extLst>
          </p:cNvPr>
          <p:cNvSpPr txBox="1"/>
          <p:nvPr/>
        </p:nvSpPr>
        <p:spPr>
          <a:xfrm>
            <a:off x="8526780" y="3097530"/>
            <a:ext cx="123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DB03A-8384-5C12-2AD5-C3047A47DA64}"/>
              </a:ext>
            </a:extLst>
          </p:cNvPr>
          <p:cNvSpPr txBox="1"/>
          <p:nvPr/>
        </p:nvSpPr>
        <p:spPr>
          <a:xfrm>
            <a:off x="10424160" y="3051810"/>
            <a:ext cx="123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1,09</a:t>
            </a:r>
          </a:p>
        </p:txBody>
      </p:sp>
    </p:spTree>
    <p:extLst>
      <p:ext uri="{BB962C8B-B14F-4D97-AF65-F5344CB8AC3E}">
        <p14:creationId xmlns:p14="http://schemas.microsoft.com/office/powerpoint/2010/main" val="396758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E1E3DCA-F8FA-6515-CE38-0AA145848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">
            <a:hlinkClick r:id="rId2" action="ppaction://hlinksldjump"/>
            <a:extLst>
              <a:ext uri="{FF2B5EF4-FFF2-40B4-BE49-F238E27FC236}">
                <a16:creationId xmlns:a16="http://schemas.microsoft.com/office/drawing/2014/main" id="{2F2151A1-3A0D-213A-1FB3-121BEB9495F1}"/>
              </a:ext>
            </a:extLst>
          </p:cNvPr>
          <p:cNvSpPr/>
          <p:nvPr/>
        </p:nvSpPr>
        <p:spPr>
          <a:xfrm>
            <a:off x="632460" y="217170"/>
            <a:ext cx="1139190" cy="1565910"/>
          </a:xfrm>
          <a:custGeom>
            <a:avLst/>
            <a:gdLst/>
            <a:ahLst/>
            <a:cxnLst/>
            <a:rect l="l" t="t" r="r" b="b"/>
            <a:pathLst>
              <a:path w="2332110" h="3392160">
                <a:moveTo>
                  <a:pt x="0" y="0"/>
                </a:moveTo>
                <a:lnTo>
                  <a:pt x="2332111" y="0"/>
                </a:lnTo>
                <a:lnTo>
                  <a:pt x="2332111" y="3392160"/>
                </a:lnTo>
                <a:lnTo>
                  <a:pt x="0" y="339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Hình chữ nhật: Góc Tròn 15">
            <a:extLst>
              <a:ext uri="{FF2B5EF4-FFF2-40B4-BE49-F238E27FC236}">
                <a16:creationId xmlns:a16="http://schemas.microsoft.com/office/drawing/2014/main" id="{4470169C-BA27-8330-15FE-9D252D670A7C}"/>
              </a:ext>
            </a:extLst>
          </p:cNvPr>
          <p:cNvSpPr/>
          <p:nvPr/>
        </p:nvSpPr>
        <p:spPr>
          <a:xfrm>
            <a:off x="1977390" y="391517"/>
            <a:ext cx="9658350" cy="1277263"/>
          </a:xfrm>
          <a:custGeom>
            <a:avLst/>
            <a:gdLst>
              <a:gd name="connsiteX0" fmla="*/ 0 w 9658350"/>
              <a:gd name="connsiteY0" fmla="*/ 423183 h 1277263"/>
              <a:gd name="connsiteX1" fmla="*/ 423183 w 9658350"/>
              <a:gd name="connsiteY1" fmla="*/ 0 h 1277263"/>
              <a:gd name="connsiteX2" fmla="*/ 9235167 w 9658350"/>
              <a:gd name="connsiteY2" fmla="*/ 0 h 1277263"/>
              <a:gd name="connsiteX3" fmla="*/ 9658350 w 9658350"/>
              <a:gd name="connsiteY3" fmla="*/ 423183 h 1277263"/>
              <a:gd name="connsiteX4" fmla="*/ 9658350 w 9658350"/>
              <a:gd name="connsiteY4" fmla="*/ 854080 h 1277263"/>
              <a:gd name="connsiteX5" fmla="*/ 9235167 w 9658350"/>
              <a:gd name="connsiteY5" fmla="*/ 1277263 h 1277263"/>
              <a:gd name="connsiteX6" fmla="*/ 423183 w 9658350"/>
              <a:gd name="connsiteY6" fmla="*/ 1277263 h 1277263"/>
              <a:gd name="connsiteX7" fmla="*/ 0 w 9658350"/>
              <a:gd name="connsiteY7" fmla="*/ 854080 h 1277263"/>
              <a:gd name="connsiteX8" fmla="*/ 0 w 9658350"/>
              <a:gd name="connsiteY8" fmla="*/ 423183 h 127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8350" h="1277263" fill="none" extrusionOk="0">
                <a:moveTo>
                  <a:pt x="0" y="423183"/>
                </a:moveTo>
                <a:cubicBezTo>
                  <a:pt x="34317" y="164225"/>
                  <a:pt x="199276" y="19964"/>
                  <a:pt x="423183" y="0"/>
                </a:cubicBezTo>
                <a:cubicBezTo>
                  <a:pt x="2723198" y="-106144"/>
                  <a:pt x="8218707" y="-57456"/>
                  <a:pt x="9235167" y="0"/>
                </a:cubicBezTo>
                <a:cubicBezTo>
                  <a:pt x="9502452" y="17698"/>
                  <a:pt x="9680992" y="189571"/>
                  <a:pt x="9658350" y="423183"/>
                </a:cubicBezTo>
                <a:cubicBezTo>
                  <a:pt x="9663771" y="532048"/>
                  <a:pt x="9634586" y="738386"/>
                  <a:pt x="9658350" y="854080"/>
                </a:cubicBezTo>
                <a:cubicBezTo>
                  <a:pt x="9672219" y="1107472"/>
                  <a:pt x="9471750" y="1268285"/>
                  <a:pt x="9235167" y="1277263"/>
                </a:cubicBezTo>
                <a:cubicBezTo>
                  <a:pt x="6131523" y="1248266"/>
                  <a:pt x="3713509" y="1203899"/>
                  <a:pt x="423183" y="1277263"/>
                </a:cubicBezTo>
                <a:cubicBezTo>
                  <a:pt x="201130" y="1257892"/>
                  <a:pt x="6406" y="1061487"/>
                  <a:pt x="0" y="854080"/>
                </a:cubicBezTo>
                <a:cubicBezTo>
                  <a:pt x="869" y="738042"/>
                  <a:pt x="38247" y="580735"/>
                  <a:pt x="0" y="423183"/>
                </a:cubicBezTo>
                <a:close/>
              </a:path>
              <a:path w="9658350" h="1277263" stroke="0" extrusionOk="0">
                <a:moveTo>
                  <a:pt x="0" y="423183"/>
                </a:moveTo>
                <a:cubicBezTo>
                  <a:pt x="3702" y="188208"/>
                  <a:pt x="175938" y="33879"/>
                  <a:pt x="423183" y="0"/>
                </a:cubicBezTo>
                <a:cubicBezTo>
                  <a:pt x="4179416" y="-6525"/>
                  <a:pt x="6823857" y="152743"/>
                  <a:pt x="9235167" y="0"/>
                </a:cubicBezTo>
                <a:cubicBezTo>
                  <a:pt x="9482401" y="7074"/>
                  <a:pt x="9648180" y="204209"/>
                  <a:pt x="9658350" y="423183"/>
                </a:cubicBezTo>
                <a:cubicBezTo>
                  <a:pt x="9676781" y="479616"/>
                  <a:pt x="9639599" y="777794"/>
                  <a:pt x="9658350" y="854080"/>
                </a:cubicBezTo>
                <a:cubicBezTo>
                  <a:pt x="9674271" y="1086408"/>
                  <a:pt x="9455044" y="1292907"/>
                  <a:pt x="9235167" y="1277263"/>
                </a:cubicBezTo>
                <a:cubicBezTo>
                  <a:pt x="7696670" y="1391097"/>
                  <a:pt x="2413331" y="1276617"/>
                  <a:pt x="423183" y="1277263"/>
                </a:cubicBezTo>
                <a:cubicBezTo>
                  <a:pt x="192889" y="1284696"/>
                  <a:pt x="-4136" y="1064638"/>
                  <a:pt x="0" y="854080"/>
                </a:cubicBezTo>
                <a:cubicBezTo>
                  <a:pt x="30187" y="735112"/>
                  <a:pt x="25170" y="583983"/>
                  <a:pt x="0" y="423183"/>
                </a:cubicBezTo>
                <a:close/>
              </a:path>
            </a:pathLst>
          </a:custGeom>
          <a:solidFill>
            <a:srgbClr val="F9EDED"/>
          </a:solidFill>
          <a:ln>
            <a:solidFill>
              <a:srgbClr val="DCA1A1"/>
            </a:solidFill>
            <a:extLst>
              <a:ext uri="{C807C97D-BFC1-408E-A445-0C87EB9F89A2}">
                <ask:lineSketchStyleProps xmlns:ask="http://schemas.microsoft.com/office/drawing/2018/sketchyshapes" sd="4134909596">
                  <a:prstGeom prst="roundRect">
                    <a:avLst>
                      <a:gd name="adj" fmla="val 331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Viết các số sau dưới dạng số thập phân: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9E8BE4-92D3-EB77-EB29-0314DB664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07" y="2114549"/>
            <a:ext cx="10253663" cy="36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5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D7570A-D61C-701D-7D5B-968CB127A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507682"/>
            <a:ext cx="1666875" cy="1362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22FA33-C636-DB7B-38A0-957C334D7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2" y="2109787"/>
            <a:ext cx="1933575" cy="1266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426F66-2349-3B55-79AD-AC275B65E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" y="3597592"/>
            <a:ext cx="1783080" cy="1367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2756C-E30A-6EF7-58AD-E6E1CD36B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122" y="5116830"/>
            <a:ext cx="1819275" cy="1219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918AF2-DC60-DBCF-37CC-DC1D8D8027BB}"/>
              </a:ext>
            </a:extLst>
          </p:cNvPr>
          <p:cNvSpPr txBox="1"/>
          <p:nvPr/>
        </p:nvSpPr>
        <p:spPr>
          <a:xfrm>
            <a:off x="2671763" y="819835"/>
            <a:ext cx="1900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0,7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D41990-9C5E-1E80-6959-2E892E4A5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502" y="482917"/>
            <a:ext cx="1590675" cy="1228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3D00BE-27FD-5628-9B9A-F3A65CDEDA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490" y="2162175"/>
            <a:ext cx="1790700" cy="11620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641CAA-717B-03D2-16A4-FC4124EDF9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9370" y="3672840"/>
            <a:ext cx="1562100" cy="1181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AF9EF9-4469-3490-5C60-A78547437F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6537" y="5071110"/>
            <a:ext cx="1647825" cy="1219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BF1AA6B-9835-6A13-30DF-CBF06DC2EBFB}"/>
              </a:ext>
            </a:extLst>
          </p:cNvPr>
          <p:cNvSpPr txBox="1"/>
          <p:nvPr/>
        </p:nvSpPr>
        <p:spPr>
          <a:xfrm>
            <a:off x="2728913" y="2385745"/>
            <a:ext cx="1900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0,07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6D2826-C310-ECBC-35E4-A3E11F587995}"/>
              </a:ext>
            </a:extLst>
          </p:cNvPr>
          <p:cNvSpPr txBox="1"/>
          <p:nvPr/>
        </p:nvSpPr>
        <p:spPr>
          <a:xfrm>
            <a:off x="2728913" y="3894505"/>
            <a:ext cx="1900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6,38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AA2855-B6D8-0BE2-29C6-A89EC497EA36}"/>
              </a:ext>
            </a:extLst>
          </p:cNvPr>
          <p:cNvSpPr txBox="1"/>
          <p:nvPr/>
        </p:nvSpPr>
        <p:spPr>
          <a:xfrm>
            <a:off x="2786063" y="5323255"/>
            <a:ext cx="1900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2,014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AACC45-5F55-3220-DA00-9038BE03C1BC}"/>
              </a:ext>
            </a:extLst>
          </p:cNvPr>
          <p:cNvSpPr txBox="1"/>
          <p:nvPr/>
        </p:nvSpPr>
        <p:spPr>
          <a:xfrm>
            <a:off x="8032433" y="785545"/>
            <a:ext cx="1900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1,5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3B2F9C-00B9-C9C8-5B0D-144E51E90680}"/>
              </a:ext>
            </a:extLst>
          </p:cNvPr>
          <p:cNvSpPr txBox="1"/>
          <p:nvPr/>
        </p:nvSpPr>
        <p:spPr>
          <a:xfrm>
            <a:off x="7975283" y="2294305"/>
            <a:ext cx="1900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0,4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C694F6-2759-02F6-1DE7-7BD9B99F8E78}"/>
              </a:ext>
            </a:extLst>
          </p:cNvPr>
          <p:cNvSpPr txBox="1"/>
          <p:nvPr/>
        </p:nvSpPr>
        <p:spPr>
          <a:xfrm>
            <a:off x="8055293" y="3825925"/>
            <a:ext cx="1900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0,625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1FC2B4-31F3-51B6-044A-069602EC9C3D}"/>
              </a:ext>
            </a:extLst>
          </p:cNvPr>
          <p:cNvSpPr txBox="1"/>
          <p:nvPr/>
        </p:nvSpPr>
        <p:spPr>
          <a:xfrm>
            <a:off x="8158163" y="5311825"/>
            <a:ext cx="1900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1,25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849F737-AEAF-EF50-551C-CFA829E94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D18E3A-01BC-834A-BBB5-4FE19C0E8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3" y="454343"/>
            <a:ext cx="2105778" cy="1328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743D01-2616-6C8E-2D9F-C51EFE64C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17" y="2224087"/>
            <a:ext cx="11147118" cy="24050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C6FCAAA-DE4C-AB56-C8B0-28A6DC7CC006}"/>
              </a:ext>
            </a:extLst>
          </p:cNvPr>
          <p:cNvSpPr/>
          <p:nvPr/>
        </p:nvSpPr>
        <p:spPr>
          <a:xfrm>
            <a:off x="1897380" y="2423160"/>
            <a:ext cx="777240" cy="76581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96B7C0-0327-19F3-B9EE-17FC12F049E8}"/>
              </a:ext>
            </a:extLst>
          </p:cNvPr>
          <p:cNvSpPr/>
          <p:nvPr/>
        </p:nvSpPr>
        <p:spPr>
          <a:xfrm>
            <a:off x="1817370" y="3646170"/>
            <a:ext cx="777240" cy="76581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33E3109-324C-9AD1-96EC-52F52AE92540}"/>
              </a:ext>
            </a:extLst>
          </p:cNvPr>
          <p:cNvSpPr/>
          <p:nvPr/>
        </p:nvSpPr>
        <p:spPr>
          <a:xfrm>
            <a:off x="5795010" y="2400300"/>
            <a:ext cx="777240" cy="76581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58913F-DB05-DF51-B5AA-685141B29584}"/>
              </a:ext>
            </a:extLst>
          </p:cNvPr>
          <p:cNvSpPr/>
          <p:nvPr/>
        </p:nvSpPr>
        <p:spPr>
          <a:xfrm>
            <a:off x="5737860" y="3646170"/>
            <a:ext cx="777240" cy="76581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29CD7E-0E3C-31D2-FDB0-59993D96C341}"/>
              </a:ext>
            </a:extLst>
          </p:cNvPr>
          <p:cNvSpPr/>
          <p:nvPr/>
        </p:nvSpPr>
        <p:spPr>
          <a:xfrm>
            <a:off x="9658350" y="2423160"/>
            <a:ext cx="777240" cy="76581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230BF9-6927-8187-6CC5-608AEAF3FC87}"/>
              </a:ext>
            </a:extLst>
          </p:cNvPr>
          <p:cNvSpPr/>
          <p:nvPr/>
        </p:nvSpPr>
        <p:spPr>
          <a:xfrm>
            <a:off x="9669780" y="3657600"/>
            <a:ext cx="777240" cy="76581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785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B0538B2-3214-2D49-75A7-A157A344B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830C1B-33EE-6A56-85D0-DB886C247A9D}"/>
              </a:ext>
            </a:extLst>
          </p:cNvPr>
          <p:cNvSpPr/>
          <p:nvPr/>
        </p:nvSpPr>
        <p:spPr>
          <a:xfrm>
            <a:off x="640080" y="217170"/>
            <a:ext cx="10899037" cy="1386660"/>
          </a:xfrm>
          <a:prstGeom prst="roundRect">
            <a:avLst>
              <a:gd name="adj" fmla="val 27490"/>
            </a:avLst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ln w="15875">
                  <a:noFill/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Trong các mũ bảo hiểm dưới đây, chiếc mũ nào nặng nhất? Chiếc mũ nào nhẹ nhất?</a:t>
            </a:r>
            <a:endParaRPr lang="en-US" sz="3600" b="1" dirty="0">
              <a:ln w="15875">
                <a:noFill/>
              </a:ln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74ABFD-AE2F-5D6E-290A-F80DA015D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2217630"/>
            <a:ext cx="11151870" cy="2520681"/>
          </a:xfrm>
          <a:prstGeom prst="rect">
            <a:avLst/>
          </a:prstGeom>
        </p:spPr>
      </p:pic>
      <p:sp>
        <p:nvSpPr>
          <p:cNvPr id="14" name="Callout: Right Arrow 13">
            <a:extLst>
              <a:ext uri="{FF2B5EF4-FFF2-40B4-BE49-F238E27FC236}">
                <a16:creationId xmlns:a16="http://schemas.microsoft.com/office/drawing/2014/main" id="{1C9FA0F0-D3C3-C79C-993E-28F5A86CE7F9}"/>
              </a:ext>
            </a:extLst>
          </p:cNvPr>
          <p:cNvSpPr/>
          <p:nvPr/>
        </p:nvSpPr>
        <p:spPr>
          <a:xfrm rot="16200000">
            <a:off x="3531870" y="4617720"/>
            <a:ext cx="1154430" cy="1280160"/>
          </a:xfrm>
          <a:prstGeom prst="righ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0C5148-C569-9129-381B-091F17A30872}"/>
              </a:ext>
            </a:extLst>
          </p:cNvPr>
          <p:cNvSpPr txBox="1"/>
          <p:nvPr/>
        </p:nvSpPr>
        <p:spPr>
          <a:xfrm>
            <a:off x="3531870" y="5006340"/>
            <a:ext cx="120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Callout: Right Arrow 15">
            <a:extLst>
              <a:ext uri="{FF2B5EF4-FFF2-40B4-BE49-F238E27FC236}">
                <a16:creationId xmlns:a16="http://schemas.microsoft.com/office/drawing/2014/main" id="{2249BA42-7C6C-7B28-D853-EA28039A3FD8}"/>
              </a:ext>
            </a:extLst>
          </p:cNvPr>
          <p:cNvSpPr/>
          <p:nvPr/>
        </p:nvSpPr>
        <p:spPr>
          <a:xfrm rot="16200000">
            <a:off x="7703820" y="4606290"/>
            <a:ext cx="1154430" cy="1280160"/>
          </a:xfrm>
          <a:prstGeom prst="righ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ADF66C-C2F4-BE46-1F90-5D4C17994235}"/>
              </a:ext>
            </a:extLst>
          </p:cNvPr>
          <p:cNvSpPr txBox="1"/>
          <p:nvPr/>
        </p:nvSpPr>
        <p:spPr>
          <a:xfrm>
            <a:off x="7703820" y="4994910"/>
            <a:ext cx="120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287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3</cp:revision>
  <dcterms:created xsi:type="dcterms:W3CDTF">2024-11-23T13:50:40Z</dcterms:created>
  <dcterms:modified xsi:type="dcterms:W3CDTF">2025-04-26T07:46:11Z</dcterms:modified>
</cp:coreProperties>
</file>