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15" r:id="rId3"/>
    <p:sldMasterId id="2147483727" r:id="rId4"/>
  </p:sldMasterIdLst>
  <p:notesMasterIdLst>
    <p:notesMasterId r:id="rId24"/>
  </p:notesMasterIdLst>
  <p:handoutMasterIdLst>
    <p:handoutMasterId r:id="rId25"/>
  </p:handoutMasterIdLst>
  <p:sldIdLst>
    <p:sldId id="323" r:id="rId5"/>
    <p:sldId id="305" r:id="rId6"/>
    <p:sldId id="306" r:id="rId7"/>
    <p:sldId id="308" r:id="rId8"/>
    <p:sldId id="309" r:id="rId9"/>
    <p:sldId id="310" r:id="rId10"/>
    <p:sldId id="312" r:id="rId11"/>
    <p:sldId id="257" r:id="rId12"/>
    <p:sldId id="2007577116" r:id="rId13"/>
    <p:sldId id="2007577112" r:id="rId14"/>
    <p:sldId id="2007577119" r:id="rId15"/>
    <p:sldId id="2007577120" r:id="rId16"/>
    <p:sldId id="2007577121" r:id="rId17"/>
    <p:sldId id="2007577122" r:id="rId18"/>
    <p:sldId id="2007577123" r:id="rId19"/>
    <p:sldId id="2007577124" r:id="rId20"/>
    <p:sldId id="2007577125" r:id="rId21"/>
    <p:sldId id="2007577126" r:id="rId22"/>
    <p:sldId id="200757711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26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361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413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8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23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om with red chairs and a table&#10;&#10;Description automatically generated">
            <a:extLst>
              <a:ext uri="{FF2B5EF4-FFF2-40B4-BE49-F238E27FC236}">
                <a16:creationId xmlns:a16="http://schemas.microsoft.com/office/drawing/2014/main" xmlns="" id="{3608F587-A0B0-F600-DB2A-D7F526B045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xmlns="" id="{7D7663D9-51AE-71DA-2FDF-F87FA4E174ED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6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3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35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60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8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2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65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94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41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3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6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red chairs and a table&#10;&#10;Description automatically generated">
            <a:extLst>
              <a:ext uri="{FF2B5EF4-FFF2-40B4-BE49-F238E27FC236}">
                <a16:creationId xmlns:a16="http://schemas.microsoft.com/office/drawing/2014/main" xmlns="" id="{912E58ED-CAB9-835B-0F36-F7886FDC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3164EB0B-A2B1-FE35-28C5-663C7AB91353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1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3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1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5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5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34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2025/5/8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0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0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6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3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6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5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27444" y="0"/>
            <a:ext cx="12219444" cy="6857999"/>
          </a:xfrm>
          <a:prstGeom prst="rect">
            <a:avLst/>
          </a:prstGeom>
        </p:spPr>
      </p:pic>
      <p:pic>
        <p:nvPicPr>
          <p:cNvPr id="2" name="Picture 1" descr="A room with red chairs and a table&#10;&#10;Description automatically generated">
            <a:extLst>
              <a:ext uri="{FF2B5EF4-FFF2-40B4-BE49-F238E27FC236}">
                <a16:creationId xmlns:a16="http://schemas.microsoft.com/office/drawing/2014/main" xmlns="" id="{996DF88C-5C6F-C285-5F95-BC6E5B51F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xmlns="" id="{58B894DC-7341-7733-6068-96ED19C79950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image" Target="../media/image30.jpeg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32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3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28" y="-2542723"/>
            <a:ext cx="2031745" cy="18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iming>
    <p:tnLst>
      <p:par>
        <p:cTn id="1" dur="indefinite" restart="never" nodeType="tmRoot"/>
      </p:par>
    </p:tnLst>
  </p:timing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19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0"/>
            <a:ext cx="3897314" cy="1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5.wdp"/><Relationship Id="rId1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openxmlformats.org/officeDocument/2006/relationships/image" Target="../media/image42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jf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5A825A-40CA-46AA-0B49-4E9453811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grpSp>
        <p:nvGrpSpPr>
          <p:cNvPr id="4" name="Nhóm 12">
            <a:extLst>
              <a:ext uri="{FF2B5EF4-FFF2-40B4-BE49-F238E27FC236}">
                <a16:creationId xmlns:a16="http://schemas.microsoft.com/office/drawing/2014/main" xmlns="" id="{8AF1AC38-A9E6-57B4-B9F5-BC2516C7A160}"/>
              </a:ext>
            </a:extLst>
          </p:cNvPr>
          <p:cNvGrpSpPr/>
          <p:nvPr/>
        </p:nvGrpSpPr>
        <p:grpSpPr>
          <a:xfrm>
            <a:off x="1593305" y="3016773"/>
            <a:ext cx="11223933" cy="1107997"/>
            <a:chOff x="-1786917" y="5907755"/>
            <a:chExt cx="8824330" cy="1151725"/>
          </a:xfrm>
        </p:grpSpPr>
        <p:sp>
          <p:nvSpPr>
            <p:cNvPr id="5" name="Hộp Văn bản 13">
              <a:extLst>
                <a:ext uri="{FF2B5EF4-FFF2-40B4-BE49-F238E27FC236}">
                  <a16:creationId xmlns:a16="http://schemas.microsoft.com/office/drawing/2014/main" xmlns="" id="{CB83ED30-4F59-143D-243F-AD6FEA0A2F44}"/>
                </a:ext>
              </a:extLst>
            </p:cNvPr>
            <p:cNvSpPr txBox="1"/>
            <p:nvPr/>
          </p:nvSpPr>
          <p:spPr>
            <a:xfrm>
              <a:off x="-1786917" y="5907756"/>
              <a:ext cx="8824330" cy="1151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KHỞI ĐỘNG</a:t>
              </a:r>
              <a:endParaRPr kumimoji="0" lang="vi-VN" sz="66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ộp Văn bản 14">
              <a:extLst>
                <a:ext uri="{FF2B5EF4-FFF2-40B4-BE49-F238E27FC236}">
                  <a16:creationId xmlns:a16="http://schemas.microsoft.com/office/drawing/2014/main" xmlns="" id="{30DE0224-8E8A-A506-105F-CA7F8472FF70}"/>
                </a:ext>
              </a:extLst>
            </p:cNvPr>
            <p:cNvSpPr txBox="1"/>
            <p:nvPr/>
          </p:nvSpPr>
          <p:spPr>
            <a:xfrm>
              <a:off x="-1285308" y="5907755"/>
              <a:ext cx="7821111" cy="1151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4AFF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B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CD7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D7A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B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G</a:t>
              </a:r>
              <a:endParaRPr kumimoji="0" lang="vi-VN" sz="6600" b="0" i="0" u="none" strike="noStrike" kern="1200" cap="none" spc="0" normalizeH="0" baseline="0" noProof="0" dirty="0">
                <a:ln w="28575">
                  <a:solidFill>
                    <a:srgbClr val="0070C0"/>
                  </a:solidFill>
                </a:ln>
                <a:solidFill>
                  <a:srgbClr val="C6E3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946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DD2345-071C-430B-9FCB-6AA0B82504F3}"/>
              </a:ext>
            </a:extLst>
          </p:cNvPr>
          <p:cNvGrpSpPr/>
          <p:nvPr/>
        </p:nvGrpSpPr>
        <p:grpSpPr>
          <a:xfrm>
            <a:off x="1176857" y="610892"/>
            <a:ext cx="11295133" cy="587016"/>
            <a:chOff x="1183343" y="1447876"/>
            <a:chExt cx="11295133" cy="5870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58A3895-B88D-45C5-95B4-6980980C4A29}"/>
                </a:ext>
              </a:extLst>
            </p:cNvPr>
            <p:cNvSpPr txBox="1"/>
            <p:nvPr/>
          </p:nvSpPr>
          <p:spPr>
            <a:xfrm>
              <a:off x="1811930" y="1447876"/>
              <a:ext cx="10666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tỉ số của a và b (theo mẫu):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F5DD5CC-B417-453A-844E-FD84C64BF73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D0B37F-4D42-F25F-5BE5-3374040F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98" y="1391425"/>
            <a:ext cx="10525125" cy="1438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EFE336-1377-A124-8FFB-EDE7186C7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2" y="3193166"/>
            <a:ext cx="11415823" cy="10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4D0F46-4F47-60C6-266E-B4E5FF84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59" y="839960"/>
            <a:ext cx="10972800" cy="968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FFAFB7E-9B21-FA19-12E0-9A9119697B75}"/>
                  </a:ext>
                </a:extLst>
              </p:cNvPr>
              <p:cNvSpPr txBox="1"/>
              <p:nvPr/>
            </p:nvSpPr>
            <p:spPr>
              <a:xfrm>
                <a:off x="1073889" y="1956391"/>
                <a:ext cx="946297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21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100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21: 100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hay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FAFB7E-9B21-FA19-12E0-9A9119697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889" y="1956391"/>
                <a:ext cx="9462976" cy="879215"/>
              </a:xfrm>
              <a:prstGeom prst="rect">
                <a:avLst/>
              </a:prstGeom>
              <a:blipFill>
                <a:blip r:embed="rId3"/>
                <a:stretch>
                  <a:fillRect l="-1933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2A455B9-4464-BCA4-AA0A-E44531436242}"/>
                  </a:ext>
                </a:extLst>
              </p:cNvPr>
              <p:cNvSpPr txBox="1"/>
              <p:nvPr/>
            </p:nvSpPr>
            <p:spPr>
              <a:xfrm>
                <a:off x="1073889" y="3168503"/>
                <a:ext cx="946297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hay</a:t>
                </a:r>
                <a:r>
                  <a:rPr lang="fr-FR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A455B9-4464-BCA4-AA0A-E44531436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889" y="3168503"/>
                <a:ext cx="9462976" cy="879215"/>
              </a:xfrm>
              <a:prstGeom prst="rect">
                <a:avLst/>
              </a:prstGeom>
              <a:blipFill>
                <a:blip r:embed="rId4"/>
                <a:stretch>
                  <a:fillRect l="-1933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76D22674-4660-E14D-0589-E1FC9E69B244}"/>
                  </a:ext>
                </a:extLst>
              </p:cNvPr>
              <p:cNvSpPr txBox="1"/>
              <p:nvPr/>
            </p:nvSpPr>
            <p:spPr>
              <a:xfrm>
                <a:off x="1084522" y="4518838"/>
                <a:ext cx="946297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Tỉ số của 1,2 và 2,5 viết là 1,2 : 2,5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D22674-4660-E14D-0589-E1FC9E69B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522" y="4518838"/>
                <a:ext cx="9462976" cy="879215"/>
              </a:xfrm>
              <a:prstGeom prst="rect">
                <a:avLst/>
              </a:prstGeom>
              <a:blipFill>
                <a:blip r:embed="rId5"/>
                <a:stretch>
                  <a:fillRect l="-1997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51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DD2345-071C-430B-9FCB-6AA0B82504F3}"/>
              </a:ext>
            </a:extLst>
          </p:cNvPr>
          <p:cNvGrpSpPr/>
          <p:nvPr/>
        </p:nvGrpSpPr>
        <p:grpSpPr>
          <a:xfrm>
            <a:off x="896867" y="483302"/>
            <a:ext cx="10384277" cy="1446550"/>
            <a:chOff x="1183343" y="1352183"/>
            <a:chExt cx="10384277" cy="14465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58A3895-B88D-45C5-95B4-6980980C4A29}"/>
                </a:ext>
              </a:extLst>
            </p:cNvPr>
            <p:cNvSpPr txBox="1"/>
            <p:nvPr/>
          </p:nvSpPr>
          <p:spPr>
            <a:xfrm>
              <a:off x="1811930" y="1352183"/>
              <a:ext cx="97556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số thập phân dưới dạng tỉ số phần trăm: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F5DD5CC-B417-453A-844E-FD84C64BF73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Arial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0B831A-4925-C879-A038-199512460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19" y="2454127"/>
            <a:ext cx="11250118" cy="1192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0224D03-8B3E-7220-51AD-09D99B6A4159}"/>
              </a:ext>
            </a:extLst>
          </p:cNvPr>
          <p:cNvSpPr txBox="1"/>
          <p:nvPr/>
        </p:nvSpPr>
        <p:spPr>
          <a:xfrm>
            <a:off x="935665" y="3700130"/>
            <a:ext cx="1477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71 %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B9564E-ECAF-7BBC-F509-F82FF008611F}"/>
              </a:ext>
            </a:extLst>
          </p:cNvPr>
          <p:cNvSpPr txBox="1"/>
          <p:nvPr/>
        </p:nvSpPr>
        <p:spPr>
          <a:xfrm>
            <a:off x="5847907" y="3593805"/>
            <a:ext cx="1669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1B4917A-C082-0E09-AA69-9F92E3EF5A5B}"/>
              </a:ext>
            </a:extLst>
          </p:cNvPr>
          <p:cNvSpPr txBox="1"/>
          <p:nvPr/>
        </p:nvSpPr>
        <p:spPr>
          <a:xfrm>
            <a:off x="9909544" y="3593805"/>
            <a:ext cx="1807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968 %</a:t>
            </a:r>
          </a:p>
        </p:txBody>
      </p:sp>
    </p:spTree>
    <p:extLst>
      <p:ext uri="{BB962C8B-B14F-4D97-AF65-F5344CB8AC3E}">
        <p14:creationId xmlns:p14="http://schemas.microsoft.com/office/powerpoint/2010/main" val="121430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DD2345-071C-430B-9FCB-6AA0B82504F3}"/>
              </a:ext>
            </a:extLst>
          </p:cNvPr>
          <p:cNvGrpSpPr/>
          <p:nvPr/>
        </p:nvGrpSpPr>
        <p:grpSpPr>
          <a:xfrm>
            <a:off x="896867" y="483302"/>
            <a:ext cx="10384277" cy="769441"/>
            <a:chOff x="1183343" y="1352183"/>
            <a:chExt cx="10384277" cy="7694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58A3895-B88D-45C5-95B4-6980980C4A29}"/>
                </a:ext>
              </a:extLst>
            </p:cNvPr>
            <p:cNvSpPr txBox="1"/>
            <p:nvPr/>
          </p:nvSpPr>
          <p:spPr>
            <a:xfrm>
              <a:off x="1811930" y="1352183"/>
              <a:ext cx="97556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Tìm tỉ số phần trăm của 3 và 15.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F5DD5CC-B417-453A-844E-FD84C64BF73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1E0F5F3-9A3C-1C99-3F78-F6A5568CB6CC}"/>
              </a:ext>
            </a:extLst>
          </p:cNvPr>
          <p:cNvSpPr txBox="1"/>
          <p:nvPr/>
        </p:nvSpPr>
        <p:spPr>
          <a:xfrm>
            <a:off x="1658679" y="1850065"/>
            <a:ext cx="9133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: 15 × 100% = 20%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7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DD2345-071C-430B-9FCB-6AA0B82504F3}"/>
              </a:ext>
            </a:extLst>
          </p:cNvPr>
          <p:cNvGrpSpPr/>
          <p:nvPr/>
        </p:nvGrpSpPr>
        <p:grpSpPr>
          <a:xfrm>
            <a:off x="896867" y="483302"/>
            <a:ext cx="10384277" cy="769441"/>
            <a:chOff x="1183343" y="1352183"/>
            <a:chExt cx="10384277" cy="7694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58A3895-B88D-45C5-95B4-6980980C4A29}"/>
                </a:ext>
              </a:extLst>
            </p:cNvPr>
            <p:cNvSpPr txBox="1"/>
            <p:nvPr/>
          </p:nvSpPr>
          <p:spPr>
            <a:xfrm>
              <a:off x="1811930" y="1352183"/>
              <a:ext cx="97556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Tìm 2,5% của 164.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F5DD5CC-B417-453A-844E-FD84C64BF73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1E0F5F3-9A3C-1C99-3F78-F6A5568CB6CC}"/>
              </a:ext>
            </a:extLst>
          </p:cNvPr>
          <p:cNvSpPr txBox="1"/>
          <p:nvPr/>
        </p:nvSpPr>
        <p:spPr>
          <a:xfrm>
            <a:off x="1658679" y="1850065"/>
            <a:ext cx="9133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2,5% </a:t>
            </a:r>
            <a:r>
              <a:rPr kumimoji="0" lang="fr-F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164 là 164 × 2,5 : 100 = 4,1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6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92E34C-86E6-706F-F815-5848A8C44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728662"/>
            <a:ext cx="10163175" cy="54006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08CD90F-C09C-C19F-D37D-543FAB4E0DDF}"/>
              </a:ext>
            </a:extLst>
          </p:cNvPr>
          <p:cNvSpPr/>
          <p:nvPr/>
        </p:nvSpPr>
        <p:spPr>
          <a:xfrm>
            <a:off x="9175898" y="1786270"/>
            <a:ext cx="1180214" cy="5847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72 %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81A83CA-BD73-7506-E206-D6071B942015}"/>
              </a:ext>
            </a:extLst>
          </p:cNvPr>
          <p:cNvSpPr/>
          <p:nvPr/>
        </p:nvSpPr>
        <p:spPr>
          <a:xfrm>
            <a:off x="6847367" y="2775098"/>
            <a:ext cx="978195" cy="5847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16406FA-D662-B1AF-2B83-D6B63F2F1E52}"/>
              </a:ext>
            </a:extLst>
          </p:cNvPr>
          <p:cNvSpPr/>
          <p:nvPr/>
        </p:nvSpPr>
        <p:spPr>
          <a:xfrm>
            <a:off x="6889898" y="3870252"/>
            <a:ext cx="978195" cy="5847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75782BA-D93B-346E-2870-394534907DAD}"/>
              </a:ext>
            </a:extLst>
          </p:cNvPr>
          <p:cNvSpPr/>
          <p:nvPr/>
        </p:nvSpPr>
        <p:spPr>
          <a:xfrm>
            <a:off x="9197163" y="3859619"/>
            <a:ext cx="1201479" cy="5847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15E9D450-8ADE-C614-5552-94CF8AA5E0DC}"/>
                  </a:ext>
                </a:extLst>
              </p:cNvPr>
              <p:cNvSpPr/>
              <p:nvPr/>
            </p:nvSpPr>
            <p:spPr>
              <a:xfrm>
                <a:off x="4423145" y="4657061"/>
                <a:ext cx="978195" cy="58479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5E9D450-8ADE-C614-5552-94CF8AA5E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145" y="4657061"/>
                <a:ext cx="978195" cy="5847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BCA799A-45CB-783A-DD3B-E7A1741463EE}"/>
              </a:ext>
            </a:extLst>
          </p:cNvPr>
          <p:cNvSpPr/>
          <p:nvPr/>
        </p:nvSpPr>
        <p:spPr>
          <a:xfrm>
            <a:off x="9175897" y="4710223"/>
            <a:ext cx="1201479" cy="5847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BCA403C1-9C97-E792-7F3F-02CD6056FA4F}"/>
                  </a:ext>
                </a:extLst>
              </p:cNvPr>
              <p:cNvSpPr/>
              <p:nvPr/>
            </p:nvSpPr>
            <p:spPr>
              <a:xfrm>
                <a:off x="4476308" y="5348177"/>
                <a:ext cx="978195" cy="58479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A403C1-9C97-E792-7F3F-02CD6056F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308" y="5348177"/>
                <a:ext cx="978195" cy="5847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CDDAC6B2-793E-BC3C-6B57-C19116DDD642}"/>
                  </a:ext>
                </a:extLst>
              </p:cNvPr>
              <p:cNvSpPr/>
              <p:nvPr/>
            </p:nvSpPr>
            <p:spPr>
              <a:xfrm>
                <a:off x="6932429" y="5326912"/>
                <a:ext cx="978195" cy="58479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0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,45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DDAC6B2-793E-BC3C-6B57-C19116DDD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429" y="5326912"/>
                <a:ext cx="978195" cy="5847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68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DD2345-071C-430B-9FCB-6AA0B82504F3}"/>
              </a:ext>
            </a:extLst>
          </p:cNvPr>
          <p:cNvGrpSpPr/>
          <p:nvPr/>
        </p:nvGrpSpPr>
        <p:grpSpPr>
          <a:xfrm>
            <a:off x="326252" y="653422"/>
            <a:ext cx="11295133" cy="1938992"/>
            <a:chOff x="1183343" y="1447876"/>
            <a:chExt cx="11295133" cy="19389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58A3895-B88D-45C5-95B4-6980980C4A29}"/>
                </a:ext>
              </a:extLst>
            </p:cNvPr>
            <p:cNvSpPr txBox="1"/>
            <p:nvPr/>
          </p:nvSpPr>
          <p:spPr>
            <a:xfrm>
              <a:off x="1811930" y="1447876"/>
              <a:ext cx="1066654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 5A có 40 học sinh, trong đó 7,5% thuận tay trái và số còn lại thuận tay phải.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Tìm tỉ số phần trăm số học sinh thuận tay phải của lớp 5A.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Tính số học sinh thuận tay phải của lớp 5A.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F5DD5CC-B417-453A-844E-FD84C64BF73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BBCED7-6ACE-5D7F-EF5C-918C30B55C4A}"/>
              </a:ext>
            </a:extLst>
          </p:cNvPr>
          <p:cNvSpPr txBox="1"/>
          <p:nvPr/>
        </p:nvSpPr>
        <p:spPr>
          <a:xfrm>
            <a:off x="1116419" y="3009014"/>
            <a:ext cx="100052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100% – 7,5% = 92,5%</a:t>
            </a:r>
          </a:p>
          <a:p>
            <a:pPr algn="ctr"/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× 92,5 : 100 = 37 (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92,5%</a:t>
            </a:r>
          </a:p>
          <a:p>
            <a:pPr algn="ctr"/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               b) 37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5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7" name="Picture 6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AAE3B7C1-8C83-4E69-A14F-B93631209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18408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2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3AF672-9DFB-5FFA-D856-C78BB31C8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152401" y="3369923"/>
            <a:ext cx="5088868" cy="34023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CC133B8-6670-32D5-0AAC-4CBCD0ABA9C2}"/>
              </a:ext>
            </a:extLst>
          </p:cNvPr>
          <p:cNvGrpSpPr/>
          <p:nvPr/>
        </p:nvGrpSpPr>
        <p:grpSpPr>
          <a:xfrm>
            <a:off x="511759" y="549506"/>
            <a:ext cx="7005460" cy="2471095"/>
            <a:chOff x="-499893" y="-818671"/>
            <a:chExt cx="2171554" cy="939009"/>
          </a:xfrm>
        </p:grpSpPr>
        <p:sp>
          <p:nvSpPr>
            <p:cNvPr id="4" name="Oval Callout 49">
              <a:extLst>
                <a:ext uri="{FF2B5EF4-FFF2-40B4-BE49-F238E27FC236}">
                  <a16:creationId xmlns:a16="http://schemas.microsoft.com/office/drawing/2014/main" xmlns="" id="{C23E28DD-0889-DEDE-B839-F675D6EF507D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13442"/>
                <a:gd name="adj2" fmla="val 6615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6B60463-BA84-53B9-FED5-C6B62937EA5B}"/>
                </a:ext>
              </a:extLst>
            </p:cNvPr>
            <p:cNvSpPr txBox="1"/>
            <p:nvPr/>
          </p:nvSpPr>
          <p:spPr>
            <a:xfrm>
              <a:off x="-292953" y="-682749"/>
              <a:ext cx="1882217" cy="666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có 3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bạn trong đó có 15 bạn nữ. Tìm tỉ số phần trăm của HS nữ và HS nam.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321DB4-3188-D74F-5DDE-43826C8F6CC4}"/>
              </a:ext>
            </a:extLst>
          </p:cNvPr>
          <p:cNvSpPr txBox="1"/>
          <p:nvPr/>
        </p:nvSpPr>
        <p:spPr>
          <a:xfrm>
            <a:off x="5770820" y="2617012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BCDA79-ED8C-B29C-28EF-6A3B535A590A}"/>
              </a:ext>
            </a:extLst>
          </p:cNvPr>
          <p:cNvSpPr txBox="1"/>
          <p:nvPr/>
        </p:nvSpPr>
        <p:spPr>
          <a:xfrm>
            <a:off x="5770820" y="3169905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– 15 = 15 (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9BDD6F-51E8-2B8B-0F11-27D0C281CF53}"/>
              </a:ext>
            </a:extLst>
          </p:cNvPr>
          <p:cNvSpPr txBox="1"/>
          <p:nvPr/>
        </p:nvSpPr>
        <p:spPr>
          <a:xfrm>
            <a:off x="5547537" y="3754695"/>
            <a:ext cx="6097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8430D3-6193-E049-C20E-795498F9AF27}"/>
              </a:ext>
            </a:extLst>
          </p:cNvPr>
          <p:cNvSpPr txBox="1"/>
          <p:nvPr/>
        </p:nvSpPr>
        <p:spPr>
          <a:xfrm>
            <a:off x="5855881" y="4956175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 :  30 x 100 = 50 % 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F67E0F-2B5F-B159-77D9-736DC6FB7012}"/>
              </a:ext>
            </a:extLst>
          </p:cNvPr>
          <p:cNvSpPr txBox="1"/>
          <p:nvPr/>
        </p:nvSpPr>
        <p:spPr>
          <a:xfrm>
            <a:off x="5898411" y="5551598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50 %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3990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xmlns="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xmlns="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123330" y="176222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400372-4BBA-40BE-9914-AA5310399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303" y="1378275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331" y="801322"/>
            <a:ext cx="5617602" cy="5617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501" y="470930"/>
            <a:ext cx="4787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16633E"/>
                </a:solidFill>
                <a:effectLst/>
                <a:uLnTx/>
                <a:uFillTx/>
                <a:latin typeface="#9Slide07 SVNAdeline" panose="02000500000000000000" pitchFamily="2" charset="0"/>
                <a:cs typeface="+mn-cs"/>
              </a:rPr>
              <a:t>TRÒ CHƠI: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35" y="978761"/>
            <a:ext cx="9608129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8"/>
          <p:cNvGrpSpPr/>
          <p:nvPr/>
        </p:nvGrpSpPr>
        <p:grpSpPr>
          <a:xfrm>
            <a:off x="417094" y="442288"/>
            <a:ext cx="11179672" cy="6317917"/>
            <a:chOff x="406400" y="368300"/>
            <a:chExt cx="11404600" cy="6108700"/>
          </a:xfrm>
        </p:grpSpPr>
        <p:sp>
          <p:nvSpPr>
            <p:cNvPr id="21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2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71696" y="1375051"/>
            <a:ext cx="46011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nở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11509" y="509989"/>
            <a:ext cx="5823413" cy="6250216"/>
            <a:chOff x="5611509" y="509989"/>
            <a:chExt cx="5823413" cy="62502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600" b="85126" l="65685" r="98200">
                          <a14:foregroundMark x1="67321" y1="33957" x2="67321" y2="33957"/>
                          <a14:foregroundMark x1="68085" y1="45370" x2="68085" y2="45370"/>
                          <a14:foregroundMark x1="68740" y1="40412" x2="68740" y2="40412"/>
                          <a14:foregroundMark x1="70431" y1="38260" x2="70431" y2="38260"/>
                          <a14:foregroundMark x1="68576" y1="37699" x2="68576" y2="37699"/>
                          <a14:foregroundMark x1="71849" y1="29560" x2="71849" y2="29560"/>
                          <a14:foregroundMark x1="71304" y1="32180" x2="71304" y2="32180"/>
                          <a14:foregroundMark x1="72831" y1="36576" x2="72831" y2="36576"/>
                          <a14:foregroundMark x1="74359" y1="41160" x2="74359" y2="41160"/>
                          <a14:foregroundMark x1="76596" y1="27035" x2="76596" y2="27035"/>
                          <a14:foregroundMark x1="77960" y1="31805" x2="77960" y2="31805"/>
                          <a14:foregroundMark x1="75832" y1="31057" x2="75832" y2="31057"/>
                          <a14:foregroundMark x1="76705" y1="35267" x2="76705" y2="35267"/>
                          <a14:foregroundMark x1="81178" y1="24602" x2="81178" y2="24602"/>
                          <a14:foregroundMark x1="85052" y1="20580" x2="85052" y2="20580"/>
                          <a14:foregroundMark x1="84397" y1="28625" x2="84397" y2="28625"/>
                          <a14:foregroundMark x1="86961" y1="28438" x2="86961" y2="28438"/>
                          <a14:foregroundMark x1="86961" y1="32367" x2="86961" y2="32367"/>
                          <a14:foregroundMark x1="83088" y1="33957" x2="83088" y2="33957"/>
                          <a14:foregroundMark x1="79869" y1="29186" x2="79869" y2="29186"/>
                          <a14:foregroundMark x1="80306" y1="31993" x2="80306" y2="31993"/>
                          <a14:foregroundMark x1="82106" y1="29373" x2="82106" y2="29373"/>
                          <a14:foregroundMark x1="92744" y1="31805" x2="92744" y2="31805"/>
                          <a14:foregroundMark x1="93235" y1="36389" x2="93235" y2="36389"/>
                          <a14:foregroundMark x1="94435" y1="39008" x2="94435" y2="39008"/>
                          <a14:foregroundMark x1="90944" y1="36950" x2="90944" y2="36950"/>
                          <a14:foregroundMark x1="91871" y1="47802" x2="91871" y2="47802"/>
                          <a14:foregroundMark x1="92635" y1="44528" x2="92635" y2="44528"/>
                          <a14:foregroundMark x1="91598" y1="42657" x2="91598" y2="42657"/>
                          <a14:foregroundMark x1="90016" y1="47240" x2="90016" y2="47240"/>
                          <a14:foregroundMark x1="89689" y1="50702" x2="89689" y2="50702"/>
                          <a14:foregroundMark x1="88925" y1="48737" x2="88925" y2="48737"/>
                          <a14:foregroundMark x1="87452" y1="55472" x2="87452" y2="55472"/>
                          <a14:foregroundMark x1="86743" y1="64920" x2="86743" y2="64920"/>
                          <a14:foregroundMark x1="87125" y1="39663" x2="87125" y2="39663"/>
                          <a14:foregroundMark x1="89034" y1="42283" x2="89034" y2="42283"/>
                          <a14:foregroundMark x1="86470" y1="43779" x2="86470" y2="43779"/>
                          <a14:foregroundMark x1="84779" y1="49298" x2="84779" y2="49298"/>
                          <a14:foregroundMark x1="81342" y1="46305" x2="81342" y2="46305"/>
                          <a14:foregroundMark x1="80524" y1="42095" x2="80524" y2="42095"/>
                          <a14:foregroundMark x1="79924" y1="38821" x2="79924" y2="38821"/>
                          <a14:foregroundMark x1="77960" y1="40973" x2="77960" y2="40973"/>
                          <a14:foregroundMark x1="79487" y1="38821" x2="79487" y2="38821"/>
                          <a14:foregroundMark x1="72231" y1="33676" x2="72231" y2="33676"/>
                          <a14:foregroundMark x1="76323" y1="48924" x2="76323" y2="48924"/>
                          <a14:foregroundMark x1="76541" y1="51637" x2="76541" y2="51637"/>
                          <a14:foregroundMark x1="73377" y1="49298" x2="73377" y2="49298"/>
                          <a14:foregroundMark x1="70049" y1="44808" x2="70049" y2="44808"/>
                          <a14:foregroundMark x1="71795" y1="58466" x2="71795" y2="58466"/>
                          <a14:foregroundMark x1="70376" y1="45744" x2="70376" y2="45744"/>
                          <a14:foregroundMark x1="75396" y1="63050" x2="75396" y2="63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25" t="8535" r="1750" b="14000"/>
            <a:stretch/>
          </p:blipFill>
          <p:spPr>
            <a:xfrm>
              <a:off x="5611509" y="509989"/>
              <a:ext cx="5823413" cy="6250216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8677269" y="1481457"/>
              <a:ext cx="1759123" cy="1787497"/>
              <a:chOff x="8843429" y="1454959"/>
              <a:chExt cx="1759123" cy="178749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342" b="27367" l="9527" r="33010">
                            <a14:backgroundMark x1="11104" y1="20146" x2="18811" y2="25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83" t="5088" r="68363" b="72807"/>
              <a:stretch/>
            </p:blipFill>
            <p:spPr>
              <a:xfrm>
                <a:off x="8843429" y="1454959"/>
                <a:ext cx="1759123" cy="1787497"/>
              </a:xfrm>
              <a:prstGeom prst="rect">
                <a:avLst/>
              </a:prstGeom>
            </p:spPr>
          </p:pic>
          <p:pic>
            <p:nvPicPr>
              <p:cNvPr id="2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829" y="1648749"/>
                <a:ext cx="1516007" cy="1516007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6615815" y="1358788"/>
              <a:ext cx="1613270" cy="1810010"/>
              <a:chOff x="3930534" y="2183642"/>
              <a:chExt cx="1613270" cy="181001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696" b="92754" l="2439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30534" y="2183642"/>
                <a:ext cx="1613270" cy="181001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178" b="97128" l="6157" r="966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36466" y="2557622"/>
                <a:ext cx="1217923" cy="1035616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6207865" y="3326418"/>
              <a:ext cx="1808536" cy="1669414"/>
              <a:chOff x="6843713" y="2915478"/>
              <a:chExt cx="1808536" cy="166941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350" b="65900" l="70100" r="88900">
                            <a14:foregroundMark x1="80350" y1="56600" x2="80350" y2="56600"/>
                          </a14:backgroundRemoval>
                        </a14:imgEffect>
                      </a14:imgLayer>
                    </a14:imgProps>
                  </a:ext>
                </a:extLst>
              </a:blip>
              <a:srcRect l="68964" t="47488" r="8865" b="32047"/>
              <a:stretch/>
            </p:blipFill>
            <p:spPr>
              <a:xfrm>
                <a:off x="6843713" y="2915478"/>
                <a:ext cx="1808536" cy="1669414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306" b="100000" l="6003" r="9434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20286" y="3209424"/>
                <a:ext cx="1177464" cy="977517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9055566" y="3212763"/>
              <a:ext cx="1730418" cy="1703378"/>
              <a:chOff x="9120715" y="2755416"/>
              <a:chExt cx="1730418" cy="170337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524" b="98413" l="3125" r="9375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20715" y="2755416"/>
                <a:ext cx="1730418" cy="1703378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2685" b="100000" l="3943" r="94265">
                            <a14:foregroundMark x1="40502" y1="79698" x2="40502" y2="79698"/>
                            <a14:foregroundMark x1="46774" y1="71980" x2="47849" y2="71980"/>
                            <a14:foregroundMark x1="65054" y1="78859" x2="65054" y2="7885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92511" y="2937934"/>
                <a:ext cx="1229246" cy="13129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218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9816" y="4955560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909" y="-140472"/>
            <a:ext cx="1901902" cy="17605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678A712-A920-F12A-1FD7-4F015E49E559}"/>
              </a:ext>
            </a:extLst>
          </p:cNvPr>
          <p:cNvGrpSpPr/>
          <p:nvPr/>
        </p:nvGrpSpPr>
        <p:grpSpPr>
          <a:xfrm>
            <a:off x="1953399" y="3763515"/>
            <a:ext cx="8045591" cy="1211283"/>
            <a:chOff x="2098496" y="3659454"/>
            <a:chExt cx="8546543" cy="1312634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xmlns="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xmlns="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xmlns="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xmlns="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xmlns="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xmlns="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xmlns="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xmlns="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xmlns="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xmlns="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xmlns="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xmlns="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24AC993B-554E-CC2D-0060-47F597751116}"/>
                    </a:ext>
                  </a:extLst>
                </p:cNvPr>
                <p:cNvSpPr txBox="1"/>
                <p:nvPr/>
              </p:nvSpPr>
              <p:spPr>
                <a:xfrm>
                  <a:off x="3932488" y="3755966"/>
                  <a:ext cx="5306047" cy="121612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2488" y="3755966"/>
                  <a:ext cx="5306047" cy="1216122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F27C772-953E-D932-D4B0-B43A2F14DBBA}"/>
              </a:ext>
            </a:extLst>
          </p:cNvPr>
          <p:cNvGrpSpPr/>
          <p:nvPr/>
        </p:nvGrpSpPr>
        <p:grpSpPr>
          <a:xfrm>
            <a:off x="1836015" y="2393650"/>
            <a:ext cx="8302911" cy="1305817"/>
            <a:chOff x="1861723" y="2134893"/>
            <a:chExt cx="8819884" cy="1358174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xmlns="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xmlns="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xmlns="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xmlns="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xmlns="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xmlns="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xmlns="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xmlns="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xmlns="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xmlns="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xmlns="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xmlns="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xmlns="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xmlns="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xmlns="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xmlns="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xmlns="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F80F56AF-4931-0BED-1F77-B3545920AC09}"/>
                    </a:ext>
                  </a:extLst>
                </p:cNvPr>
                <p:cNvSpPr txBox="1"/>
                <p:nvPr/>
              </p:nvSpPr>
              <p:spPr>
                <a:xfrm>
                  <a:off x="2903116" y="2322159"/>
                  <a:ext cx="7214055" cy="1170908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3116" y="2322159"/>
                  <a:ext cx="7214055" cy="1170908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6A29FF7-77FB-84D4-9327-1EBCED451235}"/>
              </a:ext>
            </a:extLst>
          </p:cNvPr>
          <p:cNvGrpSpPr/>
          <p:nvPr/>
        </p:nvGrpSpPr>
        <p:grpSpPr>
          <a:xfrm>
            <a:off x="1562756" y="4916066"/>
            <a:ext cx="8447773" cy="1442257"/>
            <a:chOff x="1612674" y="5184381"/>
            <a:chExt cx="8973766" cy="1542131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xmlns="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xmlns="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xmlns="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xmlns="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xmlns="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xmlns="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xmlns="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xmlns="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xmlns="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xmlns="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xmlns="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xmlns="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xmlns="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xmlns="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xmlns="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xmlns="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xmlns="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xmlns="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xmlns="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xmlns="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xmlns="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xmlns="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xmlns="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361E7C29-2C7F-79BD-B8E9-EE91E0A1544C}"/>
                    </a:ext>
                  </a:extLst>
                </p:cNvPr>
                <p:cNvSpPr txBox="1"/>
                <p:nvPr/>
              </p:nvSpPr>
              <p:spPr>
                <a:xfrm>
                  <a:off x="3318440" y="5522785"/>
                  <a:ext cx="6371491" cy="1203727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440" y="5522785"/>
                  <a:ext cx="6371491" cy="1203727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98F94FB-0DF1-8F15-172B-E40A0E96B477}"/>
              </a:ext>
            </a:extLst>
          </p:cNvPr>
          <p:cNvSpPr txBox="1"/>
          <p:nvPr/>
        </p:nvSpPr>
        <p:spPr>
          <a:xfrm>
            <a:off x="710989" y="771339"/>
            <a:ext cx="10248187" cy="1600438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tỉ số của 15 và 25 dưới dạng phân số: </a:t>
            </a: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xmlns="" id="{AC3EB7E7-6058-FACE-2896-CBF8EFA4941E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xmlns="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xmlns="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xmlns="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xmlns="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xmlns="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xmlns="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xmlns="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xmlns="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xmlns="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xmlns="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xmlns="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xmlns="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xmlns="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xmlns="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66F04F1B-FAFF-4B67-6691-8383BEE2A393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xmlns="" id="{488F3532-9D55-1B46-E972-02247F9E28B9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7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678A712-A920-F12A-1FD7-4F015E49E559}"/>
              </a:ext>
            </a:extLst>
          </p:cNvPr>
          <p:cNvGrpSpPr/>
          <p:nvPr/>
        </p:nvGrpSpPr>
        <p:grpSpPr>
          <a:xfrm>
            <a:off x="1953399" y="3755694"/>
            <a:ext cx="8045591" cy="1114049"/>
            <a:chOff x="2098496" y="3659454"/>
            <a:chExt cx="8546543" cy="1198789"/>
          </a:xfrm>
        </p:grpSpPr>
        <p:sp>
          <p:nvSpPr>
            <p:cNvPr id="25" name="Rectangle: Rounded Corners 204">
              <a:extLst>
                <a:ext uri="{FF2B5EF4-FFF2-40B4-BE49-F238E27FC236}">
                  <a16:creationId xmlns:a16="http://schemas.microsoft.com/office/drawing/2014/main" xmlns="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6" name="Google Shape;282;p27">
              <a:extLst>
                <a:ext uri="{FF2B5EF4-FFF2-40B4-BE49-F238E27FC236}">
                  <a16:creationId xmlns:a16="http://schemas.microsoft.com/office/drawing/2014/main" xmlns="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8" name="Google Shape;283;p27">
                <a:extLst>
                  <a:ext uri="{FF2B5EF4-FFF2-40B4-BE49-F238E27FC236}">
                    <a16:creationId xmlns:a16="http://schemas.microsoft.com/office/drawing/2014/main" xmlns="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4;p27">
                <a:extLst>
                  <a:ext uri="{FF2B5EF4-FFF2-40B4-BE49-F238E27FC236}">
                    <a16:creationId xmlns:a16="http://schemas.microsoft.com/office/drawing/2014/main" xmlns="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5;p27">
                <a:extLst>
                  <a:ext uri="{FF2B5EF4-FFF2-40B4-BE49-F238E27FC236}">
                    <a16:creationId xmlns:a16="http://schemas.microsoft.com/office/drawing/2014/main" xmlns="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6;p27">
                <a:extLst>
                  <a:ext uri="{FF2B5EF4-FFF2-40B4-BE49-F238E27FC236}">
                    <a16:creationId xmlns:a16="http://schemas.microsoft.com/office/drawing/2014/main" xmlns="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87;p27">
                <a:extLst>
                  <a:ext uri="{FF2B5EF4-FFF2-40B4-BE49-F238E27FC236}">
                    <a16:creationId xmlns:a16="http://schemas.microsoft.com/office/drawing/2014/main" xmlns="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88;p27">
                <a:extLst>
                  <a:ext uri="{FF2B5EF4-FFF2-40B4-BE49-F238E27FC236}">
                    <a16:creationId xmlns:a16="http://schemas.microsoft.com/office/drawing/2014/main" xmlns="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89;p27">
                <a:extLst>
                  <a:ext uri="{FF2B5EF4-FFF2-40B4-BE49-F238E27FC236}">
                    <a16:creationId xmlns:a16="http://schemas.microsoft.com/office/drawing/2014/main" xmlns="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90;p27">
                <a:extLst>
                  <a:ext uri="{FF2B5EF4-FFF2-40B4-BE49-F238E27FC236}">
                    <a16:creationId xmlns:a16="http://schemas.microsoft.com/office/drawing/2014/main" xmlns="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91;p27">
                <a:extLst>
                  <a:ext uri="{FF2B5EF4-FFF2-40B4-BE49-F238E27FC236}">
                    <a16:creationId xmlns:a16="http://schemas.microsoft.com/office/drawing/2014/main" xmlns="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92;p27">
                <a:extLst>
                  <a:ext uri="{FF2B5EF4-FFF2-40B4-BE49-F238E27FC236}">
                    <a16:creationId xmlns:a16="http://schemas.microsoft.com/office/drawing/2014/main" xmlns="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4AC993B-554E-CC2D-0060-47F597751116}"/>
                </a:ext>
              </a:extLst>
            </p:cNvPr>
            <p:cNvSpPr txBox="1"/>
            <p:nvPr/>
          </p:nvSpPr>
          <p:spPr>
            <a:xfrm>
              <a:off x="3659201" y="4004375"/>
              <a:ext cx="5306047" cy="69619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70C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0 %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1F27C772-953E-D932-D4B0-B43A2F14DBBA}"/>
              </a:ext>
            </a:extLst>
          </p:cNvPr>
          <p:cNvGrpSpPr/>
          <p:nvPr/>
        </p:nvGrpSpPr>
        <p:grpSpPr>
          <a:xfrm>
            <a:off x="1836015" y="2385013"/>
            <a:ext cx="8302911" cy="1230370"/>
            <a:chOff x="1861723" y="2134893"/>
            <a:chExt cx="8819884" cy="1270717"/>
          </a:xfrm>
        </p:grpSpPr>
        <p:sp>
          <p:nvSpPr>
            <p:cNvPr id="39" name="Rectangle: Rounded Corners 203">
              <a:extLst>
                <a:ext uri="{FF2B5EF4-FFF2-40B4-BE49-F238E27FC236}">
                  <a16:creationId xmlns:a16="http://schemas.microsoft.com/office/drawing/2014/main" xmlns="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0" name="Google Shape;438;p31">
              <a:extLst>
                <a:ext uri="{FF2B5EF4-FFF2-40B4-BE49-F238E27FC236}">
                  <a16:creationId xmlns:a16="http://schemas.microsoft.com/office/drawing/2014/main" xmlns="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42" name="Google Shape;439;p31">
                <a:extLst>
                  <a:ext uri="{FF2B5EF4-FFF2-40B4-BE49-F238E27FC236}">
                    <a16:creationId xmlns:a16="http://schemas.microsoft.com/office/drawing/2014/main" xmlns="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0;p31">
                <a:extLst>
                  <a:ext uri="{FF2B5EF4-FFF2-40B4-BE49-F238E27FC236}">
                    <a16:creationId xmlns:a16="http://schemas.microsoft.com/office/drawing/2014/main" xmlns="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1;p31">
                <a:extLst>
                  <a:ext uri="{FF2B5EF4-FFF2-40B4-BE49-F238E27FC236}">
                    <a16:creationId xmlns:a16="http://schemas.microsoft.com/office/drawing/2014/main" xmlns="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2;p31">
                <a:extLst>
                  <a:ext uri="{FF2B5EF4-FFF2-40B4-BE49-F238E27FC236}">
                    <a16:creationId xmlns:a16="http://schemas.microsoft.com/office/drawing/2014/main" xmlns="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3;p31">
                <a:extLst>
                  <a:ext uri="{FF2B5EF4-FFF2-40B4-BE49-F238E27FC236}">
                    <a16:creationId xmlns:a16="http://schemas.microsoft.com/office/drawing/2014/main" xmlns="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4;p31">
                <a:extLst>
                  <a:ext uri="{FF2B5EF4-FFF2-40B4-BE49-F238E27FC236}">
                    <a16:creationId xmlns:a16="http://schemas.microsoft.com/office/drawing/2014/main" xmlns="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5;p31">
                <a:extLst>
                  <a:ext uri="{FF2B5EF4-FFF2-40B4-BE49-F238E27FC236}">
                    <a16:creationId xmlns:a16="http://schemas.microsoft.com/office/drawing/2014/main" xmlns="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6;p31">
                <a:extLst>
                  <a:ext uri="{FF2B5EF4-FFF2-40B4-BE49-F238E27FC236}">
                    <a16:creationId xmlns:a16="http://schemas.microsoft.com/office/drawing/2014/main" xmlns="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47;p31">
                <a:extLst>
                  <a:ext uri="{FF2B5EF4-FFF2-40B4-BE49-F238E27FC236}">
                    <a16:creationId xmlns:a16="http://schemas.microsoft.com/office/drawing/2014/main" xmlns="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48;p31">
                <a:extLst>
                  <a:ext uri="{FF2B5EF4-FFF2-40B4-BE49-F238E27FC236}">
                    <a16:creationId xmlns:a16="http://schemas.microsoft.com/office/drawing/2014/main" xmlns="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49;p31">
                <a:extLst>
                  <a:ext uri="{FF2B5EF4-FFF2-40B4-BE49-F238E27FC236}">
                    <a16:creationId xmlns:a16="http://schemas.microsoft.com/office/drawing/2014/main" xmlns="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0;p31">
                <a:extLst>
                  <a:ext uri="{FF2B5EF4-FFF2-40B4-BE49-F238E27FC236}">
                    <a16:creationId xmlns:a16="http://schemas.microsoft.com/office/drawing/2014/main" xmlns="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51;p31">
                <a:extLst>
                  <a:ext uri="{FF2B5EF4-FFF2-40B4-BE49-F238E27FC236}">
                    <a16:creationId xmlns:a16="http://schemas.microsoft.com/office/drawing/2014/main" xmlns="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52;p31">
                <a:extLst>
                  <a:ext uri="{FF2B5EF4-FFF2-40B4-BE49-F238E27FC236}">
                    <a16:creationId xmlns:a16="http://schemas.microsoft.com/office/drawing/2014/main" xmlns="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53;p31">
                <a:extLst>
                  <a:ext uri="{FF2B5EF4-FFF2-40B4-BE49-F238E27FC236}">
                    <a16:creationId xmlns:a16="http://schemas.microsoft.com/office/drawing/2014/main" xmlns="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80F56AF-4931-0BED-1F77-B3545920AC09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66820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30 %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6A29FF7-77FB-84D4-9327-1EBCED451235}"/>
              </a:ext>
            </a:extLst>
          </p:cNvPr>
          <p:cNvGrpSpPr/>
          <p:nvPr/>
        </p:nvGrpSpPr>
        <p:grpSpPr>
          <a:xfrm>
            <a:off x="1562756" y="4906751"/>
            <a:ext cx="8447773" cy="1327117"/>
            <a:chOff x="1612674" y="5184381"/>
            <a:chExt cx="8973766" cy="1409055"/>
          </a:xfrm>
        </p:grpSpPr>
        <p:sp>
          <p:nvSpPr>
            <p:cNvPr id="58" name="Rectangle: Rounded Corners 205">
              <a:extLst>
                <a:ext uri="{FF2B5EF4-FFF2-40B4-BE49-F238E27FC236}">
                  <a16:creationId xmlns:a16="http://schemas.microsoft.com/office/drawing/2014/main" xmlns="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xmlns="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xmlns="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xmlns="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xmlns="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xmlns="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xmlns="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xmlns="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xmlns="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xmlns="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xmlns="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xmlns="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xmlns="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xmlns="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xmlns="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xmlns="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xmlns="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xmlns="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xmlns="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xmlns="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xmlns="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xmlns="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xmlns="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361E7C29-2C7F-79BD-B8E9-EE91E0A1544C}"/>
                </a:ext>
              </a:extLst>
            </p:cNvPr>
            <p:cNvSpPr txBox="1"/>
            <p:nvPr/>
          </p:nvSpPr>
          <p:spPr>
            <a:xfrm>
              <a:off x="3227062" y="5721946"/>
              <a:ext cx="6371491" cy="68693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40 %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2" name="Google Shape;1408;p39">
            <a:extLst>
              <a:ext uri="{FF2B5EF4-FFF2-40B4-BE49-F238E27FC236}">
                <a16:creationId xmlns:a16="http://schemas.microsoft.com/office/drawing/2014/main" xmlns="" id="{AC3EB7E7-6058-FACE-2896-CBF8EFA4941E}"/>
              </a:ext>
            </a:extLst>
          </p:cNvPr>
          <p:cNvGrpSpPr/>
          <p:nvPr/>
        </p:nvGrpSpPr>
        <p:grpSpPr>
          <a:xfrm flipH="1">
            <a:off x="9373982" y="5278800"/>
            <a:ext cx="1506754" cy="1461213"/>
            <a:chOff x="2178000" y="1370575"/>
            <a:chExt cx="1417475" cy="1417450"/>
          </a:xfrm>
        </p:grpSpPr>
        <p:sp>
          <p:nvSpPr>
            <p:cNvPr id="83" name="Google Shape;1409;p39">
              <a:extLst>
                <a:ext uri="{FF2B5EF4-FFF2-40B4-BE49-F238E27FC236}">
                  <a16:creationId xmlns:a16="http://schemas.microsoft.com/office/drawing/2014/main" xmlns="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0;p39">
              <a:extLst>
                <a:ext uri="{FF2B5EF4-FFF2-40B4-BE49-F238E27FC236}">
                  <a16:creationId xmlns:a16="http://schemas.microsoft.com/office/drawing/2014/main" xmlns="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1;p39">
              <a:extLst>
                <a:ext uri="{FF2B5EF4-FFF2-40B4-BE49-F238E27FC236}">
                  <a16:creationId xmlns:a16="http://schemas.microsoft.com/office/drawing/2014/main" xmlns="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2;p39">
              <a:extLst>
                <a:ext uri="{FF2B5EF4-FFF2-40B4-BE49-F238E27FC236}">
                  <a16:creationId xmlns:a16="http://schemas.microsoft.com/office/drawing/2014/main" xmlns="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3;p39">
              <a:extLst>
                <a:ext uri="{FF2B5EF4-FFF2-40B4-BE49-F238E27FC236}">
                  <a16:creationId xmlns:a16="http://schemas.microsoft.com/office/drawing/2014/main" xmlns="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4;p39">
              <a:extLst>
                <a:ext uri="{FF2B5EF4-FFF2-40B4-BE49-F238E27FC236}">
                  <a16:creationId xmlns:a16="http://schemas.microsoft.com/office/drawing/2014/main" xmlns="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5;p39">
              <a:extLst>
                <a:ext uri="{FF2B5EF4-FFF2-40B4-BE49-F238E27FC236}">
                  <a16:creationId xmlns:a16="http://schemas.microsoft.com/office/drawing/2014/main" xmlns="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6;p39">
              <a:extLst>
                <a:ext uri="{FF2B5EF4-FFF2-40B4-BE49-F238E27FC236}">
                  <a16:creationId xmlns:a16="http://schemas.microsoft.com/office/drawing/2014/main" xmlns="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17;p39">
              <a:extLst>
                <a:ext uri="{FF2B5EF4-FFF2-40B4-BE49-F238E27FC236}">
                  <a16:creationId xmlns:a16="http://schemas.microsoft.com/office/drawing/2014/main" xmlns="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8;p39">
              <a:extLst>
                <a:ext uri="{FF2B5EF4-FFF2-40B4-BE49-F238E27FC236}">
                  <a16:creationId xmlns:a16="http://schemas.microsoft.com/office/drawing/2014/main" xmlns="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9;p39">
              <a:extLst>
                <a:ext uri="{FF2B5EF4-FFF2-40B4-BE49-F238E27FC236}">
                  <a16:creationId xmlns:a16="http://schemas.microsoft.com/office/drawing/2014/main" xmlns="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20;p39">
              <a:extLst>
                <a:ext uri="{FF2B5EF4-FFF2-40B4-BE49-F238E27FC236}">
                  <a16:creationId xmlns:a16="http://schemas.microsoft.com/office/drawing/2014/main" xmlns="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21;p39">
              <a:extLst>
                <a:ext uri="{FF2B5EF4-FFF2-40B4-BE49-F238E27FC236}">
                  <a16:creationId xmlns:a16="http://schemas.microsoft.com/office/drawing/2014/main" xmlns="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22;p39">
              <a:extLst>
                <a:ext uri="{FF2B5EF4-FFF2-40B4-BE49-F238E27FC236}">
                  <a16:creationId xmlns:a16="http://schemas.microsoft.com/office/drawing/2014/main" xmlns="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xmlns="" id="{66F04F1B-FAFF-4B67-6691-8383BEE2A393}"/>
              </a:ext>
            </a:extLst>
          </p:cNvPr>
          <p:cNvSpPr/>
          <p:nvPr/>
        </p:nvSpPr>
        <p:spPr>
          <a:xfrm rot="19980337">
            <a:off x="9467224" y="2638782"/>
            <a:ext cx="1212359" cy="118929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xmlns="" id="{488F3532-9D55-1B46-E972-02247F9E28B9}"/>
              </a:ext>
            </a:extLst>
          </p:cNvPr>
          <p:cNvSpPr/>
          <p:nvPr/>
        </p:nvSpPr>
        <p:spPr>
          <a:xfrm rot="19980337">
            <a:off x="8063549" y="3815261"/>
            <a:ext cx="1227385" cy="141015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501" y="-270971"/>
            <a:ext cx="1635947" cy="183440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598F94FB-0DF1-8F15-172B-E40A0E96B477}"/>
              </a:ext>
            </a:extLst>
          </p:cNvPr>
          <p:cNvSpPr txBox="1"/>
          <p:nvPr/>
        </p:nvSpPr>
        <p:spPr>
          <a:xfrm>
            <a:off x="827946" y="813869"/>
            <a:ext cx="10248187" cy="851297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2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410" y="-140525"/>
            <a:ext cx="1857674" cy="18833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678A712-A920-F12A-1FD7-4F015E49E559}"/>
              </a:ext>
            </a:extLst>
          </p:cNvPr>
          <p:cNvGrpSpPr/>
          <p:nvPr/>
        </p:nvGrpSpPr>
        <p:grpSpPr>
          <a:xfrm>
            <a:off x="1953399" y="3763516"/>
            <a:ext cx="8045591" cy="1204197"/>
            <a:chOff x="2098496" y="3659454"/>
            <a:chExt cx="8546543" cy="1304955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xmlns="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xmlns="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xmlns="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xmlns="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xmlns="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xmlns="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xmlns="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xmlns="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xmlns="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xmlns="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xmlns="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xmlns="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24AC993B-554E-CC2D-0060-47F597751116}"/>
                    </a:ext>
                  </a:extLst>
                </p:cNvPr>
                <p:cNvSpPr txBox="1"/>
                <p:nvPr/>
              </p:nvSpPr>
              <p:spPr>
                <a:xfrm>
                  <a:off x="3921193" y="3744443"/>
                  <a:ext cx="5306047" cy="1219966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1193" y="3744443"/>
                  <a:ext cx="5306047" cy="1219966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F27C772-953E-D932-D4B0-B43A2F14DBBA}"/>
              </a:ext>
            </a:extLst>
          </p:cNvPr>
          <p:cNvGrpSpPr/>
          <p:nvPr/>
        </p:nvGrpSpPr>
        <p:grpSpPr>
          <a:xfrm>
            <a:off x="1836015" y="2393650"/>
            <a:ext cx="8302911" cy="1242020"/>
            <a:chOff x="1861723" y="2134893"/>
            <a:chExt cx="8819884" cy="1291819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xmlns="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xmlns="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xmlns="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xmlns="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xmlns="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xmlns="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xmlns="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xmlns="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xmlns="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xmlns="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xmlns="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xmlns="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xmlns="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xmlns="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xmlns="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xmlns="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xmlns="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F80F56AF-4931-0BED-1F77-B3545920AC09}"/>
                    </a:ext>
                  </a:extLst>
                </p:cNvPr>
                <p:cNvSpPr txBox="1"/>
                <p:nvPr/>
              </p:nvSpPr>
              <p:spPr>
                <a:xfrm>
                  <a:off x="3038651" y="2255805"/>
                  <a:ext cx="7214055" cy="1170907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8651" y="2255805"/>
                  <a:ext cx="7214055" cy="1170907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6A29FF7-77FB-84D4-9327-1EBCED451235}"/>
              </a:ext>
            </a:extLst>
          </p:cNvPr>
          <p:cNvGrpSpPr/>
          <p:nvPr/>
        </p:nvGrpSpPr>
        <p:grpSpPr>
          <a:xfrm>
            <a:off x="1562756" y="4916067"/>
            <a:ext cx="8447773" cy="1378461"/>
            <a:chOff x="1612674" y="5184381"/>
            <a:chExt cx="8973766" cy="1473917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xmlns="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xmlns="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xmlns="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xmlns="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xmlns="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xmlns="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xmlns="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xmlns="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xmlns="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xmlns="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xmlns="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xmlns="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xmlns="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xmlns="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xmlns="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xmlns="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xmlns="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xmlns="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xmlns="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xmlns="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xmlns="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xmlns="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xmlns="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361E7C29-2C7F-79BD-B8E9-EE91E0A1544C}"/>
                    </a:ext>
                  </a:extLst>
                </p:cNvPr>
                <p:cNvSpPr txBox="1"/>
                <p:nvPr/>
              </p:nvSpPr>
              <p:spPr>
                <a:xfrm>
                  <a:off x="3374913" y="5454571"/>
                  <a:ext cx="6371491" cy="1203727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4913" y="5454571"/>
                  <a:ext cx="6371491" cy="1203727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98F94FB-0DF1-8F15-172B-E40A0E96B477}"/>
              </a:ext>
            </a:extLst>
          </p:cNvPr>
          <p:cNvSpPr txBox="1"/>
          <p:nvPr/>
        </p:nvSpPr>
        <p:spPr>
          <a:xfrm>
            <a:off x="647193" y="952093"/>
            <a:ext cx="10248187" cy="132802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Trong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xmlns="" id="{AC3EB7E7-6058-FACE-2896-CBF8EFA4941E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xmlns="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xmlns="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xmlns="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xmlns="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xmlns="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xmlns="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xmlns="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xmlns="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xmlns="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xmlns="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xmlns="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xmlns="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xmlns="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xmlns="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66F04F1B-FAFF-4B67-6691-8383BEE2A393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xmlns="" id="{488F3532-9D55-1B46-E972-02247F9E28B9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5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79" b="95091" l="1500" r="97682">
                        <a14:foregroundMark x1="11636" y1="18970" x2="24773" y2="20545"/>
                        <a14:foregroundMark x1="72000" y1="15091" x2="88591" y2="1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7" y="-577516"/>
            <a:ext cx="10333182" cy="7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om with a desk and a lamp&#10;&#10;Description automatically generated">
            <a:extLst>
              <a:ext uri="{FF2B5EF4-FFF2-40B4-BE49-F238E27FC236}">
                <a16:creationId xmlns:a16="http://schemas.microsoft.com/office/drawing/2014/main" xmlns="" id="{FA119BCA-1FBA-D518-9625-434189AE1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5019030"/>
          </a:xfrm>
          <a:custGeom>
            <a:avLst/>
            <a:gdLst>
              <a:gd name="connsiteX0" fmla="*/ 0 w 8465318"/>
              <a:gd name="connsiteY0" fmla="*/ 836522 h 5019030"/>
              <a:gd name="connsiteX1" fmla="*/ 836522 w 8465318"/>
              <a:gd name="connsiteY1" fmla="*/ 0 h 5019030"/>
              <a:gd name="connsiteX2" fmla="*/ 7628796 w 8465318"/>
              <a:gd name="connsiteY2" fmla="*/ 0 h 5019030"/>
              <a:gd name="connsiteX3" fmla="*/ 8465318 w 8465318"/>
              <a:gd name="connsiteY3" fmla="*/ 836522 h 5019030"/>
              <a:gd name="connsiteX4" fmla="*/ 8465318 w 8465318"/>
              <a:gd name="connsiteY4" fmla="*/ 4182508 h 5019030"/>
              <a:gd name="connsiteX5" fmla="*/ 7628796 w 8465318"/>
              <a:gd name="connsiteY5" fmla="*/ 5019030 h 5019030"/>
              <a:gd name="connsiteX6" fmla="*/ 836522 w 8465318"/>
              <a:gd name="connsiteY6" fmla="*/ 5019030 h 5019030"/>
              <a:gd name="connsiteX7" fmla="*/ 0 w 8465318"/>
              <a:gd name="connsiteY7" fmla="*/ 4182508 h 5019030"/>
              <a:gd name="connsiteX8" fmla="*/ 0 w 8465318"/>
              <a:gd name="connsiteY8" fmla="*/ 836522 h 5019030"/>
              <a:gd name="connsiteX0" fmla="*/ 0 w 8465318"/>
              <a:gd name="connsiteY0" fmla="*/ 836522 h 5019030"/>
              <a:gd name="connsiteX1" fmla="*/ 836522 w 8465318"/>
              <a:gd name="connsiteY1" fmla="*/ 0 h 5019030"/>
              <a:gd name="connsiteX2" fmla="*/ 7628796 w 8465318"/>
              <a:gd name="connsiteY2" fmla="*/ 0 h 5019030"/>
              <a:gd name="connsiteX3" fmla="*/ 8465318 w 8465318"/>
              <a:gd name="connsiteY3" fmla="*/ 836522 h 5019030"/>
              <a:gd name="connsiteX4" fmla="*/ 8465318 w 8465318"/>
              <a:gd name="connsiteY4" fmla="*/ 4182508 h 5019030"/>
              <a:gd name="connsiteX5" fmla="*/ 7628796 w 8465318"/>
              <a:gd name="connsiteY5" fmla="*/ 5019030 h 5019030"/>
              <a:gd name="connsiteX6" fmla="*/ 836522 w 8465318"/>
              <a:gd name="connsiteY6" fmla="*/ 5019030 h 5019030"/>
              <a:gd name="connsiteX7" fmla="*/ 0 w 8465318"/>
              <a:gd name="connsiteY7" fmla="*/ 4182508 h 5019030"/>
              <a:gd name="connsiteX8" fmla="*/ 0 w 8465318"/>
              <a:gd name="connsiteY8" fmla="*/ 836522 h 501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5019030" fill="none" extrusionOk="0">
                <a:moveTo>
                  <a:pt x="0" y="836522"/>
                </a:moveTo>
                <a:cubicBezTo>
                  <a:pt x="-40358" y="367996"/>
                  <a:pt x="453666" y="64724"/>
                  <a:pt x="836522" y="0"/>
                </a:cubicBezTo>
                <a:cubicBezTo>
                  <a:pt x="1932869" y="478939"/>
                  <a:pt x="5186441" y="208824"/>
                  <a:pt x="7628796" y="0"/>
                </a:cubicBezTo>
                <a:cubicBezTo>
                  <a:pt x="8143999" y="81954"/>
                  <a:pt x="8502888" y="420544"/>
                  <a:pt x="8465318" y="836522"/>
                </a:cubicBezTo>
                <a:cubicBezTo>
                  <a:pt x="8327411" y="1668099"/>
                  <a:pt x="8561708" y="3540774"/>
                  <a:pt x="8465318" y="4182508"/>
                </a:cubicBezTo>
                <a:cubicBezTo>
                  <a:pt x="8374978" y="4659340"/>
                  <a:pt x="8003943" y="4959104"/>
                  <a:pt x="7628796" y="5019030"/>
                </a:cubicBezTo>
                <a:cubicBezTo>
                  <a:pt x="4929821" y="5162249"/>
                  <a:pt x="1628937" y="5048418"/>
                  <a:pt x="836522" y="5019030"/>
                </a:cubicBezTo>
                <a:cubicBezTo>
                  <a:pt x="380421" y="4939268"/>
                  <a:pt x="-91285" y="4697807"/>
                  <a:pt x="0" y="4182508"/>
                </a:cubicBezTo>
                <a:cubicBezTo>
                  <a:pt x="-35260" y="3310394"/>
                  <a:pt x="96637" y="2041820"/>
                  <a:pt x="0" y="836522"/>
                </a:cubicBezTo>
                <a:close/>
              </a:path>
              <a:path w="8465318" h="5019030" stroke="0" extrusionOk="0">
                <a:moveTo>
                  <a:pt x="0" y="836522"/>
                </a:moveTo>
                <a:cubicBezTo>
                  <a:pt x="-13738" y="439667"/>
                  <a:pt x="368311" y="-7507"/>
                  <a:pt x="836522" y="0"/>
                </a:cubicBezTo>
                <a:cubicBezTo>
                  <a:pt x="2990473" y="306695"/>
                  <a:pt x="4525090" y="-82262"/>
                  <a:pt x="7628796" y="0"/>
                </a:cubicBezTo>
                <a:cubicBezTo>
                  <a:pt x="8096332" y="75872"/>
                  <a:pt x="8435661" y="470547"/>
                  <a:pt x="8465318" y="836522"/>
                </a:cubicBezTo>
                <a:cubicBezTo>
                  <a:pt x="8494306" y="2043926"/>
                  <a:pt x="8566907" y="2612134"/>
                  <a:pt x="8465318" y="4182508"/>
                </a:cubicBezTo>
                <a:cubicBezTo>
                  <a:pt x="8530426" y="4659976"/>
                  <a:pt x="8084620" y="5057478"/>
                  <a:pt x="7628796" y="5019030"/>
                </a:cubicBezTo>
                <a:cubicBezTo>
                  <a:pt x="4629242" y="5298054"/>
                  <a:pt x="1959184" y="4892508"/>
                  <a:pt x="836522" y="5019030"/>
                </a:cubicBezTo>
                <a:cubicBezTo>
                  <a:pt x="442570" y="4965597"/>
                  <a:pt x="-47272" y="4687860"/>
                  <a:pt x="0" y="4182508"/>
                </a:cubicBezTo>
                <a:cubicBezTo>
                  <a:pt x="35175" y="3689333"/>
                  <a:pt x="-5101" y="1332423"/>
                  <a:pt x="0" y="836522"/>
                </a:cubicBezTo>
                <a:close/>
              </a:path>
              <a:path w="8465318" h="5019030" fill="none" stroke="0" extrusionOk="0">
                <a:moveTo>
                  <a:pt x="0" y="836522"/>
                </a:moveTo>
                <a:cubicBezTo>
                  <a:pt x="-103293" y="324965"/>
                  <a:pt x="330190" y="55267"/>
                  <a:pt x="836522" y="0"/>
                </a:cubicBezTo>
                <a:cubicBezTo>
                  <a:pt x="1958017" y="185462"/>
                  <a:pt x="4798416" y="55405"/>
                  <a:pt x="7628796" y="0"/>
                </a:cubicBezTo>
                <a:cubicBezTo>
                  <a:pt x="8106029" y="80372"/>
                  <a:pt x="8475948" y="479550"/>
                  <a:pt x="8465318" y="836522"/>
                </a:cubicBezTo>
                <a:cubicBezTo>
                  <a:pt x="8231043" y="1633202"/>
                  <a:pt x="8603899" y="3615397"/>
                  <a:pt x="8465318" y="4182508"/>
                </a:cubicBezTo>
                <a:cubicBezTo>
                  <a:pt x="8429890" y="4653309"/>
                  <a:pt x="8076270" y="4984796"/>
                  <a:pt x="7628796" y="5019030"/>
                </a:cubicBezTo>
                <a:cubicBezTo>
                  <a:pt x="5058708" y="5168125"/>
                  <a:pt x="1686667" y="5189418"/>
                  <a:pt x="836522" y="5019030"/>
                </a:cubicBezTo>
                <a:cubicBezTo>
                  <a:pt x="371485" y="4868139"/>
                  <a:pt x="-91073" y="4737545"/>
                  <a:pt x="0" y="4182508"/>
                </a:cubicBezTo>
                <a:cubicBezTo>
                  <a:pt x="210124" y="3213180"/>
                  <a:pt x="94005" y="1983663"/>
                  <a:pt x="0" y="83652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836522 h 5019030"/>
                      <a:gd name="connsiteX1" fmla="*/ 836522 w 8465318"/>
                      <a:gd name="connsiteY1" fmla="*/ 0 h 5019030"/>
                      <a:gd name="connsiteX2" fmla="*/ 7628796 w 8465318"/>
                      <a:gd name="connsiteY2" fmla="*/ 0 h 5019030"/>
                      <a:gd name="connsiteX3" fmla="*/ 8465318 w 8465318"/>
                      <a:gd name="connsiteY3" fmla="*/ 836522 h 5019030"/>
                      <a:gd name="connsiteX4" fmla="*/ 8465318 w 8465318"/>
                      <a:gd name="connsiteY4" fmla="*/ 4182508 h 5019030"/>
                      <a:gd name="connsiteX5" fmla="*/ 7628796 w 8465318"/>
                      <a:gd name="connsiteY5" fmla="*/ 5019030 h 5019030"/>
                      <a:gd name="connsiteX6" fmla="*/ 836522 w 8465318"/>
                      <a:gd name="connsiteY6" fmla="*/ 5019030 h 5019030"/>
                      <a:gd name="connsiteX7" fmla="*/ 0 w 8465318"/>
                      <a:gd name="connsiteY7" fmla="*/ 4182508 h 5019030"/>
                      <a:gd name="connsiteX8" fmla="*/ 0 w 8465318"/>
                      <a:gd name="connsiteY8" fmla="*/ 836522 h 501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5019030" fill="none" extrusionOk="0">
                        <a:moveTo>
                          <a:pt x="0" y="836522"/>
                        </a:moveTo>
                        <a:cubicBezTo>
                          <a:pt x="-31104" y="369493"/>
                          <a:pt x="406899" y="26477"/>
                          <a:pt x="836522" y="0"/>
                        </a:cubicBezTo>
                        <a:cubicBezTo>
                          <a:pt x="1699103" y="130954"/>
                          <a:pt x="5170486" y="43574"/>
                          <a:pt x="7628796" y="0"/>
                        </a:cubicBezTo>
                        <a:cubicBezTo>
                          <a:pt x="8128638" y="58293"/>
                          <a:pt x="8489574" y="404236"/>
                          <a:pt x="8465318" y="836522"/>
                        </a:cubicBezTo>
                        <a:cubicBezTo>
                          <a:pt x="8314879" y="1679071"/>
                          <a:pt x="8551197" y="3590216"/>
                          <a:pt x="8465318" y="4182508"/>
                        </a:cubicBezTo>
                        <a:cubicBezTo>
                          <a:pt x="8419332" y="4652057"/>
                          <a:pt x="8067459" y="5002929"/>
                          <a:pt x="7628796" y="5019030"/>
                        </a:cubicBezTo>
                        <a:cubicBezTo>
                          <a:pt x="5098556" y="5174227"/>
                          <a:pt x="1694493" y="5182050"/>
                          <a:pt x="836522" y="5019030"/>
                        </a:cubicBezTo>
                        <a:cubicBezTo>
                          <a:pt x="379810" y="4947529"/>
                          <a:pt x="-41605" y="4668799"/>
                          <a:pt x="0" y="4182508"/>
                        </a:cubicBezTo>
                        <a:cubicBezTo>
                          <a:pt x="64656" y="3131741"/>
                          <a:pt x="-17807" y="1956779"/>
                          <a:pt x="0" y="836522"/>
                        </a:cubicBezTo>
                        <a:close/>
                      </a:path>
                      <a:path w="8465318" h="5019030" stroke="0" extrusionOk="0">
                        <a:moveTo>
                          <a:pt x="0" y="836522"/>
                        </a:moveTo>
                        <a:cubicBezTo>
                          <a:pt x="-10719" y="367912"/>
                          <a:pt x="323151" y="19281"/>
                          <a:pt x="836522" y="0"/>
                        </a:cubicBezTo>
                        <a:cubicBezTo>
                          <a:pt x="3099958" y="132882"/>
                          <a:pt x="4575515" y="-84951"/>
                          <a:pt x="7628796" y="0"/>
                        </a:cubicBezTo>
                        <a:cubicBezTo>
                          <a:pt x="8068841" y="21439"/>
                          <a:pt x="8449241" y="463386"/>
                          <a:pt x="8465318" y="836522"/>
                        </a:cubicBezTo>
                        <a:cubicBezTo>
                          <a:pt x="8485505" y="2094253"/>
                          <a:pt x="8617798" y="2615014"/>
                          <a:pt x="8465318" y="4182508"/>
                        </a:cubicBezTo>
                        <a:cubicBezTo>
                          <a:pt x="8519991" y="4650992"/>
                          <a:pt x="8111390" y="4976644"/>
                          <a:pt x="7628796" y="5019030"/>
                        </a:cubicBezTo>
                        <a:cubicBezTo>
                          <a:pt x="4724578" y="5106669"/>
                          <a:pt x="1999764" y="4946351"/>
                          <a:pt x="836522" y="5019030"/>
                        </a:cubicBezTo>
                        <a:cubicBezTo>
                          <a:pt x="366419" y="4941737"/>
                          <a:pt x="-46263" y="4708799"/>
                          <a:pt x="0" y="4182508"/>
                        </a:cubicBezTo>
                        <a:cubicBezTo>
                          <a:pt x="-38581" y="3642867"/>
                          <a:pt x="63341" y="1317404"/>
                          <a:pt x="0" y="83652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Hộp Văn bản 22">
            <a:extLst>
              <a:ext uri="{FF2B5EF4-FFF2-40B4-BE49-F238E27FC236}">
                <a16:creationId xmlns:a16="http://schemas.microsoft.com/office/drawing/2014/main" xmlns="" id="{A9D03521-E570-A200-6F7C-B61432A27C3A}"/>
              </a:ext>
            </a:extLst>
          </p:cNvPr>
          <p:cNvSpPr txBox="1"/>
          <p:nvPr/>
        </p:nvSpPr>
        <p:spPr>
          <a:xfrm>
            <a:off x="3477763" y="355482"/>
            <a:ext cx="8978584" cy="881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b="1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3900" b="1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altLang="zh-CN" sz="3900" b="1" i="0" u="none" strike="noStrike" kern="1200" cap="none" spc="0" normalizeH="0" baseline="0" noProof="0" dirty="0" err="1" smtClean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3900" b="1" i="0" u="none" strike="noStrike" kern="1200" cap="none" spc="0" normalizeH="0" baseline="0" noProof="0" dirty="0" smtClean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altLang="zh-CN" sz="3900" b="1" i="0" u="none" strike="noStrike" kern="1200" cap="none" spc="0" normalizeH="0" baseline="0" noProof="0" dirty="0" err="1" smtClean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3900" b="1" i="0" u="none" strike="noStrike" kern="1200" cap="none" spc="0" normalizeH="0" baseline="0" noProof="0" dirty="0" smtClean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altLang="zh-CN" sz="3900" b="1" i="0" u="none" strike="noStrike" kern="1200" cap="none" spc="0" normalizeH="0" baseline="0" noProof="0" dirty="0" err="1" smtClean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3900" b="1" i="0" u="none" strike="noStrike" kern="1200" cap="none" spc="0" normalizeH="0" baseline="0" noProof="0" dirty="0" smtClean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altLang="zh-CN" sz="3900" b="1" i="0" u="none" strike="noStrike" kern="1200" cap="none" spc="0" normalizeH="0" baseline="0" noProof="0" dirty="0" err="1" smtClean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3900" b="1" i="0" u="none" strike="noStrike" kern="1200" cap="none" spc="0" normalizeH="0" baseline="0" noProof="0" smtClean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2025</a:t>
            </a:r>
            <a:endParaRPr kumimoji="0" lang="en-US" altLang="zh-CN" sz="3900" b="1" i="0" u="none" strike="noStrike" kern="1200" cap="none" spc="0" normalizeH="0" baseline="0" noProof="0" dirty="0">
              <a:ln w="254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xmlns="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8439A4-5443-BFE0-A6C1-FCE134EE4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773" y="1275030"/>
            <a:ext cx="3944454" cy="1158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75079A-BC48-1EFD-9C71-EB03D97A0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622" y="2429566"/>
            <a:ext cx="8431499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 descr="A blue and orange text&#10;&#10;Description automatically generated">
            <a:extLst>
              <a:ext uri="{FF2B5EF4-FFF2-40B4-BE49-F238E27FC236}">
                <a16:creationId xmlns:a16="http://schemas.microsoft.com/office/drawing/2014/main" xmlns="" id="{7DBDF8C7-9F8D-6CE2-DE7D-22507407F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8" y="1849999"/>
            <a:ext cx="10985944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4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468</Words>
  <Application>Microsoft Office PowerPoint</Application>
  <PresentationFormat>Widescreen</PresentationFormat>
  <Paragraphs>67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#9Slide07 SVNAdeline</vt:lpstr>
      <vt:lpstr>Aptos</vt:lpstr>
      <vt:lpstr>Aptos Display</vt:lpstr>
      <vt:lpstr>Arial</vt:lpstr>
      <vt:lpstr>Arial-Rounded</vt:lpstr>
      <vt:lpstr>Calibri</vt:lpstr>
      <vt:lpstr>Cambria</vt:lpstr>
      <vt:lpstr>Cambria Math</vt:lpstr>
      <vt:lpstr>SVN-Gretoon</vt:lpstr>
      <vt:lpstr>思源黑体 CN</vt:lpstr>
      <vt:lpstr>思源黑体 CN Bold</vt:lpstr>
      <vt:lpstr>等线</vt:lpstr>
      <vt:lpstr>Office Theme</vt:lpstr>
      <vt:lpstr>自定义设计方案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HBK</cp:lastModifiedBy>
  <cp:revision>4</cp:revision>
  <dcterms:created xsi:type="dcterms:W3CDTF">2021-07-24T01:07:49Z</dcterms:created>
  <dcterms:modified xsi:type="dcterms:W3CDTF">2025-05-08T08:22:07Z</dcterms:modified>
</cp:coreProperties>
</file>