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1" r:id="rId3"/>
    <p:sldId id="322" r:id="rId4"/>
    <p:sldId id="323" r:id="rId5"/>
    <p:sldId id="324" r:id="rId6"/>
    <p:sldId id="32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102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101</cp:revision>
  <dcterms:created xsi:type="dcterms:W3CDTF">2021-06-02T01:34:28Z</dcterms:created>
  <dcterms:modified xsi:type="dcterms:W3CDTF">2024-12-19T15:03:55Z</dcterms:modified>
</cp:coreProperties>
</file>